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63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61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63194C3-0D92-42C4-BD28-4B4CDCE383EF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B4DAD8A-3ECA-48C1-9285-DE42F00388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6B789-E349-47F4-9C29-1DD3C013663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CCDB-5F87-4521-B135-4E26C56E7920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2F18-0E2D-4783-9B3C-0B7B46BBB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BA60-CED7-49DD-8804-F11D67CCA946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B1AC-7AD6-4C00-AC4F-F1060CAA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961F-C702-4846-BD23-0E5367A00E84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C80-7FFE-43C7-ABF7-CEDD02753A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EEDE-4484-4FF8-86D0-6405087112DB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D52A-84E8-4C50-BB23-6325109474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8E83-2B7B-4205-93CA-738613E35F2E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A54F-9261-4F17-AC19-C87A838B3D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52A8-D963-4E44-97BA-5B9BC208F182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0FE5-6117-457D-8449-CE099CC8C2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D7C3-53E0-4A9C-B61B-4BA84E1E5758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08C1-DB00-4A92-8DB8-63AABEED12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BFB1-9CDF-49F2-8917-1968B1D42ECB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2E2E-7459-40FC-B67F-332595F826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F060-9087-4F98-9BE8-DDAB47146BBC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9BA4-34F0-44D9-8F54-95B42E80C6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CA67-F606-4E52-A4B9-684DC30A8A92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35AD-D5DE-4BBB-B3C5-61F8BA226C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945B-6002-4736-90BE-9F76F6915D73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747D-02E7-4407-A5EA-4F475363BD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C6B74B-E9AB-4980-8D4A-73DEDF6DC0ED}" type="datetimeFigureOut">
              <a:rPr lang="zh-TW" altLang="en-US"/>
              <a:pPr>
                <a:defRPr/>
              </a:pPr>
              <a:t>2017/2/19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5EE3D-4491-46A3-AC5D-F9DC936BD5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Gmu4amW2c&amp;feature=em-share_video_use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99%B3%E7%BE%A9%E8%8A%9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884238" y="692150"/>
            <a:ext cx="7375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教育部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 b="1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全校型中文閱讀書寫課程革新推動計畫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6700" y="2386013"/>
            <a:ext cx="60706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kumimoji="0" lang="en-US" altLang="zh-TW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kumimoji="0" lang="zh-TW" altLang="en-US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  <a:endParaRPr kumimoji="0" lang="zh-TW" altLang="en-US" sz="4800" b="1" spc="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0050" y="3544888"/>
            <a:ext cx="723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105-1</a:t>
            </a:r>
            <a:endParaRPr kumimoji="0" lang="zh-TW" altLang="en-US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3914775"/>
            <a:ext cx="6096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  <a:endParaRPr kumimoji="0" lang="zh-TW" altLang="en-US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57625" y="357188"/>
            <a:ext cx="1285875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n-lt"/>
                <a:ea typeface="+mn-ea"/>
              </a:rPr>
              <a:t>而今</a:t>
            </a:r>
            <a:endParaRPr kumimoji="0" lang="zh-TW" altLang="en-US" sz="4000" dirty="0">
              <a:latin typeface="+mn-lt"/>
              <a:ea typeface="+mn-ea"/>
            </a:endParaRPr>
          </a:p>
        </p:txBody>
      </p:sp>
      <p:pic>
        <p:nvPicPr>
          <p:cNvPr id="3" name="圖片 2" descr="2015kingbudd-65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929063"/>
            <a:ext cx="38671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1205280045151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3929063"/>
            <a:ext cx="3786187" cy="243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圓角矩形 4"/>
          <p:cNvSpPr/>
          <p:nvPr/>
        </p:nvSpPr>
        <p:spPr>
          <a:xfrm>
            <a:off x="357188" y="1571625"/>
            <a:ext cx="3643312" cy="2143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邦兒已在離雙溪不遠的聖山寺長眠，住進生命紀念館。</a:t>
            </a:r>
            <a:endParaRPr kumimoji="0"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000625" y="1571625"/>
            <a:ext cx="3643313" cy="2143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康兒經歷一場死別的煎熬，選擇留在加拿大。</a:t>
            </a:r>
            <a:endParaRPr kumimoji="0"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214938" y="1285875"/>
            <a:ext cx="3643312" cy="46434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傳說中永遠翠綠不凋的枝葉，</a:t>
            </a:r>
            <a:endParaRPr kumimoji="0" lang="en-US" altLang="zh-TW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一但入世也已殘損，何況無名流轉的人生。</a:t>
            </a:r>
            <a:endParaRPr kumimoji="0"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3"/>
          <p:cNvSpPr txBox="1">
            <a:spLocks noChangeArrowheads="1"/>
          </p:cNvSpPr>
          <p:nvPr/>
        </p:nvSpPr>
        <p:spPr bwMode="auto">
          <a:xfrm>
            <a:off x="4786313" y="857250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7200">
                <a:latin typeface="標楷體" pitchFamily="65" charset="-120"/>
                <a:ea typeface="標楷體" pitchFamily="65" charset="-120"/>
              </a:rPr>
              <a:t>我們會再碰面嗎？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7188" y="500063"/>
            <a:ext cx="8429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沒有人不碰面的！</a:t>
            </a:r>
            <a:r>
              <a:rPr kumimoji="0"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我們只是身體、想法在區隔，如果你的身體和想法都不區隔它，我們都是在一起的。</a:t>
            </a:r>
            <a:endParaRPr kumimoji="0"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1"/>
          <p:cNvSpPr txBox="1">
            <a:spLocks noChangeArrowheads="1"/>
          </p:cNvSpPr>
          <p:nvPr/>
        </p:nvSpPr>
        <p:spPr bwMode="auto">
          <a:xfrm>
            <a:off x="500063" y="642938"/>
            <a:ext cx="82153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以意外事故來說，</a:t>
            </a:r>
            <a:endParaRPr kumimoji="0" lang="en-US" altLang="zh-TW" sz="44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交通事故是死亡機率最高的事件。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1"/>
          <p:cNvSpPr txBox="1">
            <a:spLocks noChangeArrowheads="1"/>
          </p:cNvSpPr>
          <p:nvPr/>
        </p:nvSpPr>
        <p:spPr bwMode="auto">
          <a:xfrm>
            <a:off x="571500" y="714375"/>
            <a:ext cx="6500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「越大的不幸越值得去經歷嗎？」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 我找了這部片子重看。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714375" y="2714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體會了「人生沒有巧合只有注定，</a:t>
            </a:r>
            <a:endParaRPr kumimoji="0"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意外的傷痛也會給人預留前景。」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字方塊 1"/>
          <p:cNvSpPr txBox="1">
            <a:spLocks noChangeArrowheads="1"/>
          </p:cNvSpPr>
          <p:nvPr/>
        </p:nvSpPr>
        <p:spPr bwMode="auto">
          <a:xfrm>
            <a:off x="285750" y="4214813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做完七七佛事那天，邦兒的嬸嬸驀然看見邦兒，還聽到他說：「我不喜歡媽媽這樣，不想她太傷心！」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方塊 1"/>
          <p:cNvSpPr txBox="1">
            <a:spLocks noChangeArrowheads="1"/>
          </p:cNvSpPr>
          <p:nvPr/>
        </p:nvSpPr>
        <p:spPr bwMode="auto">
          <a:xfrm>
            <a:off x="357188" y="1500188"/>
            <a:ext cx="60721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痛，我們難以告訴他人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因此陷入了孤獨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格格不入於這個世界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1"/>
          <p:cNvSpPr txBox="1">
            <a:spLocks noChangeArrowheads="1"/>
          </p:cNvSpPr>
          <p:nvPr/>
        </p:nvSpPr>
        <p:spPr bwMode="auto">
          <a:xfrm>
            <a:off x="1749425" y="857250"/>
            <a:ext cx="564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誰不是為了愛而活著？</a:t>
            </a:r>
          </a:p>
        </p:txBody>
      </p:sp>
      <p:sp>
        <p:nvSpPr>
          <p:cNvPr id="32771" name="文字方塊 2"/>
          <p:cNvSpPr txBox="1">
            <a:spLocks noChangeArrowheads="1"/>
          </p:cNvSpPr>
          <p:nvPr/>
        </p:nvSpPr>
        <p:spPr bwMode="auto">
          <a:xfrm>
            <a:off x="785813" y="1714500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只是心裡一個不願醒的夢罷了。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57188" y="5143500"/>
            <a:ext cx="71802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為了下一次的重逢，</a:t>
            </a:r>
            <a:endParaRPr kumimoji="0" lang="en-US" altLang="zh-TW" sz="4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在經歷不是偶然的命運！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 l="16016" t="12259" r="39453" b="45914"/>
          <a:stretch>
            <a:fillRect/>
          </a:stretch>
        </p:blipFill>
        <p:spPr bwMode="auto">
          <a:xfrm>
            <a:off x="357188" y="1214438"/>
            <a:ext cx="84248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文字方塊 4"/>
          <p:cNvSpPr txBox="1">
            <a:spLocks noChangeArrowheads="1"/>
          </p:cNvSpPr>
          <p:nvPr/>
        </p:nvSpPr>
        <p:spPr bwMode="auto">
          <a:xfrm>
            <a:off x="3500438" y="35718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微軟正黑體"/>
                <a:ea typeface="微軟正黑體"/>
                <a:cs typeface="微軟正黑體"/>
              </a:rPr>
              <a:t>延伸閱讀</a:t>
            </a:r>
          </a:p>
        </p:txBody>
      </p:sp>
      <p:sp>
        <p:nvSpPr>
          <p:cNvPr id="33795" name="矩形 5"/>
          <p:cNvSpPr>
            <a:spLocks noChangeArrowheads="1"/>
          </p:cNvSpPr>
          <p:nvPr/>
        </p:nvSpPr>
        <p:spPr bwMode="auto">
          <a:xfrm>
            <a:off x="428625" y="585787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alibri" pitchFamily="34" charset="0"/>
                <a:hlinkClick r:id="rId3"/>
              </a:rPr>
              <a:t>https://www.youtube.com/watch?v=PsGmu4amW2c&amp;feature=em-share_video_user</a:t>
            </a:r>
            <a:endParaRPr kumimoji="0" lang="en-US" altLang="zh-TW">
              <a:latin typeface="Calibri" pitchFamily="34" charset="0"/>
            </a:endParaRPr>
          </a:p>
          <a:p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7938" y="4786313"/>
            <a:ext cx="26431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簡報製作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老師</a:t>
            </a:r>
            <a:r>
              <a:rPr kumimoji="0" lang="en-US" altLang="zh-TW" sz="3200" b="1" dirty="0">
                <a:solidFill>
                  <a:srgbClr val="002060"/>
                </a:solidFill>
                <a:latin typeface="+mn-ea"/>
                <a:ea typeface="+mn-ea"/>
              </a:rPr>
              <a:t>: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 楊雅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琪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    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助理</a:t>
            </a:r>
            <a:r>
              <a:rPr kumimoji="0" lang="en-US" altLang="zh-TW" sz="3200" b="1" dirty="0">
                <a:solidFill>
                  <a:srgbClr val="002060"/>
                </a:solidFill>
                <a:latin typeface="+mn-ea"/>
                <a:ea typeface="+mn-ea"/>
              </a:rPr>
              <a:t>: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 顏惠君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57313" y="857250"/>
            <a:ext cx="6357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rgbClr val="FF0000"/>
                </a:solidFill>
                <a:latin typeface="+mn-ea"/>
                <a:ea typeface="+mn-ea"/>
              </a:rPr>
              <a:t>為了下一次的重逢</a:t>
            </a:r>
          </a:p>
        </p:txBody>
      </p:sp>
      <p:sp>
        <p:nvSpPr>
          <p:cNvPr id="15364" name="文字方塊 4"/>
          <p:cNvSpPr txBox="1">
            <a:spLocks noChangeArrowheads="1"/>
          </p:cNvSpPr>
          <p:nvPr/>
        </p:nvSpPr>
        <p:spPr bwMode="auto">
          <a:xfrm>
            <a:off x="6929438" y="200025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陳義芝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1000125" y="3786188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Calibri" pitchFamily="34" charset="0"/>
                <a:hlinkClick r:id="rId3"/>
              </a:rPr>
              <a:t>https://zh.wikipedia.org/wiki/%E9%99%B3%E7%BE%A9%E8%8A%9D</a:t>
            </a:r>
            <a:endParaRPr kumimoji="0" lang="en-US" altLang="zh-TW" sz="2400">
              <a:latin typeface="Calibri" pitchFamily="34" charset="0"/>
            </a:endParaRPr>
          </a:p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34819" name="文字方塊 3"/>
          <p:cNvSpPr txBox="1">
            <a:spLocks noChangeArrowheads="1"/>
          </p:cNvSpPr>
          <p:nvPr/>
        </p:nvSpPr>
        <p:spPr bwMode="auto">
          <a:xfrm>
            <a:off x="642938" y="100012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latin typeface="微軟正黑體"/>
                <a:ea typeface="微軟正黑體"/>
                <a:cs typeface="微軟正黑體"/>
              </a:rPr>
              <a:t>參考文獻</a:t>
            </a:r>
          </a:p>
        </p:txBody>
      </p:sp>
      <p:sp>
        <p:nvSpPr>
          <p:cNvPr id="34820" name="文字方塊 4"/>
          <p:cNvSpPr txBox="1">
            <a:spLocks noChangeArrowheads="1"/>
          </p:cNvSpPr>
          <p:nvPr/>
        </p:nvSpPr>
        <p:spPr bwMode="auto">
          <a:xfrm>
            <a:off x="714375" y="3071813"/>
            <a:ext cx="6572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3200">
                <a:latin typeface="微軟正黑體"/>
                <a:ea typeface="微軟正黑體"/>
                <a:cs typeface="微軟正黑體"/>
              </a:rPr>
              <a:t>作者介紹：維基百科</a:t>
            </a:r>
            <a:endParaRPr kumimoji="0" lang="en-US" altLang="zh-TW" sz="320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itchFamily="2" charset="2"/>
              <a:buChar char="l"/>
            </a:pPr>
            <a:endParaRPr kumimoji="0" lang="en-US" altLang="zh-TW" sz="3200">
              <a:latin typeface="微軟正黑體"/>
              <a:ea typeface="微軟正黑體"/>
              <a:cs typeface="微軟正黑體"/>
            </a:endParaRPr>
          </a:p>
          <a:p>
            <a:endParaRPr kumimoji="0" lang="en-US" altLang="zh-TW" sz="280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itchFamily="2" charset="2"/>
              <a:buChar char="l"/>
            </a:pP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460600408-29541959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85750"/>
            <a:ext cx="4181475" cy="630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1214438" y="500063"/>
            <a:ext cx="2071687" cy="830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latin typeface="標楷體" pitchFamily="65" charset="-120"/>
                <a:ea typeface="標楷體" pitchFamily="65" charset="-120"/>
              </a:rPr>
              <a:t>陳義芝</a:t>
            </a:r>
            <a:endParaRPr kumimoji="0"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文字方塊 4"/>
          <p:cNvSpPr txBox="1">
            <a:spLocks noChangeArrowheads="1"/>
          </p:cNvSpPr>
          <p:nvPr/>
        </p:nvSpPr>
        <p:spPr bwMode="auto">
          <a:xfrm>
            <a:off x="214313" y="1643063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1953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年生於台灣花蓮</a:t>
            </a:r>
          </a:p>
        </p:txBody>
      </p:sp>
      <p:sp>
        <p:nvSpPr>
          <p:cNvPr id="16388" name="文字方塊 5"/>
          <p:cNvSpPr txBox="1">
            <a:spLocks noChangeArrowheads="1"/>
          </p:cNvSpPr>
          <p:nvPr/>
        </p:nvSpPr>
        <p:spPr bwMode="auto">
          <a:xfrm>
            <a:off x="192088" y="2714625"/>
            <a:ext cx="4379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曾任中學教師、聯合報</a:t>
            </a: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 記者及副刊主任</a:t>
            </a:r>
          </a:p>
        </p:txBody>
      </p:sp>
      <p:sp>
        <p:nvSpPr>
          <p:cNvPr id="16389" name="文字方塊 6"/>
          <p:cNvSpPr txBox="1">
            <a:spLocks noChangeArrowheads="1"/>
          </p:cNvSpPr>
          <p:nvPr/>
        </p:nvSpPr>
        <p:spPr bwMode="auto">
          <a:xfrm>
            <a:off x="214313" y="4117975"/>
            <a:ext cx="4356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國立高雄師範大學國文   </a:t>
            </a: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　 研究所博士</a:t>
            </a:r>
          </a:p>
        </p:txBody>
      </p:sp>
      <p:sp>
        <p:nvSpPr>
          <p:cNvPr id="16390" name="文字方塊 7"/>
          <p:cNvSpPr txBox="1">
            <a:spLocks noChangeArrowheads="1"/>
          </p:cNvSpPr>
          <p:nvPr/>
        </p:nvSpPr>
        <p:spPr bwMode="auto">
          <a:xfrm>
            <a:off x="214313" y="5357813"/>
            <a:ext cx="4357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現任教於國立台灣師範</a:t>
            </a: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 大學國文系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1500" y="642938"/>
            <a:ext cx="3500438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+mn-ea"/>
                <a:ea typeface="+mn-ea"/>
              </a:rPr>
              <a:t>出版作品－</a:t>
            </a:r>
            <a:r>
              <a:rPr kumimoji="0" lang="zh-TW" altLang="en-US" sz="3600" dirty="0">
                <a:latin typeface="+mn-ea"/>
                <a:ea typeface="+mn-ea"/>
              </a:rPr>
              <a:t>詩集</a:t>
            </a:r>
          </a:p>
        </p:txBody>
      </p:sp>
      <p:pic>
        <p:nvPicPr>
          <p:cNvPr id="5" name="圖片 4" descr="L_DIP20120518163846.JPG"/>
          <p:cNvPicPr>
            <a:picLocks noChangeAspect="1"/>
          </p:cNvPicPr>
          <p:nvPr/>
        </p:nvPicPr>
        <p:blipFill>
          <a:blip r:embed="rId2"/>
          <a:srcRect l="8789" r="6054" b="5517"/>
          <a:stretch>
            <a:fillRect/>
          </a:stretch>
        </p:blipFill>
        <p:spPr>
          <a:xfrm>
            <a:off x="214313" y="2857500"/>
            <a:ext cx="1885950" cy="27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2857500" y="4572000"/>
            <a:ext cx="1214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(1998)</a:t>
            </a:r>
          </a:p>
        </p:txBody>
      </p:sp>
      <p:pic>
        <p:nvPicPr>
          <p:cNvPr id="8" name="圖片 7" descr="481323280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214438"/>
            <a:ext cx="1992313" cy="27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5214938" y="5643563"/>
            <a:ext cx="1214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(2002)</a:t>
            </a:r>
          </a:p>
        </p:txBody>
      </p:sp>
      <p:pic>
        <p:nvPicPr>
          <p:cNvPr id="10" name="圖片 9" descr="{1805657D-998B-432D-AB6E-3B79763A2967}Img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14625"/>
            <a:ext cx="2092325" cy="278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7572375" y="4143375"/>
            <a:ext cx="1071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(2009)</a:t>
            </a:r>
          </a:p>
        </p:txBody>
      </p:sp>
      <p:pic>
        <p:nvPicPr>
          <p:cNvPr id="12" name="圖片 11" descr="getImage.jpg"/>
          <p:cNvPicPr>
            <a:picLocks noChangeAspect="1"/>
          </p:cNvPicPr>
          <p:nvPr/>
        </p:nvPicPr>
        <p:blipFill>
          <a:blip r:embed="rId5"/>
          <a:srcRect l="30603" t="19827" r="30603" b="21983"/>
          <a:stretch>
            <a:fillRect/>
          </a:stretch>
        </p:blipFill>
        <p:spPr>
          <a:xfrm>
            <a:off x="2357438" y="1643063"/>
            <a:ext cx="1860550" cy="27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785813" y="5857875"/>
            <a:ext cx="1214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(1978)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1500" y="642938"/>
            <a:ext cx="3929063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+mn-ea"/>
                <a:ea typeface="+mn-ea"/>
              </a:rPr>
              <a:t>出版作品－散文集</a:t>
            </a:r>
            <a:endParaRPr kumimoji="0" lang="zh-TW" altLang="en-US" sz="3600" dirty="0">
              <a:latin typeface="+mn-ea"/>
              <a:ea typeface="+mn-ea"/>
            </a:endParaRPr>
          </a:p>
        </p:txBody>
      </p:sp>
      <p:pic>
        <p:nvPicPr>
          <p:cNvPr id="4" name="圖片 3" descr="666674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071688"/>
            <a:ext cx="2103438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000125" y="550068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(1987)</a:t>
            </a:r>
          </a:p>
        </p:txBody>
      </p:sp>
      <p:pic>
        <p:nvPicPr>
          <p:cNvPr id="6" name="圖片 5" descr="722009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000250"/>
            <a:ext cx="2347913" cy="318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6929438" y="5429250"/>
            <a:ext cx="1214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(2014)</a:t>
            </a:r>
          </a:p>
        </p:txBody>
      </p:sp>
      <p:pic>
        <p:nvPicPr>
          <p:cNvPr id="8" name="圖片 7" descr="cache.171_f46f007e.jpg.w344_h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1928813"/>
            <a:ext cx="2282825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857625" y="5357813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字方塊 1"/>
          <p:cNvSpPr txBox="1">
            <a:spLocks noChangeArrowheads="1"/>
          </p:cNvSpPr>
          <p:nvPr/>
        </p:nvSpPr>
        <p:spPr bwMode="auto">
          <a:xfrm>
            <a:off x="500063" y="2214563"/>
            <a:ext cx="7143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5400">
                <a:latin typeface="微軟正黑體"/>
                <a:ea typeface="微軟正黑體"/>
                <a:cs typeface="微軟正黑體"/>
              </a:rPr>
              <a:t>你有曾經失去過很重要的東西嗎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1"/>
          <p:cNvSpPr txBox="1">
            <a:spLocks noChangeArrowheads="1"/>
          </p:cNvSpPr>
          <p:nvPr/>
        </p:nvSpPr>
        <p:spPr bwMode="auto">
          <a:xfrm>
            <a:off x="1214438" y="5429250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清明時，特意先彎到雙溪國小，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獨自走進空無一人的操場。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3550" y="5357813"/>
            <a:ext cx="82169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在茄苳樹下，彷彿又看到穿著紅白花格襯衣的邦兒。</a:t>
            </a:r>
            <a:endParaRPr kumimoji="0"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28688" y="285750"/>
            <a:ext cx="7429500" cy="769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latin typeface="標楷體" pitchFamily="65" charset="-120"/>
                <a:ea typeface="標楷體" pitchFamily="65" charset="-120"/>
              </a:rPr>
              <a:t>當年，父子三人的火車之旅。</a:t>
            </a:r>
            <a:endParaRPr kumimoji="0"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4" name="圖片 2" descr="2797778342_dbcda4812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540</Words>
  <Application>Microsoft Office PowerPoint</Application>
  <PresentationFormat>如螢幕大小 (4:3)</PresentationFormat>
  <Paragraphs>66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Calibri</vt:lpstr>
      <vt:lpstr>新細明體</vt:lpstr>
      <vt:lpstr>Arial</vt:lpstr>
      <vt:lpstr>標楷體</vt:lpstr>
      <vt:lpstr>微軟正黑體</vt:lpstr>
      <vt:lpstr>Wingdings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ciindy</dc:creator>
  <cp:lastModifiedBy>vivi</cp:lastModifiedBy>
  <cp:revision>21</cp:revision>
  <dcterms:created xsi:type="dcterms:W3CDTF">2017-02-19T06:54:44Z</dcterms:created>
  <dcterms:modified xsi:type="dcterms:W3CDTF">2017-02-19T15:04:25Z</dcterms:modified>
</cp:coreProperties>
</file>