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5" r:id="rId8"/>
    <p:sldId id="266" r:id="rId9"/>
    <p:sldId id="264" r:id="rId10"/>
    <p:sldId id="269" r:id="rId11"/>
    <p:sldId id="268" r:id="rId12"/>
    <p:sldId id="270" r:id="rId13"/>
    <p:sldId id="271" r:id="rId14"/>
    <p:sldId id="272" r:id="rId15"/>
    <p:sldId id="277" r:id="rId16"/>
    <p:sldId id="276" r:id="rId17"/>
    <p:sldId id="275" r:id="rId18"/>
    <p:sldId id="278" r:id="rId19"/>
    <p:sldId id="273" r:id="rId20"/>
    <p:sldId id="280" r:id="rId21"/>
    <p:sldId id="279" r:id="rId22"/>
    <p:sldId id="258" r:id="rId2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6800"/>
    <a:srgbClr val="B9A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57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C12EC5-09F3-47D7-832C-3A2F32BC8636}" type="doc">
      <dgm:prSet loTypeId="urn:microsoft.com/office/officeart/2005/8/layout/radial4" loCatId="relationship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28EEC819-C8DB-4971-9F51-A30B4E91497B}">
      <dgm:prSet phldrT="[文字]" custT="1"/>
      <dgm:spPr/>
      <dgm:t>
        <a:bodyPr/>
        <a:lstStyle/>
        <a:p>
          <a:pPr>
            <a:lnSpc>
              <a:spcPts val="3700"/>
            </a:lnSpc>
            <a:spcBef>
              <a:spcPts val="0"/>
            </a:spcBef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能做的工作</a:t>
          </a:r>
          <a:endParaRPr lang="zh-TW" altLang="en-US" sz="2800" b="1" dirty="0">
            <a:latin typeface="+mj-ea"/>
            <a:ea typeface="+mj-ea"/>
          </a:endParaRPr>
        </a:p>
      </dgm:t>
    </dgm:pt>
    <dgm:pt modelId="{37427849-2C65-4E1D-A357-31BDFC62FC04}" type="parTrans" cxnId="{348CD2AD-670E-424E-BE4B-664D307727E2}">
      <dgm:prSet/>
      <dgm:spPr/>
      <dgm:t>
        <a:bodyPr/>
        <a:lstStyle/>
        <a:p>
          <a:pPr>
            <a:lnSpc>
              <a:spcPts val="3700"/>
            </a:lnSpc>
            <a:spcBef>
              <a:spcPts val="0"/>
            </a:spcBef>
            <a:spcAft>
              <a:spcPts val="0"/>
            </a:spcAft>
          </a:pPr>
          <a:endParaRPr lang="zh-TW" altLang="en-US" sz="2800">
            <a:latin typeface="微軟正黑體" pitchFamily="34" charset="-120"/>
            <a:ea typeface="微軟正黑體" pitchFamily="34" charset="-120"/>
          </a:endParaRPr>
        </a:p>
      </dgm:t>
    </dgm:pt>
    <dgm:pt modelId="{1953718D-F16D-4FE3-AA13-9A24FD043B5D}" type="sibTrans" cxnId="{348CD2AD-670E-424E-BE4B-664D307727E2}">
      <dgm:prSet/>
      <dgm:spPr/>
      <dgm:t>
        <a:bodyPr/>
        <a:lstStyle/>
        <a:p>
          <a:pPr>
            <a:lnSpc>
              <a:spcPts val="3700"/>
            </a:lnSpc>
            <a:spcBef>
              <a:spcPts val="0"/>
            </a:spcBef>
            <a:spcAft>
              <a:spcPts val="0"/>
            </a:spcAft>
          </a:pPr>
          <a:endParaRPr lang="zh-TW" altLang="en-US" sz="2800">
            <a:latin typeface="微軟正黑體" pitchFamily="34" charset="-120"/>
            <a:ea typeface="微軟正黑體" pitchFamily="34" charset="-120"/>
          </a:endParaRPr>
        </a:p>
      </dgm:t>
    </dgm:pt>
    <dgm:pt modelId="{A894865D-8D65-43E6-BFC6-353AF5C42E54}">
      <dgm:prSet phldrT="[文字]" custT="1"/>
      <dgm:spPr/>
      <dgm:t>
        <a:bodyPr/>
        <a:lstStyle/>
        <a:p>
          <a:pPr>
            <a:lnSpc>
              <a:spcPts val="3700"/>
            </a:lnSpc>
            <a:spcBef>
              <a:spcPts val="0"/>
            </a:spcBef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有興趣的工作</a:t>
          </a:r>
          <a:endParaRPr lang="zh-TW" altLang="en-US" sz="2800" b="1" dirty="0">
            <a:latin typeface="+mj-ea"/>
            <a:ea typeface="+mj-ea"/>
          </a:endParaRPr>
        </a:p>
      </dgm:t>
    </dgm:pt>
    <dgm:pt modelId="{37435873-49E2-4E02-BE89-4FF70FF34637}" type="parTrans" cxnId="{E48FEFE3-AA46-4924-B4D4-CA19FA774F45}">
      <dgm:prSet/>
      <dgm:spPr>
        <a:solidFill>
          <a:srgbClr val="CA6800"/>
        </a:solidFill>
      </dgm:spPr>
      <dgm:t>
        <a:bodyPr/>
        <a:lstStyle/>
        <a:p>
          <a:pPr>
            <a:lnSpc>
              <a:spcPts val="3700"/>
            </a:lnSpc>
            <a:spcBef>
              <a:spcPts val="0"/>
            </a:spcBef>
            <a:spcAft>
              <a:spcPts val="0"/>
            </a:spcAft>
          </a:pPr>
          <a:endParaRPr lang="zh-TW" altLang="en-US" sz="2800">
            <a:latin typeface="微軟正黑體" pitchFamily="34" charset="-120"/>
            <a:ea typeface="微軟正黑體" pitchFamily="34" charset="-120"/>
          </a:endParaRPr>
        </a:p>
      </dgm:t>
    </dgm:pt>
    <dgm:pt modelId="{A3D23D3F-8277-4E47-A1E6-AEA7E851A3B5}" type="sibTrans" cxnId="{E48FEFE3-AA46-4924-B4D4-CA19FA774F45}">
      <dgm:prSet/>
      <dgm:spPr/>
      <dgm:t>
        <a:bodyPr/>
        <a:lstStyle/>
        <a:p>
          <a:pPr>
            <a:lnSpc>
              <a:spcPts val="3700"/>
            </a:lnSpc>
            <a:spcBef>
              <a:spcPts val="0"/>
            </a:spcBef>
            <a:spcAft>
              <a:spcPts val="0"/>
            </a:spcAft>
          </a:pPr>
          <a:endParaRPr lang="zh-TW" altLang="en-US" sz="2800">
            <a:latin typeface="微軟正黑體" pitchFamily="34" charset="-120"/>
            <a:ea typeface="微軟正黑體" pitchFamily="34" charset="-120"/>
          </a:endParaRPr>
        </a:p>
      </dgm:t>
    </dgm:pt>
    <dgm:pt modelId="{EDCFA7CE-7809-45B3-80EB-CF44EE69902F}">
      <dgm:prSet phldrT="[文字]" custT="1"/>
      <dgm:spPr/>
      <dgm:t>
        <a:bodyPr/>
        <a:lstStyle/>
        <a:p>
          <a:pPr>
            <a:lnSpc>
              <a:spcPts val="3700"/>
            </a:lnSpc>
            <a:spcBef>
              <a:spcPts val="0"/>
            </a:spcBef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適合的工作</a:t>
          </a:r>
          <a:endParaRPr lang="zh-TW" altLang="en-US" sz="2800" b="1" dirty="0">
            <a:latin typeface="+mj-ea"/>
            <a:ea typeface="+mj-ea"/>
          </a:endParaRPr>
        </a:p>
      </dgm:t>
    </dgm:pt>
    <dgm:pt modelId="{D7C4DD9D-144A-42EE-8D4C-AE288AB82A2F}" type="parTrans" cxnId="{010D3FF8-560C-4E8A-B770-F828697E632B}">
      <dgm:prSet/>
      <dgm:spPr>
        <a:solidFill>
          <a:srgbClr val="CA6800"/>
        </a:solidFill>
      </dgm:spPr>
      <dgm:t>
        <a:bodyPr/>
        <a:lstStyle/>
        <a:p>
          <a:pPr>
            <a:lnSpc>
              <a:spcPts val="3700"/>
            </a:lnSpc>
            <a:spcBef>
              <a:spcPts val="0"/>
            </a:spcBef>
            <a:spcAft>
              <a:spcPts val="0"/>
            </a:spcAft>
          </a:pPr>
          <a:endParaRPr lang="zh-TW" altLang="en-US" sz="2800">
            <a:latin typeface="微軟正黑體" pitchFamily="34" charset="-120"/>
            <a:ea typeface="微軟正黑體" pitchFamily="34" charset="-120"/>
          </a:endParaRPr>
        </a:p>
      </dgm:t>
    </dgm:pt>
    <dgm:pt modelId="{B8A7E0F2-A3BF-4EDA-9F84-E24B1BE1BA3A}" type="sibTrans" cxnId="{010D3FF8-560C-4E8A-B770-F828697E632B}">
      <dgm:prSet/>
      <dgm:spPr/>
      <dgm:t>
        <a:bodyPr/>
        <a:lstStyle/>
        <a:p>
          <a:pPr>
            <a:lnSpc>
              <a:spcPts val="3700"/>
            </a:lnSpc>
            <a:spcBef>
              <a:spcPts val="0"/>
            </a:spcBef>
            <a:spcAft>
              <a:spcPts val="0"/>
            </a:spcAft>
          </a:pPr>
          <a:endParaRPr lang="zh-TW" altLang="en-US" sz="2800">
            <a:latin typeface="微軟正黑體" pitchFamily="34" charset="-120"/>
            <a:ea typeface="微軟正黑體" pitchFamily="34" charset="-120"/>
          </a:endParaRPr>
        </a:p>
      </dgm:t>
    </dgm:pt>
    <dgm:pt modelId="{50F7436C-28A9-434D-9DC1-F9FD861D3EE2}" type="pres">
      <dgm:prSet presAssocID="{CEC12EC5-09F3-47D7-832C-3A2F32BC863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60856FB-5E64-4FF1-9E45-EA51EEC29543}" type="pres">
      <dgm:prSet presAssocID="{28EEC819-C8DB-4971-9F51-A30B4E91497B}" presName="centerShape" presStyleLbl="node0" presStyleIdx="0" presStyleCnt="1" custLinFactNeighborX="1603" custLinFactNeighborY="-1218"/>
      <dgm:spPr/>
      <dgm:t>
        <a:bodyPr/>
        <a:lstStyle/>
        <a:p>
          <a:endParaRPr lang="zh-TW" altLang="en-US"/>
        </a:p>
      </dgm:t>
    </dgm:pt>
    <dgm:pt modelId="{BEE9898C-62A0-41E2-AEDD-26C515FE4F13}" type="pres">
      <dgm:prSet presAssocID="{37435873-49E2-4E02-BE89-4FF70FF34637}" presName="parTrans" presStyleLbl="bgSibTrans2D1" presStyleIdx="0" presStyleCnt="2" custLinFactNeighborX="28588" custLinFactNeighborY="7318"/>
      <dgm:spPr/>
      <dgm:t>
        <a:bodyPr/>
        <a:lstStyle/>
        <a:p>
          <a:endParaRPr lang="zh-TW" altLang="en-US"/>
        </a:p>
      </dgm:t>
    </dgm:pt>
    <dgm:pt modelId="{C0506C5D-4CC0-4A58-A85B-DDE101FD698F}" type="pres">
      <dgm:prSet presAssocID="{A894865D-8D65-43E6-BFC6-353AF5C42E54}" presName="node" presStyleLbl="node1" presStyleIdx="0" presStyleCnt="2" custScaleX="133459" custRadScaleRad="93452" custRadScaleInc="417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BA5614-54C7-47C9-B708-8C0762E19E51}" type="pres">
      <dgm:prSet presAssocID="{D7C4DD9D-144A-42EE-8D4C-AE288AB82A2F}" presName="parTrans" presStyleLbl="bgSibTrans2D1" presStyleIdx="1" presStyleCnt="2" custLinFactNeighborX="-28678" custLinFactNeighborY="18460"/>
      <dgm:spPr/>
      <dgm:t>
        <a:bodyPr/>
        <a:lstStyle/>
        <a:p>
          <a:endParaRPr lang="zh-TW" altLang="en-US"/>
        </a:p>
      </dgm:t>
    </dgm:pt>
    <dgm:pt modelId="{456E2254-8BAC-4E1D-BDEE-34FE13D26CD5}" type="pres">
      <dgm:prSet presAssocID="{EDCFA7CE-7809-45B3-80EB-CF44EE69902F}" presName="node" presStyleLbl="node1" presStyleIdx="1" presStyleCnt="2" custScaleX="119498" custRadScaleRad="91522" custRadScaleInc="-423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48FEFE3-AA46-4924-B4D4-CA19FA774F45}" srcId="{28EEC819-C8DB-4971-9F51-A30B4E91497B}" destId="{A894865D-8D65-43E6-BFC6-353AF5C42E54}" srcOrd="0" destOrd="0" parTransId="{37435873-49E2-4E02-BE89-4FF70FF34637}" sibTransId="{A3D23D3F-8277-4E47-A1E6-AEA7E851A3B5}"/>
    <dgm:cxn modelId="{43220585-9C42-433F-8C18-D7B2710442B9}" type="presOf" srcId="{D7C4DD9D-144A-42EE-8D4C-AE288AB82A2F}" destId="{E1BA5614-54C7-47C9-B708-8C0762E19E51}" srcOrd="0" destOrd="0" presId="urn:microsoft.com/office/officeart/2005/8/layout/radial4"/>
    <dgm:cxn modelId="{348CD2AD-670E-424E-BE4B-664D307727E2}" srcId="{CEC12EC5-09F3-47D7-832C-3A2F32BC8636}" destId="{28EEC819-C8DB-4971-9F51-A30B4E91497B}" srcOrd="0" destOrd="0" parTransId="{37427849-2C65-4E1D-A357-31BDFC62FC04}" sibTransId="{1953718D-F16D-4FE3-AA13-9A24FD043B5D}"/>
    <dgm:cxn modelId="{010D3FF8-560C-4E8A-B770-F828697E632B}" srcId="{28EEC819-C8DB-4971-9F51-A30B4E91497B}" destId="{EDCFA7CE-7809-45B3-80EB-CF44EE69902F}" srcOrd="1" destOrd="0" parTransId="{D7C4DD9D-144A-42EE-8D4C-AE288AB82A2F}" sibTransId="{B8A7E0F2-A3BF-4EDA-9F84-E24B1BE1BA3A}"/>
    <dgm:cxn modelId="{FC87ED99-326D-48A3-B2C8-C19FE58AFB84}" type="presOf" srcId="{37435873-49E2-4E02-BE89-4FF70FF34637}" destId="{BEE9898C-62A0-41E2-AEDD-26C515FE4F13}" srcOrd="0" destOrd="0" presId="urn:microsoft.com/office/officeart/2005/8/layout/radial4"/>
    <dgm:cxn modelId="{59884675-6184-4D16-932A-E8147C717495}" type="presOf" srcId="{EDCFA7CE-7809-45B3-80EB-CF44EE69902F}" destId="{456E2254-8BAC-4E1D-BDEE-34FE13D26CD5}" srcOrd="0" destOrd="0" presId="urn:microsoft.com/office/officeart/2005/8/layout/radial4"/>
    <dgm:cxn modelId="{169C39C9-9802-4B98-AC0E-189724C569F4}" type="presOf" srcId="{A894865D-8D65-43E6-BFC6-353AF5C42E54}" destId="{C0506C5D-4CC0-4A58-A85B-DDE101FD698F}" srcOrd="0" destOrd="0" presId="urn:microsoft.com/office/officeart/2005/8/layout/radial4"/>
    <dgm:cxn modelId="{6871BCEB-C71C-42AD-9BF7-50D8F6D9F2C9}" type="presOf" srcId="{CEC12EC5-09F3-47D7-832C-3A2F32BC8636}" destId="{50F7436C-28A9-434D-9DC1-F9FD861D3EE2}" srcOrd="0" destOrd="0" presId="urn:microsoft.com/office/officeart/2005/8/layout/radial4"/>
    <dgm:cxn modelId="{8F67AF4F-C231-45BD-BC7B-28E4F0D57D0B}" type="presOf" srcId="{28EEC819-C8DB-4971-9F51-A30B4E91497B}" destId="{260856FB-5E64-4FF1-9E45-EA51EEC29543}" srcOrd="0" destOrd="0" presId="urn:microsoft.com/office/officeart/2005/8/layout/radial4"/>
    <dgm:cxn modelId="{165EA55A-E5E7-4767-BCAC-1E4BAE77BE93}" type="presParOf" srcId="{50F7436C-28A9-434D-9DC1-F9FD861D3EE2}" destId="{260856FB-5E64-4FF1-9E45-EA51EEC29543}" srcOrd="0" destOrd="0" presId="urn:microsoft.com/office/officeart/2005/8/layout/radial4"/>
    <dgm:cxn modelId="{1A3C2733-AA68-4CE2-834C-FE57DEA812C3}" type="presParOf" srcId="{50F7436C-28A9-434D-9DC1-F9FD861D3EE2}" destId="{BEE9898C-62A0-41E2-AEDD-26C515FE4F13}" srcOrd="1" destOrd="0" presId="urn:microsoft.com/office/officeart/2005/8/layout/radial4"/>
    <dgm:cxn modelId="{0CD15E26-B054-4DBD-A781-A7E22727E16F}" type="presParOf" srcId="{50F7436C-28A9-434D-9DC1-F9FD861D3EE2}" destId="{C0506C5D-4CC0-4A58-A85B-DDE101FD698F}" srcOrd="2" destOrd="0" presId="urn:microsoft.com/office/officeart/2005/8/layout/radial4"/>
    <dgm:cxn modelId="{CE2E87D0-CCC4-4725-9005-C8AC6E61841C}" type="presParOf" srcId="{50F7436C-28A9-434D-9DC1-F9FD861D3EE2}" destId="{E1BA5614-54C7-47C9-B708-8C0762E19E51}" srcOrd="3" destOrd="0" presId="urn:microsoft.com/office/officeart/2005/8/layout/radial4"/>
    <dgm:cxn modelId="{85054291-7DC3-43D5-B809-CB543C899BD5}" type="presParOf" srcId="{50F7436C-28A9-434D-9DC1-F9FD861D3EE2}" destId="{456E2254-8BAC-4E1D-BDEE-34FE13D26CD5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E78876-0AB5-4B22-9774-670CE29EF1FC}" type="doc">
      <dgm:prSet loTypeId="urn:microsoft.com/office/officeart/2005/8/layout/cycle6" loCatId="relationship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C6F9A138-4170-4ED3-A6B4-65CE485BAF14}">
      <dgm:prSet phldrT="[文字]" custT="1"/>
      <dgm:spPr/>
      <dgm:t>
        <a:bodyPr/>
        <a:lstStyle/>
        <a:p>
          <a:pPr>
            <a:lnSpc>
              <a:spcPts val="3360"/>
            </a:lnSpc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就業</a:t>
          </a:r>
          <a:endParaRPr lang="en-US" altLang="zh-TW" sz="2800" b="1" dirty="0" smtClean="0">
            <a:latin typeface="+mj-ea"/>
            <a:ea typeface="+mj-ea"/>
          </a:endParaRPr>
        </a:p>
        <a:p>
          <a:pPr>
            <a:lnSpc>
              <a:spcPts val="3360"/>
            </a:lnSpc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博覽會</a:t>
          </a:r>
          <a:endParaRPr lang="zh-TW" altLang="en-US" sz="2800" b="1" dirty="0">
            <a:latin typeface="+mj-ea"/>
            <a:ea typeface="+mj-ea"/>
          </a:endParaRPr>
        </a:p>
      </dgm:t>
    </dgm:pt>
    <dgm:pt modelId="{9F0AC93E-8A84-4A16-9E4F-C13068F525C2}" type="parTrans" cxnId="{0CF661DD-AB6B-4603-BF19-CAA09B508E6F}">
      <dgm:prSet/>
      <dgm:spPr/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12644A8C-C1A5-40CC-878E-19880F42E386}" type="sibTrans" cxnId="{0CF661DD-AB6B-4603-BF19-CAA09B508E6F}">
      <dgm:prSet/>
      <dgm:spPr>
        <a:ln w="38100">
          <a:prstDash val="dashDot"/>
        </a:ln>
      </dgm:spPr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5436DF08-6AEB-48DE-A35C-F2E631AF5364}">
      <dgm:prSet phldrT="[文字]" custT="1"/>
      <dgm:spPr/>
      <dgm:t>
        <a:bodyPr/>
        <a:lstStyle/>
        <a:p>
          <a:pPr>
            <a:lnSpc>
              <a:spcPts val="3360"/>
            </a:lnSpc>
            <a:spcAft>
              <a:spcPts val="0"/>
            </a:spcAft>
          </a:pPr>
          <a:r>
            <a:rPr lang="zh-TW" altLang="en-US" sz="2800" b="1" smtClean="0">
              <a:latin typeface="+mj-ea"/>
              <a:ea typeface="+mj-ea"/>
            </a:rPr>
            <a:t>人脈</a:t>
          </a:r>
          <a:endParaRPr lang="en-US" altLang="zh-TW" sz="2800" b="1" smtClean="0">
            <a:latin typeface="+mj-ea"/>
            <a:ea typeface="+mj-ea"/>
          </a:endParaRPr>
        </a:p>
        <a:p>
          <a:pPr>
            <a:lnSpc>
              <a:spcPts val="3360"/>
            </a:lnSpc>
            <a:spcAft>
              <a:spcPts val="0"/>
            </a:spcAft>
          </a:pPr>
          <a:r>
            <a:rPr lang="zh-TW" altLang="en-US" sz="2800" b="1" smtClean="0">
              <a:latin typeface="+mj-ea"/>
              <a:ea typeface="+mj-ea"/>
            </a:rPr>
            <a:t>推薦</a:t>
          </a:r>
          <a:endParaRPr lang="zh-TW" altLang="en-US" sz="2800" b="1" dirty="0">
            <a:latin typeface="+mj-ea"/>
            <a:ea typeface="+mj-ea"/>
          </a:endParaRPr>
        </a:p>
      </dgm:t>
    </dgm:pt>
    <dgm:pt modelId="{8D7B4F71-5161-4061-84D1-DA97CDE9D5F2}" type="parTrans" cxnId="{C1750563-42EF-4D58-A9EC-85D372A3785F}">
      <dgm:prSet/>
      <dgm:spPr/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B7CA07DD-D820-46CE-9899-FB1845914F0B}" type="sibTrans" cxnId="{C1750563-42EF-4D58-A9EC-85D372A3785F}">
      <dgm:prSet/>
      <dgm:spPr>
        <a:ln w="38100">
          <a:prstDash val="dashDot"/>
        </a:ln>
      </dgm:spPr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CC33BB42-4169-464C-9C90-0FADE1FD0671}">
      <dgm:prSet phldrT="[文字]" custT="1"/>
      <dgm:spPr/>
      <dgm:t>
        <a:bodyPr/>
        <a:lstStyle/>
        <a:p>
          <a:pPr>
            <a:lnSpc>
              <a:spcPts val="3360"/>
            </a:lnSpc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人事</a:t>
          </a:r>
          <a:endParaRPr lang="en-US" altLang="zh-TW" sz="2800" b="1" dirty="0" smtClean="0">
            <a:latin typeface="+mj-ea"/>
            <a:ea typeface="+mj-ea"/>
          </a:endParaRPr>
        </a:p>
        <a:p>
          <a:pPr>
            <a:lnSpc>
              <a:spcPts val="3360"/>
            </a:lnSpc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網站</a:t>
          </a:r>
          <a:endParaRPr lang="zh-TW" altLang="en-US" sz="2800" b="1" dirty="0">
            <a:latin typeface="+mj-ea"/>
            <a:ea typeface="+mj-ea"/>
          </a:endParaRPr>
        </a:p>
      </dgm:t>
    </dgm:pt>
    <dgm:pt modelId="{8F076323-BEE3-4C9D-B986-F72E18A34D7A}" type="parTrans" cxnId="{CD0441A5-3947-4BC9-8DB8-1FD89040386B}">
      <dgm:prSet/>
      <dgm:spPr/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B39E0ED8-C875-4A76-A99A-D02BA83679FA}" type="sibTrans" cxnId="{CD0441A5-3947-4BC9-8DB8-1FD89040386B}">
      <dgm:prSet/>
      <dgm:spPr>
        <a:ln w="38100">
          <a:prstDash val="dashDot"/>
        </a:ln>
      </dgm:spPr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1029E868-EB56-4B21-8E48-DE0E6F5C253D}">
      <dgm:prSet phldrT="[文字]" custT="1"/>
      <dgm:spPr/>
      <dgm:t>
        <a:bodyPr/>
        <a:lstStyle/>
        <a:p>
          <a:pPr>
            <a:lnSpc>
              <a:spcPts val="3360"/>
            </a:lnSpc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企業</a:t>
          </a:r>
          <a:endParaRPr lang="en-US" altLang="zh-TW" sz="2800" b="1" dirty="0" smtClean="0">
            <a:latin typeface="+mj-ea"/>
            <a:ea typeface="+mj-ea"/>
          </a:endParaRPr>
        </a:p>
        <a:p>
          <a:pPr>
            <a:lnSpc>
              <a:spcPts val="3360"/>
            </a:lnSpc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網站</a:t>
          </a:r>
          <a:endParaRPr lang="zh-TW" altLang="en-US" sz="2800" b="1" dirty="0">
            <a:latin typeface="+mj-ea"/>
            <a:ea typeface="+mj-ea"/>
          </a:endParaRPr>
        </a:p>
      </dgm:t>
    </dgm:pt>
    <dgm:pt modelId="{C38C2CC0-AECB-404A-B0C8-03CCEDDF8E43}" type="parTrans" cxnId="{D26FCE9D-C572-49EB-A470-C8BF09F026C5}">
      <dgm:prSet/>
      <dgm:spPr/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FEAB53C1-DC9A-4B16-B36A-87E6C4F5216D}" type="sibTrans" cxnId="{D26FCE9D-C572-49EB-A470-C8BF09F026C5}">
      <dgm:prSet/>
      <dgm:spPr>
        <a:ln w="38100">
          <a:prstDash val="dashDot"/>
        </a:ln>
      </dgm:spPr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0F766E2F-9772-4850-B94D-C7C54E5B4333}">
      <dgm:prSet phldrT="[文字]" custT="1"/>
      <dgm:spPr/>
      <dgm:t>
        <a:bodyPr/>
        <a:lstStyle/>
        <a:p>
          <a:pPr>
            <a:lnSpc>
              <a:spcPts val="3360"/>
            </a:lnSpc>
            <a:spcAft>
              <a:spcPts val="0"/>
            </a:spcAft>
          </a:pPr>
          <a:r>
            <a:rPr lang="zh-TW" altLang="en-US" sz="2800" b="1" dirty="0" smtClean="0">
              <a:latin typeface="+mj-ea"/>
              <a:ea typeface="+mj-ea"/>
            </a:rPr>
            <a:t>人力仲介公司</a:t>
          </a:r>
          <a:endParaRPr lang="zh-TW" altLang="en-US" sz="2800" b="1" dirty="0">
            <a:latin typeface="+mj-ea"/>
            <a:ea typeface="+mj-ea"/>
          </a:endParaRPr>
        </a:p>
      </dgm:t>
    </dgm:pt>
    <dgm:pt modelId="{33197E44-64B2-43DF-932F-8DC5EC8E023F}" type="parTrans" cxnId="{082FAB7D-F06D-46FE-923C-76AE5FBFEAC4}">
      <dgm:prSet/>
      <dgm:spPr/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D00BF824-3951-4E46-ACAF-02FA22C9BD86}" type="sibTrans" cxnId="{082FAB7D-F06D-46FE-923C-76AE5FBFEAC4}">
      <dgm:prSet/>
      <dgm:spPr>
        <a:ln w="38100">
          <a:prstDash val="dashDot"/>
        </a:ln>
      </dgm:spPr>
      <dgm:t>
        <a:bodyPr/>
        <a:lstStyle/>
        <a:p>
          <a:endParaRPr lang="zh-TW" altLang="en-US">
            <a:latin typeface="+mj-ea"/>
            <a:ea typeface="+mj-ea"/>
          </a:endParaRPr>
        </a:p>
      </dgm:t>
    </dgm:pt>
    <dgm:pt modelId="{6753989B-64AA-44AE-B87C-CF6F84AAD285}" type="pres">
      <dgm:prSet presAssocID="{46E78876-0AB5-4B22-9774-670CE29EF1F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10EFDBD-C27B-4DBE-B7F4-E6E39F1CD523}" type="pres">
      <dgm:prSet presAssocID="{C6F9A138-4170-4ED3-A6B4-65CE485BAF14}" presName="node" presStyleLbl="node1" presStyleIdx="0" presStyleCnt="5" custScaleX="129136" custScaleY="13839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A8F8A9-6767-4BAC-AFA4-8B382D4B00C2}" type="pres">
      <dgm:prSet presAssocID="{C6F9A138-4170-4ED3-A6B4-65CE485BAF14}" presName="spNode" presStyleCnt="0"/>
      <dgm:spPr/>
      <dgm:t>
        <a:bodyPr/>
        <a:lstStyle/>
        <a:p>
          <a:endParaRPr lang="zh-TW" altLang="en-US"/>
        </a:p>
      </dgm:t>
    </dgm:pt>
    <dgm:pt modelId="{371AF359-373C-46EE-958D-947C40597BD2}" type="pres">
      <dgm:prSet presAssocID="{12644A8C-C1A5-40CC-878E-19880F42E386}" presName="sibTrans" presStyleLbl="sibTrans1D1" presStyleIdx="0" presStyleCnt="5"/>
      <dgm:spPr/>
      <dgm:t>
        <a:bodyPr/>
        <a:lstStyle/>
        <a:p>
          <a:endParaRPr lang="zh-TW" altLang="en-US"/>
        </a:p>
      </dgm:t>
    </dgm:pt>
    <dgm:pt modelId="{184BFB13-AFAC-4CAA-ADC0-8646C14330EA}" type="pres">
      <dgm:prSet presAssocID="{5436DF08-6AEB-48DE-A35C-F2E631AF5364}" presName="node" presStyleLbl="node1" presStyleIdx="1" presStyleCnt="5" custScaleX="129136" custScaleY="138398" custRadScaleRad="96463" custRadScaleInc="3490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53630B-3410-4FB3-B280-51561868231C}" type="pres">
      <dgm:prSet presAssocID="{5436DF08-6AEB-48DE-A35C-F2E631AF5364}" presName="spNode" presStyleCnt="0"/>
      <dgm:spPr/>
      <dgm:t>
        <a:bodyPr/>
        <a:lstStyle/>
        <a:p>
          <a:endParaRPr lang="zh-TW" altLang="en-US"/>
        </a:p>
      </dgm:t>
    </dgm:pt>
    <dgm:pt modelId="{167E1D97-57C3-46DC-A812-5373140CAF44}" type="pres">
      <dgm:prSet presAssocID="{B7CA07DD-D820-46CE-9899-FB1845914F0B}" presName="sibTrans" presStyleLbl="sibTrans1D1" presStyleIdx="1" presStyleCnt="5"/>
      <dgm:spPr/>
      <dgm:t>
        <a:bodyPr/>
        <a:lstStyle/>
        <a:p>
          <a:endParaRPr lang="zh-TW" altLang="en-US"/>
        </a:p>
      </dgm:t>
    </dgm:pt>
    <dgm:pt modelId="{1C06FBC0-ACC2-47B8-876A-4920AD63766E}" type="pres">
      <dgm:prSet presAssocID="{CC33BB42-4169-464C-9C90-0FADE1FD0671}" presName="node" presStyleLbl="node1" presStyleIdx="2" presStyleCnt="5" custScaleX="129136" custScaleY="13839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BC9AA9-B75D-4481-9653-06EE51F777CF}" type="pres">
      <dgm:prSet presAssocID="{CC33BB42-4169-464C-9C90-0FADE1FD0671}" presName="spNode" presStyleCnt="0"/>
      <dgm:spPr/>
      <dgm:t>
        <a:bodyPr/>
        <a:lstStyle/>
        <a:p>
          <a:endParaRPr lang="zh-TW" altLang="en-US"/>
        </a:p>
      </dgm:t>
    </dgm:pt>
    <dgm:pt modelId="{6B6E2101-8AF4-4DEE-BB73-2C4A12A6C5C3}" type="pres">
      <dgm:prSet presAssocID="{B39E0ED8-C875-4A76-A99A-D02BA83679FA}" presName="sibTrans" presStyleLbl="sibTrans1D1" presStyleIdx="2" presStyleCnt="5"/>
      <dgm:spPr/>
      <dgm:t>
        <a:bodyPr/>
        <a:lstStyle/>
        <a:p>
          <a:endParaRPr lang="zh-TW" altLang="en-US"/>
        </a:p>
      </dgm:t>
    </dgm:pt>
    <dgm:pt modelId="{14B0A0AA-AB73-4789-89A8-318580CCB64D}" type="pres">
      <dgm:prSet presAssocID="{1029E868-EB56-4B21-8E48-DE0E6F5C253D}" presName="node" presStyleLbl="node1" presStyleIdx="3" presStyleCnt="5" custScaleX="129136" custScaleY="138398" custRadScaleRad="98922" custRadScaleInc="189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BEC259B-F235-4EE1-B572-B9D585D4475B}" type="pres">
      <dgm:prSet presAssocID="{1029E868-EB56-4B21-8E48-DE0E6F5C253D}" presName="spNode" presStyleCnt="0"/>
      <dgm:spPr/>
      <dgm:t>
        <a:bodyPr/>
        <a:lstStyle/>
        <a:p>
          <a:endParaRPr lang="zh-TW" altLang="en-US"/>
        </a:p>
      </dgm:t>
    </dgm:pt>
    <dgm:pt modelId="{F99A85AE-4322-4EE0-AC38-3CEDDDCA3AE3}" type="pres">
      <dgm:prSet presAssocID="{FEAB53C1-DC9A-4B16-B36A-87E6C4F5216D}" presName="sibTrans" presStyleLbl="sibTrans1D1" presStyleIdx="3" presStyleCnt="5"/>
      <dgm:spPr/>
      <dgm:t>
        <a:bodyPr/>
        <a:lstStyle/>
        <a:p>
          <a:endParaRPr lang="zh-TW" altLang="en-US"/>
        </a:p>
      </dgm:t>
    </dgm:pt>
    <dgm:pt modelId="{C3C2FE79-A887-430A-B14F-D15F6092E078}" type="pres">
      <dgm:prSet presAssocID="{0F766E2F-9772-4850-B94D-C7C54E5B4333}" presName="node" presStyleLbl="node1" presStyleIdx="4" presStyleCnt="5" custScaleX="129136" custScaleY="138398" custRadScaleRad="96704" custRadScaleInc="-2464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416875-8525-4603-9F2C-B90CD98AD137}" type="pres">
      <dgm:prSet presAssocID="{0F766E2F-9772-4850-B94D-C7C54E5B4333}" presName="spNode" presStyleCnt="0"/>
      <dgm:spPr/>
      <dgm:t>
        <a:bodyPr/>
        <a:lstStyle/>
        <a:p>
          <a:endParaRPr lang="zh-TW" altLang="en-US"/>
        </a:p>
      </dgm:t>
    </dgm:pt>
    <dgm:pt modelId="{1E70C86F-5652-456D-93B7-69FF04ED04A8}" type="pres">
      <dgm:prSet presAssocID="{D00BF824-3951-4E46-ACAF-02FA22C9BD86}" presName="sibTrans" presStyleLbl="sibTrans1D1" presStyleIdx="4" presStyleCnt="5"/>
      <dgm:spPr/>
      <dgm:t>
        <a:bodyPr/>
        <a:lstStyle/>
        <a:p>
          <a:endParaRPr lang="zh-TW" altLang="en-US"/>
        </a:p>
      </dgm:t>
    </dgm:pt>
  </dgm:ptLst>
  <dgm:cxnLst>
    <dgm:cxn modelId="{082FAB7D-F06D-46FE-923C-76AE5FBFEAC4}" srcId="{46E78876-0AB5-4B22-9774-670CE29EF1FC}" destId="{0F766E2F-9772-4850-B94D-C7C54E5B4333}" srcOrd="4" destOrd="0" parTransId="{33197E44-64B2-43DF-932F-8DC5EC8E023F}" sibTransId="{D00BF824-3951-4E46-ACAF-02FA22C9BD86}"/>
    <dgm:cxn modelId="{D26FCE9D-C572-49EB-A470-C8BF09F026C5}" srcId="{46E78876-0AB5-4B22-9774-670CE29EF1FC}" destId="{1029E868-EB56-4B21-8E48-DE0E6F5C253D}" srcOrd="3" destOrd="0" parTransId="{C38C2CC0-AECB-404A-B0C8-03CCEDDF8E43}" sibTransId="{FEAB53C1-DC9A-4B16-B36A-87E6C4F5216D}"/>
    <dgm:cxn modelId="{995CD047-B302-46FF-BB2F-35D9DE6AE708}" type="presOf" srcId="{B39E0ED8-C875-4A76-A99A-D02BA83679FA}" destId="{6B6E2101-8AF4-4DEE-BB73-2C4A12A6C5C3}" srcOrd="0" destOrd="0" presId="urn:microsoft.com/office/officeart/2005/8/layout/cycle6"/>
    <dgm:cxn modelId="{C1750563-42EF-4D58-A9EC-85D372A3785F}" srcId="{46E78876-0AB5-4B22-9774-670CE29EF1FC}" destId="{5436DF08-6AEB-48DE-A35C-F2E631AF5364}" srcOrd="1" destOrd="0" parTransId="{8D7B4F71-5161-4061-84D1-DA97CDE9D5F2}" sibTransId="{B7CA07DD-D820-46CE-9899-FB1845914F0B}"/>
    <dgm:cxn modelId="{D7CD6DC1-328D-4BAA-93AA-81EFA8D2A2E9}" type="presOf" srcId="{D00BF824-3951-4E46-ACAF-02FA22C9BD86}" destId="{1E70C86F-5652-456D-93B7-69FF04ED04A8}" srcOrd="0" destOrd="0" presId="urn:microsoft.com/office/officeart/2005/8/layout/cycle6"/>
    <dgm:cxn modelId="{27B3EF59-09BD-43EC-B38B-74A8396853EC}" type="presOf" srcId="{1029E868-EB56-4B21-8E48-DE0E6F5C253D}" destId="{14B0A0AA-AB73-4789-89A8-318580CCB64D}" srcOrd="0" destOrd="0" presId="urn:microsoft.com/office/officeart/2005/8/layout/cycle6"/>
    <dgm:cxn modelId="{BB7CFCC7-9765-45C2-A7D6-B9FDBC4DDF5B}" type="presOf" srcId="{FEAB53C1-DC9A-4B16-B36A-87E6C4F5216D}" destId="{F99A85AE-4322-4EE0-AC38-3CEDDDCA3AE3}" srcOrd="0" destOrd="0" presId="urn:microsoft.com/office/officeart/2005/8/layout/cycle6"/>
    <dgm:cxn modelId="{3A53D12A-7643-46C4-9A79-AFB9D45DABD5}" type="presOf" srcId="{B7CA07DD-D820-46CE-9899-FB1845914F0B}" destId="{167E1D97-57C3-46DC-A812-5373140CAF44}" srcOrd="0" destOrd="0" presId="urn:microsoft.com/office/officeart/2005/8/layout/cycle6"/>
    <dgm:cxn modelId="{CD0441A5-3947-4BC9-8DB8-1FD89040386B}" srcId="{46E78876-0AB5-4B22-9774-670CE29EF1FC}" destId="{CC33BB42-4169-464C-9C90-0FADE1FD0671}" srcOrd="2" destOrd="0" parTransId="{8F076323-BEE3-4C9D-B986-F72E18A34D7A}" sibTransId="{B39E0ED8-C875-4A76-A99A-D02BA83679FA}"/>
    <dgm:cxn modelId="{520F46EB-777B-4AA0-8207-F49FDC48A7EB}" type="presOf" srcId="{5436DF08-6AEB-48DE-A35C-F2E631AF5364}" destId="{184BFB13-AFAC-4CAA-ADC0-8646C14330EA}" srcOrd="0" destOrd="0" presId="urn:microsoft.com/office/officeart/2005/8/layout/cycle6"/>
    <dgm:cxn modelId="{0CF661DD-AB6B-4603-BF19-CAA09B508E6F}" srcId="{46E78876-0AB5-4B22-9774-670CE29EF1FC}" destId="{C6F9A138-4170-4ED3-A6B4-65CE485BAF14}" srcOrd="0" destOrd="0" parTransId="{9F0AC93E-8A84-4A16-9E4F-C13068F525C2}" sibTransId="{12644A8C-C1A5-40CC-878E-19880F42E386}"/>
    <dgm:cxn modelId="{C87F5953-FA80-42ED-9C2B-DCD755D8711B}" type="presOf" srcId="{12644A8C-C1A5-40CC-878E-19880F42E386}" destId="{371AF359-373C-46EE-958D-947C40597BD2}" srcOrd="0" destOrd="0" presId="urn:microsoft.com/office/officeart/2005/8/layout/cycle6"/>
    <dgm:cxn modelId="{757C38D4-4BAD-4230-A112-13DD2EDD0B2F}" type="presOf" srcId="{46E78876-0AB5-4B22-9774-670CE29EF1FC}" destId="{6753989B-64AA-44AE-B87C-CF6F84AAD285}" srcOrd="0" destOrd="0" presId="urn:microsoft.com/office/officeart/2005/8/layout/cycle6"/>
    <dgm:cxn modelId="{FD8D8ABF-14C7-44BC-A8BB-2C7C1ACF4273}" type="presOf" srcId="{CC33BB42-4169-464C-9C90-0FADE1FD0671}" destId="{1C06FBC0-ACC2-47B8-876A-4920AD63766E}" srcOrd="0" destOrd="0" presId="urn:microsoft.com/office/officeart/2005/8/layout/cycle6"/>
    <dgm:cxn modelId="{33D98DF3-A54B-4962-9942-FAB36A1789C8}" type="presOf" srcId="{C6F9A138-4170-4ED3-A6B4-65CE485BAF14}" destId="{610EFDBD-C27B-4DBE-B7F4-E6E39F1CD523}" srcOrd="0" destOrd="0" presId="urn:microsoft.com/office/officeart/2005/8/layout/cycle6"/>
    <dgm:cxn modelId="{E58F3C7C-F4BF-4CB4-B503-43C553A21058}" type="presOf" srcId="{0F766E2F-9772-4850-B94D-C7C54E5B4333}" destId="{C3C2FE79-A887-430A-B14F-D15F6092E078}" srcOrd="0" destOrd="0" presId="urn:microsoft.com/office/officeart/2005/8/layout/cycle6"/>
    <dgm:cxn modelId="{FDA50252-A235-44C6-9E8C-F4E87A4B5B55}" type="presParOf" srcId="{6753989B-64AA-44AE-B87C-CF6F84AAD285}" destId="{610EFDBD-C27B-4DBE-B7F4-E6E39F1CD523}" srcOrd="0" destOrd="0" presId="urn:microsoft.com/office/officeart/2005/8/layout/cycle6"/>
    <dgm:cxn modelId="{EFE38834-B4EE-42BE-BFD6-928C56D1F548}" type="presParOf" srcId="{6753989B-64AA-44AE-B87C-CF6F84AAD285}" destId="{7CA8F8A9-6767-4BAC-AFA4-8B382D4B00C2}" srcOrd="1" destOrd="0" presId="urn:microsoft.com/office/officeart/2005/8/layout/cycle6"/>
    <dgm:cxn modelId="{9C0292CE-6527-4BC6-89D6-92F4CA1112A8}" type="presParOf" srcId="{6753989B-64AA-44AE-B87C-CF6F84AAD285}" destId="{371AF359-373C-46EE-958D-947C40597BD2}" srcOrd="2" destOrd="0" presId="urn:microsoft.com/office/officeart/2005/8/layout/cycle6"/>
    <dgm:cxn modelId="{6572335F-AC5E-4C8D-92FE-2A3DB8D31FC4}" type="presParOf" srcId="{6753989B-64AA-44AE-B87C-CF6F84AAD285}" destId="{184BFB13-AFAC-4CAA-ADC0-8646C14330EA}" srcOrd="3" destOrd="0" presId="urn:microsoft.com/office/officeart/2005/8/layout/cycle6"/>
    <dgm:cxn modelId="{44F0486C-13F1-4761-B6D1-8775E04677A6}" type="presParOf" srcId="{6753989B-64AA-44AE-B87C-CF6F84AAD285}" destId="{A353630B-3410-4FB3-B280-51561868231C}" srcOrd="4" destOrd="0" presId="urn:microsoft.com/office/officeart/2005/8/layout/cycle6"/>
    <dgm:cxn modelId="{596362EF-7040-4F41-9768-597A977F14EC}" type="presParOf" srcId="{6753989B-64AA-44AE-B87C-CF6F84AAD285}" destId="{167E1D97-57C3-46DC-A812-5373140CAF44}" srcOrd="5" destOrd="0" presId="urn:microsoft.com/office/officeart/2005/8/layout/cycle6"/>
    <dgm:cxn modelId="{7168C762-C8DC-4330-9C46-8EDD3FD8FA41}" type="presParOf" srcId="{6753989B-64AA-44AE-B87C-CF6F84AAD285}" destId="{1C06FBC0-ACC2-47B8-876A-4920AD63766E}" srcOrd="6" destOrd="0" presId="urn:microsoft.com/office/officeart/2005/8/layout/cycle6"/>
    <dgm:cxn modelId="{54ED45D8-3EE6-4056-B126-45917EEDA0B2}" type="presParOf" srcId="{6753989B-64AA-44AE-B87C-CF6F84AAD285}" destId="{DFBC9AA9-B75D-4481-9653-06EE51F777CF}" srcOrd="7" destOrd="0" presId="urn:microsoft.com/office/officeart/2005/8/layout/cycle6"/>
    <dgm:cxn modelId="{BA20EC7E-3110-4E38-A288-2C4EC20122BD}" type="presParOf" srcId="{6753989B-64AA-44AE-B87C-CF6F84AAD285}" destId="{6B6E2101-8AF4-4DEE-BB73-2C4A12A6C5C3}" srcOrd="8" destOrd="0" presId="urn:microsoft.com/office/officeart/2005/8/layout/cycle6"/>
    <dgm:cxn modelId="{FFC28BC1-04C2-43B5-B7CE-4802858B4163}" type="presParOf" srcId="{6753989B-64AA-44AE-B87C-CF6F84AAD285}" destId="{14B0A0AA-AB73-4789-89A8-318580CCB64D}" srcOrd="9" destOrd="0" presId="urn:microsoft.com/office/officeart/2005/8/layout/cycle6"/>
    <dgm:cxn modelId="{CF8748A0-DB40-4885-A389-F921C6265579}" type="presParOf" srcId="{6753989B-64AA-44AE-B87C-CF6F84AAD285}" destId="{CBEC259B-F235-4EE1-B572-B9D585D4475B}" srcOrd="10" destOrd="0" presId="urn:microsoft.com/office/officeart/2005/8/layout/cycle6"/>
    <dgm:cxn modelId="{B6690EF9-5C1F-46A7-B2CB-259C80D1F632}" type="presParOf" srcId="{6753989B-64AA-44AE-B87C-CF6F84AAD285}" destId="{F99A85AE-4322-4EE0-AC38-3CEDDDCA3AE3}" srcOrd="11" destOrd="0" presId="urn:microsoft.com/office/officeart/2005/8/layout/cycle6"/>
    <dgm:cxn modelId="{FBCC0843-CAEE-4D6D-B2BC-B122C6030270}" type="presParOf" srcId="{6753989B-64AA-44AE-B87C-CF6F84AAD285}" destId="{C3C2FE79-A887-430A-B14F-D15F6092E078}" srcOrd="12" destOrd="0" presId="urn:microsoft.com/office/officeart/2005/8/layout/cycle6"/>
    <dgm:cxn modelId="{B8F764B6-4E0F-420F-BC53-DF27CC10FDF0}" type="presParOf" srcId="{6753989B-64AA-44AE-B87C-CF6F84AAD285}" destId="{1E416875-8525-4603-9F2C-B90CD98AD137}" srcOrd="13" destOrd="0" presId="urn:microsoft.com/office/officeart/2005/8/layout/cycle6"/>
    <dgm:cxn modelId="{1C0B8E55-B3B0-4590-A8AC-415B43B685AD}" type="presParOf" srcId="{6753989B-64AA-44AE-B87C-CF6F84AAD285}" destId="{1E70C86F-5652-456D-93B7-69FF04ED04A8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3F3DC2-F2ED-40B6-8AD6-0E67FA671ED3}" type="doc">
      <dgm:prSet loTypeId="urn:microsoft.com/office/officeart/2005/8/layout/process1" loCatId="process" qsTypeId="urn:microsoft.com/office/officeart/2005/8/quickstyle/simple4" qsCatId="simple" csTypeId="urn:microsoft.com/office/officeart/2005/8/colors/accent0_1" csCatId="mainScheme" phldr="1"/>
      <dgm:spPr/>
    </dgm:pt>
    <dgm:pt modelId="{3879A8D3-0183-4CFB-A443-7C30C72CE879}">
      <dgm:prSet phldrT="[文字]" custT="1"/>
      <dgm:spPr/>
      <dgm:t>
        <a:bodyPr/>
        <a:lstStyle/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r>
            <a:rPr lang="zh-TW" altLang="en-US" sz="3200" b="1" dirty="0" smtClean="0">
              <a:latin typeface="+mj-ea"/>
              <a:ea typeface="+mj-ea"/>
            </a:rPr>
            <a:t>工作內容</a:t>
          </a:r>
          <a:endParaRPr lang="zh-TW" altLang="en-US" sz="3200" b="1" dirty="0">
            <a:latin typeface="+mj-ea"/>
            <a:ea typeface="+mj-ea"/>
          </a:endParaRPr>
        </a:p>
      </dgm:t>
    </dgm:pt>
    <dgm:pt modelId="{8F0108F7-008C-4BF1-A63E-A1A4EA0E61A8}" type="parTrans" cxnId="{EDE7359E-D0F1-48DD-B8FF-AFCA7F262CC6}">
      <dgm:prSet/>
      <dgm:spPr/>
      <dgm:t>
        <a:bodyPr/>
        <a:lstStyle/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endParaRPr lang="zh-TW" altLang="en-US" sz="3200" b="1">
            <a:latin typeface="+mj-ea"/>
            <a:ea typeface="+mj-ea"/>
          </a:endParaRPr>
        </a:p>
      </dgm:t>
    </dgm:pt>
    <dgm:pt modelId="{27278870-B568-4A64-94E0-A929312EDB87}" type="sibTrans" cxnId="{EDE7359E-D0F1-48DD-B8FF-AFCA7F262CC6}">
      <dgm:prSet custT="1"/>
      <dgm:spPr/>
      <dgm:t>
        <a:bodyPr/>
        <a:lstStyle/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endParaRPr lang="zh-TW" altLang="en-US" sz="3200" b="1">
            <a:latin typeface="+mj-ea"/>
            <a:ea typeface="+mj-ea"/>
          </a:endParaRPr>
        </a:p>
      </dgm:t>
    </dgm:pt>
    <dgm:pt modelId="{38A2AE38-D8FF-4950-A43E-9998E91579A4}">
      <dgm:prSet phldrT="[文字]" custT="1"/>
      <dgm:spPr/>
      <dgm:t>
        <a:bodyPr/>
        <a:lstStyle/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r>
            <a:rPr lang="zh-TW" altLang="en-US" sz="3200" b="1" dirty="0" smtClean="0">
              <a:latin typeface="+mj-ea"/>
              <a:ea typeface="+mj-ea"/>
            </a:rPr>
            <a:t>要求條件</a:t>
          </a:r>
          <a:endParaRPr lang="zh-TW" altLang="en-US" sz="3200" b="1" dirty="0">
            <a:latin typeface="+mj-ea"/>
            <a:ea typeface="+mj-ea"/>
          </a:endParaRPr>
        </a:p>
      </dgm:t>
    </dgm:pt>
    <dgm:pt modelId="{3B7E2817-CD52-4063-9C42-277BA17D2450}" type="parTrans" cxnId="{2F941A22-7990-47C1-B353-2B0810CFAFE4}">
      <dgm:prSet/>
      <dgm:spPr/>
      <dgm:t>
        <a:bodyPr/>
        <a:lstStyle/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endParaRPr lang="zh-TW" altLang="en-US" sz="3200" b="1">
            <a:latin typeface="+mj-ea"/>
            <a:ea typeface="+mj-ea"/>
          </a:endParaRPr>
        </a:p>
      </dgm:t>
    </dgm:pt>
    <dgm:pt modelId="{D87B1088-3348-43D4-9B64-1FFF15F775DE}" type="sibTrans" cxnId="{2F941A22-7990-47C1-B353-2B0810CFAFE4}">
      <dgm:prSet custT="1"/>
      <dgm:spPr/>
      <dgm:t>
        <a:bodyPr/>
        <a:lstStyle/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endParaRPr lang="zh-TW" altLang="en-US" sz="3200" b="1">
            <a:latin typeface="+mj-ea"/>
            <a:ea typeface="+mj-ea"/>
          </a:endParaRPr>
        </a:p>
      </dgm:t>
    </dgm:pt>
    <dgm:pt modelId="{A57DC46C-903F-4D1D-9417-FA16F2484862}">
      <dgm:prSet phldrT="[文字]" custT="1"/>
      <dgm:spPr/>
      <dgm:t>
        <a:bodyPr/>
        <a:lstStyle/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r>
            <a:rPr lang="zh-TW" altLang="en-US" sz="3200" b="1" dirty="0" smtClean="0">
              <a:latin typeface="+mj-ea"/>
              <a:ea typeface="+mj-ea"/>
            </a:rPr>
            <a:t>檢視</a:t>
          </a:r>
          <a:r>
            <a:rPr lang="en-US" altLang="zh-TW" sz="3200" b="1" dirty="0" smtClean="0">
              <a:latin typeface="+mj-ea"/>
              <a:ea typeface="+mj-ea"/>
            </a:rPr>
            <a:t>&amp;</a:t>
          </a:r>
        </a:p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r>
            <a:rPr lang="zh-TW" altLang="en-US" sz="3200" b="1" dirty="0" smtClean="0">
              <a:latin typeface="+mj-ea"/>
              <a:ea typeface="+mj-ea"/>
            </a:rPr>
            <a:t>媒合</a:t>
          </a:r>
          <a:endParaRPr lang="zh-TW" altLang="en-US" sz="3200" b="1" dirty="0">
            <a:latin typeface="+mj-ea"/>
            <a:ea typeface="+mj-ea"/>
          </a:endParaRPr>
        </a:p>
      </dgm:t>
    </dgm:pt>
    <dgm:pt modelId="{CE24970A-8CB5-48E6-9FC8-AFCA066868A2}" type="parTrans" cxnId="{76257EB6-5164-4886-BE78-BEA60966DD8C}">
      <dgm:prSet/>
      <dgm:spPr/>
      <dgm:t>
        <a:bodyPr/>
        <a:lstStyle/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endParaRPr lang="zh-TW" altLang="en-US" sz="3200" b="1">
            <a:latin typeface="+mj-ea"/>
            <a:ea typeface="+mj-ea"/>
          </a:endParaRPr>
        </a:p>
      </dgm:t>
    </dgm:pt>
    <dgm:pt modelId="{31DBFAA8-AFB3-4CAD-824A-79D4F2D450A2}" type="sibTrans" cxnId="{76257EB6-5164-4886-BE78-BEA60966DD8C}">
      <dgm:prSet/>
      <dgm:spPr/>
      <dgm:t>
        <a:bodyPr/>
        <a:lstStyle/>
        <a:p>
          <a:pPr>
            <a:lnSpc>
              <a:spcPts val="3840"/>
            </a:lnSpc>
            <a:spcBef>
              <a:spcPts val="0"/>
            </a:spcBef>
            <a:spcAft>
              <a:spcPts val="0"/>
            </a:spcAft>
          </a:pPr>
          <a:endParaRPr lang="zh-TW" altLang="en-US" sz="3200" b="1">
            <a:latin typeface="+mj-ea"/>
            <a:ea typeface="+mj-ea"/>
          </a:endParaRPr>
        </a:p>
      </dgm:t>
    </dgm:pt>
    <dgm:pt modelId="{357F0A7C-9AC5-4063-9B32-7C49A38A1F33}" type="pres">
      <dgm:prSet presAssocID="{F23F3DC2-F2ED-40B6-8AD6-0E67FA671ED3}" presName="Name0" presStyleCnt="0">
        <dgm:presLayoutVars>
          <dgm:dir/>
          <dgm:resizeHandles val="exact"/>
        </dgm:presLayoutVars>
      </dgm:prSet>
      <dgm:spPr/>
    </dgm:pt>
    <dgm:pt modelId="{CCFDEBDD-B17C-4AA0-A9DC-281F040500C6}" type="pres">
      <dgm:prSet presAssocID="{3879A8D3-0183-4CFB-A443-7C30C72CE87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87EAA4-7BCD-460D-86B3-2FF7A99BD9F1}" type="pres">
      <dgm:prSet presAssocID="{27278870-B568-4A64-94E0-A929312EDB87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914DC98A-2F92-4D98-84D1-F4E0DA3458E1}" type="pres">
      <dgm:prSet presAssocID="{27278870-B568-4A64-94E0-A929312EDB87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CFE125E8-9688-4547-897D-043645695BCE}" type="pres">
      <dgm:prSet presAssocID="{38A2AE38-D8FF-4950-A43E-9998E91579A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6B815E-5C11-4867-951B-EFCF6866BFA2}" type="pres">
      <dgm:prSet presAssocID="{D87B1088-3348-43D4-9B64-1FFF15F775DE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D1B8F724-A33E-4A4C-ADB3-0819B8CE0945}" type="pres">
      <dgm:prSet presAssocID="{D87B1088-3348-43D4-9B64-1FFF15F775DE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A6E16A5D-2573-4B27-81D2-D093073AEF84}" type="pres">
      <dgm:prSet presAssocID="{A57DC46C-903F-4D1D-9417-FA16F248486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17EBAD7-8930-410D-8814-ABC1B1B9A591}" type="presOf" srcId="{D87B1088-3348-43D4-9B64-1FFF15F775DE}" destId="{046B815E-5C11-4867-951B-EFCF6866BFA2}" srcOrd="0" destOrd="0" presId="urn:microsoft.com/office/officeart/2005/8/layout/process1"/>
    <dgm:cxn modelId="{E7F4CD84-7EAB-4EBC-B5DC-B8DD2B66618D}" type="presOf" srcId="{27278870-B568-4A64-94E0-A929312EDB87}" destId="{914DC98A-2F92-4D98-84D1-F4E0DA3458E1}" srcOrd="1" destOrd="0" presId="urn:microsoft.com/office/officeart/2005/8/layout/process1"/>
    <dgm:cxn modelId="{77E4FD04-305C-4BCB-9FAB-C8426F31726A}" type="presOf" srcId="{A57DC46C-903F-4D1D-9417-FA16F2484862}" destId="{A6E16A5D-2573-4B27-81D2-D093073AEF84}" srcOrd="0" destOrd="0" presId="urn:microsoft.com/office/officeart/2005/8/layout/process1"/>
    <dgm:cxn modelId="{533DC38D-B7C0-4945-82D2-F34269125212}" type="presOf" srcId="{3879A8D3-0183-4CFB-A443-7C30C72CE879}" destId="{CCFDEBDD-B17C-4AA0-A9DC-281F040500C6}" srcOrd="0" destOrd="0" presId="urn:microsoft.com/office/officeart/2005/8/layout/process1"/>
    <dgm:cxn modelId="{EDE7359E-D0F1-48DD-B8FF-AFCA7F262CC6}" srcId="{F23F3DC2-F2ED-40B6-8AD6-0E67FA671ED3}" destId="{3879A8D3-0183-4CFB-A443-7C30C72CE879}" srcOrd="0" destOrd="0" parTransId="{8F0108F7-008C-4BF1-A63E-A1A4EA0E61A8}" sibTransId="{27278870-B568-4A64-94E0-A929312EDB87}"/>
    <dgm:cxn modelId="{2F941A22-7990-47C1-B353-2B0810CFAFE4}" srcId="{F23F3DC2-F2ED-40B6-8AD6-0E67FA671ED3}" destId="{38A2AE38-D8FF-4950-A43E-9998E91579A4}" srcOrd="1" destOrd="0" parTransId="{3B7E2817-CD52-4063-9C42-277BA17D2450}" sibTransId="{D87B1088-3348-43D4-9B64-1FFF15F775DE}"/>
    <dgm:cxn modelId="{DC7FD3A1-763E-4614-8AE4-E0DB5EE366B3}" type="presOf" srcId="{38A2AE38-D8FF-4950-A43E-9998E91579A4}" destId="{CFE125E8-9688-4547-897D-043645695BCE}" srcOrd="0" destOrd="0" presId="urn:microsoft.com/office/officeart/2005/8/layout/process1"/>
    <dgm:cxn modelId="{76257EB6-5164-4886-BE78-BEA60966DD8C}" srcId="{F23F3DC2-F2ED-40B6-8AD6-0E67FA671ED3}" destId="{A57DC46C-903F-4D1D-9417-FA16F2484862}" srcOrd="2" destOrd="0" parTransId="{CE24970A-8CB5-48E6-9FC8-AFCA066868A2}" sibTransId="{31DBFAA8-AFB3-4CAD-824A-79D4F2D450A2}"/>
    <dgm:cxn modelId="{A6D47B4C-08FD-4525-A1B7-5B28187E7E9E}" type="presOf" srcId="{D87B1088-3348-43D4-9B64-1FFF15F775DE}" destId="{D1B8F724-A33E-4A4C-ADB3-0819B8CE0945}" srcOrd="1" destOrd="0" presId="urn:microsoft.com/office/officeart/2005/8/layout/process1"/>
    <dgm:cxn modelId="{648F7722-91D8-46D5-BBD3-3DA0E0552725}" type="presOf" srcId="{F23F3DC2-F2ED-40B6-8AD6-0E67FA671ED3}" destId="{357F0A7C-9AC5-4063-9B32-7C49A38A1F33}" srcOrd="0" destOrd="0" presId="urn:microsoft.com/office/officeart/2005/8/layout/process1"/>
    <dgm:cxn modelId="{0C8B88F0-1DE7-4E33-9943-1A6A6D633160}" type="presOf" srcId="{27278870-B568-4A64-94E0-A929312EDB87}" destId="{3987EAA4-7BCD-460D-86B3-2FF7A99BD9F1}" srcOrd="0" destOrd="0" presId="urn:microsoft.com/office/officeart/2005/8/layout/process1"/>
    <dgm:cxn modelId="{DEF425BD-B9B9-4ED1-9FB0-9EC87162E61F}" type="presParOf" srcId="{357F0A7C-9AC5-4063-9B32-7C49A38A1F33}" destId="{CCFDEBDD-B17C-4AA0-A9DC-281F040500C6}" srcOrd="0" destOrd="0" presId="urn:microsoft.com/office/officeart/2005/8/layout/process1"/>
    <dgm:cxn modelId="{11CB312B-A8E6-4704-9046-7BF135B2471E}" type="presParOf" srcId="{357F0A7C-9AC5-4063-9B32-7C49A38A1F33}" destId="{3987EAA4-7BCD-460D-86B3-2FF7A99BD9F1}" srcOrd="1" destOrd="0" presId="urn:microsoft.com/office/officeart/2005/8/layout/process1"/>
    <dgm:cxn modelId="{1645AA1A-1EC5-4615-A23C-7C6676CEB4DB}" type="presParOf" srcId="{3987EAA4-7BCD-460D-86B3-2FF7A99BD9F1}" destId="{914DC98A-2F92-4D98-84D1-F4E0DA3458E1}" srcOrd="0" destOrd="0" presId="urn:microsoft.com/office/officeart/2005/8/layout/process1"/>
    <dgm:cxn modelId="{0BABFE22-D6C7-41F7-9129-02F8B39EB26A}" type="presParOf" srcId="{357F0A7C-9AC5-4063-9B32-7C49A38A1F33}" destId="{CFE125E8-9688-4547-897D-043645695BCE}" srcOrd="2" destOrd="0" presId="urn:microsoft.com/office/officeart/2005/8/layout/process1"/>
    <dgm:cxn modelId="{7003EF55-5B8F-45F7-AA91-4299AF8D91B3}" type="presParOf" srcId="{357F0A7C-9AC5-4063-9B32-7C49A38A1F33}" destId="{046B815E-5C11-4867-951B-EFCF6866BFA2}" srcOrd="3" destOrd="0" presId="urn:microsoft.com/office/officeart/2005/8/layout/process1"/>
    <dgm:cxn modelId="{C4DF1130-0773-4B36-B515-3AF85907227D}" type="presParOf" srcId="{046B815E-5C11-4867-951B-EFCF6866BFA2}" destId="{D1B8F724-A33E-4A4C-ADB3-0819B8CE0945}" srcOrd="0" destOrd="0" presId="urn:microsoft.com/office/officeart/2005/8/layout/process1"/>
    <dgm:cxn modelId="{8E6607C3-685B-454B-9178-F8040C82C51D}" type="presParOf" srcId="{357F0A7C-9AC5-4063-9B32-7C49A38A1F33}" destId="{A6E16A5D-2573-4B27-81D2-D093073AEF8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05131B-9DAD-4CAC-A614-88B9C2DD162D}" type="doc">
      <dgm:prSet loTypeId="urn:microsoft.com/office/officeart/2005/8/layout/vProcess5" loCatId="process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D9264389-A88F-411B-8A25-904E5EBF7175}">
      <dgm:prSet phldrT="[文字]" custT="1"/>
      <dgm:spPr/>
      <dgm:t>
        <a:bodyPr/>
        <a:lstStyle/>
        <a:p>
          <a:pPr algn="ctr"/>
          <a:r>
            <a:rPr lang="zh-TW" altLang="en-US" sz="2800" b="1" dirty="0" smtClean="0">
              <a:latin typeface="+mj-ea"/>
              <a:ea typeface="+mj-ea"/>
            </a:rPr>
            <a:t>表格呈現，關鍵字納入</a:t>
          </a:r>
          <a:endParaRPr lang="zh-TW" altLang="en-US" sz="2800" b="1" dirty="0">
            <a:latin typeface="+mj-ea"/>
            <a:ea typeface="+mj-ea"/>
          </a:endParaRPr>
        </a:p>
      </dgm:t>
    </dgm:pt>
    <dgm:pt modelId="{A9413DE9-E538-4561-A3BF-62A9F652AF97}" type="parTrans" cxnId="{E941E7BB-81DD-4128-922C-57B9FA72E41B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764D8A45-BC9D-4067-8562-5EDB4DD434A2}" type="sibTrans" cxnId="{E941E7BB-81DD-4128-922C-57B9FA72E41B}">
      <dgm:prSet custT="1"/>
      <dgm:spPr>
        <a:solidFill>
          <a:schemeClr val="accent2">
            <a:lumMod val="75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F6979E7D-5DA4-42EB-96D2-9808238EA734}">
      <dgm:prSet phldrT="[文字]" custT="1"/>
      <dgm:spPr/>
      <dgm:t>
        <a:bodyPr/>
        <a:lstStyle/>
        <a:p>
          <a:pPr algn="ctr"/>
          <a:r>
            <a:rPr lang="zh-TW" altLang="en-US" sz="2800" b="1" dirty="0" smtClean="0">
              <a:latin typeface="+mj-ea"/>
              <a:ea typeface="+mj-ea"/>
            </a:rPr>
            <a:t>用字正確，一目瞭然</a:t>
          </a:r>
          <a:endParaRPr lang="zh-TW" altLang="en-US" sz="2800" b="1" dirty="0">
            <a:latin typeface="+mj-ea"/>
            <a:ea typeface="+mj-ea"/>
          </a:endParaRPr>
        </a:p>
      </dgm:t>
    </dgm:pt>
    <dgm:pt modelId="{E83F9675-9BFB-4972-84F4-9BFFDC8B42E9}" type="parTrans" cxnId="{23BD1827-1E06-41C8-86D6-DF59B2C63F02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FC488994-0623-4650-8AA2-056B8477C808}" type="sibTrans" cxnId="{23BD1827-1E06-41C8-86D6-DF59B2C63F02}">
      <dgm:prSet custT="1"/>
      <dgm:spPr>
        <a:solidFill>
          <a:schemeClr val="accent2">
            <a:lumMod val="75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8A6C1829-F758-4A85-B828-0C69434CDE28}">
      <dgm:prSet phldrT="[文字]" custT="1"/>
      <dgm:spPr/>
      <dgm:t>
        <a:bodyPr/>
        <a:lstStyle/>
        <a:p>
          <a:pPr algn="ctr"/>
          <a:r>
            <a:rPr lang="zh-TW" altLang="en-US" sz="2800" b="1" dirty="0" smtClean="0">
              <a:latin typeface="+mj-ea"/>
              <a:ea typeface="+mj-ea"/>
            </a:rPr>
            <a:t>時間序對，照片加分</a:t>
          </a:r>
          <a:endParaRPr lang="zh-TW" altLang="en-US" sz="2800" b="1" dirty="0">
            <a:latin typeface="+mj-ea"/>
            <a:ea typeface="+mj-ea"/>
          </a:endParaRPr>
        </a:p>
      </dgm:t>
    </dgm:pt>
    <dgm:pt modelId="{17ED3E8E-142B-43F2-A790-6AA289BA9E7E}" type="parTrans" cxnId="{8AD22E23-1AEF-466A-AC02-4671AB901D39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89054EEF-4DE7-4FDB-ABC6-9AA83DDD5F19}" type="sibTrans" cxnId="{8AD22E23-1AEF-466A-AC02-4671AB901D39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23858C53-3868-4572-8A25-1DC49A1C9CE9}" type="pres">
      <dgm:prSet presAssocID="{E205131B-9DAD-4CAC-A614-88B9C2DD162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89661A7-86A7-44FE-937E-1829BC39DC81}" type="pres">
      <dgm:prSet presAssocID="{E205131B-9DAD-4CAC-A614-88B9C2DD162D}" presName="dummyMaxCanvas" presStyleCnt="0">
        <dgm:presLayoutVars/>
      </dgm:prSet>
      <dgm:spPr/>
      <dgm:t>
        <a:bodyPr/>
        <a:lstStyle/>
        <a:p>
          <a:endParaRPr lang="zh-TW" altLang="en-US"/>
        </a:p>
      </dgm:t>
    </dgm:pt>
    <dgm:pt modelId="{5D2C2ED1-C523-416B-86BC-7898E1C9B501}" type="pres">
      <dgm:prSet presAssocID="{E205131B-9DAD-4CAC-A614-88B9C2DD162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36F1D9-6F28-4E6D-A242-C3CE5264B4ED}" type="pres">
      <dgm:prSet presAssocID="{E205131B-9DAD-4CAC-A614-88B9C2DD162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B16B3B-285D-416A-A717-A7CFD166E468}" type="pres">
      <dgm:prSet presAssocID="{E205131B-9DAD-4CAC-A614-88B9C2DD162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AB7DE1-BFBF-4EDE-9B12-55A7B8ECFD46}" type="pres">
      <dgm:prSet presAssocID="{E205131B-9DAD-4CAC-A614-88B9C2DD162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8097AC-1864-46AC-A4DC-904E0D812DA7}" type="pres">
      <dgm:prSet presAssocID="{E205131B-9DAD-4CAC-A614-88B9C2DD162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EE59B1-6614-40D4-A6BD-04F72F3BF011}" type="pres">
      <dgm:prSet presAssocID="{E205131B-9DAD-4CAC-A614-88B9C2DD162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F74970-1814-47BE-9B71-ED4146FFEB90}" type="pres">
      <dgm:prSet presAssocID="{E205131B-9DAD-4CAC-A614-88B9C2DD162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962487C-41E7-419B-9A78-A6A70E02EBC9}" type="pres">
      <dgm:prSet presAssocID="{E205131B-9DAD-4CAC-A614-88B9C2DD162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B5BD0AD-5C56-43CD-8B83-08264C9E60A5}" type="presOf" srcId="{D9264389-A88F-411B-8A25-904E5EBF7175}" destId="{ABEE59B1-6614-40D4-A6BD-04F72F3BF011}" srcOrd="1" destOrd="0" presId="urn:microsoft.com/office/officeart/2005/8/layout/vProcess5"/>
    <dgm:cxn modelId="{9D903039-F0B3-4627-A519-A2FB06F58B49}" type="presOf" srcId="{764D8A45-BC9D-4067-8562-5EDB4DD434A2}" destId="{BBAB7DE1-BFBF-4EDE-9B12-55A7B8ECFD46}" srcOrd="0" destOrd="0" presId="urn:microsoft.com/office/officeart/2005/8/layout/vProcess5"/>
    <dgm:cxn modelId="{E941E7BB-81DD-4128-922C-57B9FA72E41B}" srcId="{E205131B-9DAD-4CAC-A614-88B9C2DD162D}" destId="{D9264389-A88F-411B-8A25-904E5EBF7175}" srcOrd="0" destOrd="0" parTransId="{A9413DE9-E538-4561-A3BF-62A9F652AF97}" sibTransId="{764D8A45-BC9D-4067-8562-5EDB4DD434A2}"/>
    <dgm:cxn modelId="{20E1BD89-4632-4CBC-B3C0-EBB9F34B1361}" type="presOf" srcId="{E205131B-9DAD-4CAC-A614-88B9C2DD162D}" destId="{23858C53-3868-4572-8A25-1DC49A1C9CE9}" srcOrd="0" destOrd="0" presId="urn:microsoft.com/office/officeart/2005/8/layout/vProcess5"/>
    <dgm:cxn modelId="{9215F1D2-9319-494E-BE73-020DBE52EAE2}" type="presOf" srcId="{F6979E7D-5DA4-42EB-96D2-9808238EA734}" destId="{EAF74970-1814-47BE-9B71-ED4146FFEB90}" srcOrd="1" destOrd="0" presId="urn:microsoft.com/office/officeart/2005/8/layout/vProcess5"/>
    <dgm:cxn modelId="{8AD22E23-1AEF-466A-AC02-4671AB901D39}" srcId="{E205131B-9DAD-4CAC-A614-88B9C2DD162D}" destId="{8A6C1829-F758-4A85-B828-0C69434CDE28}" srcOrd="2" destOrd="0" parTransId="{17ED3E8E-142B-43F2-A790-6AA289BA9E7E}" sibTransId="{89054EEF-4DE7-4FDB-ABC6-9AA83DDD5F19}"/>
    <dgm:cxn modelId="{5A00CD59-2560-4930-B3B1-27440B2C5007}" type="presOf" srcId="{FC488994-0623-4650-8AA2-056B8477C808}" destId="{3C8097AC-1864-46AC-A4DC-904E0D812DA7}" srcOrd="0" destOrd="0" presId="urn:microsoft.com/office/officeart/2005/8/layout/vProcess5"/>
    <dgm:cxn modelId="{23BD1827-1E06-41C8-86D6-DF59B2C63F02}" srcId="{E205131B-9DAD-4CAC-A614-88B9C2DD162D}" destId="{F6979E7D-5DA4-42EB-96D2-9808238EA734}" srcOrd="1" destOrd="0" parTransId="{E83F9675-9BFB-4972-84F4-9BFFDC8B42E9}" sibTransId="{FC488994-0623-4650-8AA2-056B8477C808}"/>
    <dgm:cxn modelId="{48B00F6F-8A78-4B2A-92E0-E2483F730F7E}" type="presOf" srcId="{8A6C1829-F758-4A85-B828-0C69434CDE28}" destId="{4962487C-41E7-419B-9A78-A6A70E02EBC9}" srcOrd="1" destOrd="0" presId="urn:microsoft.com/office/officeart/2005/8/layout/vProcess5"/>
    <dgm:cxn modelId="{DB555E5B-D64F-48FE-9F7C-7C03B307A196}" type="presOf" srcId="{8A6C1829-F758-4A85-B828-0C69434CDE28}" destId="{ACB16B3B-285D-416A-A717-A7CFD166E468}" srcOrd="0" destOrd="0" presId="urn:microsoft.com/office/officeart/2005/8/layout/vProcess5"/>
    <dgm:cxn modelId="{E14B9E89-E4D9-48BC-AD5A-95ED384E031B}" type="presOf" srcId="{D9264389-A88F-411B-8A25-904E5EBF7175}" destId="{5D2C2ED1-C523-416B-86BC-7898E1C9B501}" srcOrd="0" destOrd="0" presId="urn:microsoft.com/office/officeart/2005/8/layout/vProcess5"/>
    <dgm:cxn modelId="{8B3F0B40-BC80-44E9-A1EE-7A2D3B378F55}" type="presOf" srcId="{F6979E7D-5DA4-42EB-96D2-9808238EA734}" destId="{0636F1D9-6F28-4E6D-A242-C3CE5264B4ED}" srcOrd="0" destOrd="0" presId="urn:microsoft.com/office/officeart/2005/8/layout/vProcess5"/>
    <dgm:cxn modelId="{EDCFA9F2-54E5-4AD5-984B-86547D3FB4BC}" type="presParOf" srcId="{23858C53-3868-4572-8A25-1DC49A1C9CE9}" destId="{589661A7-86A7-44FE-937E-1829BC39DC81}" srcOrd="0" destOrd="0" presId="urn:microsoft.com/office/officeart/2005/8/layout/vProcess5"/>
    <dgm:cxn modelId="{681370CC-05D7-4704-9846-65168E7D7182}" type="presParOf" srcId="{23858C53-3868-4572-8A25-1DC49A1C9CE9}" destId="{5D2C2ED1-C523-416B-86BC-7898E1C9B501}" srcOrd="1" destOrd="0" presId="urn:microsoft.com/office/officeart/2005/8/layout/vProcess5"/>
    <dgm:cxn modelId="{61BB9CDD-283D-4E53-915C-0B18B8AF4A80}" type="presParOf" srcId="{23858C53-3868-4572-8A25-1DC49A1C9CE9}" destId="{0636F1D9-6F28-4E6D-A242-C3CE5264B4ED}" srcOrd="2" destOrd="0" presId="urn:microsoft.com/office/officeart/2005/8/layout/vProcess5"/>
    <dgm:cxn modelId="{5EE6865A-1ABD-4A41-93D0-4BD28F548876}" type="presParOf" srcId="{23858C53-3868-4572-8A25-1DC49A1C9CE9}" destId="{ACB16B3B-285D-416A-A717-A7CFD166E468}" srcOrd="3" destOrd="0" presId="urn:microsoft.com/office/officeart/2005/8/layout/vProcess5"/>
    <dgm:cxn modelId="{36D634B6-3AFA-483C-975D-5E9F26D46688}" type="presParOf" srcId="{23858C53-3868-4572-8A25-1DC49A1C9CE9}" destId="{BBAB7DE1-BFBF-4EDE-9B12-55A7B8ECFD46}" srcOrd="4" destOrd="0" presId="urn:microsoft.com/office/officeart/2005/8/layout/vProcess5"/>
    <dgm:cxn modelId="{07CC6853-91E0-4060-B086-9AD0826FF0D5}" type="presParOf" srcId="{23858C53-3868-4572-8A25-1DC49A1C9CE9}" destId="{3C8097AC-1864-46AC-A4DC-904E0D812DA7}" srcOrd="5" destOrd="0" presId="urn:microsoft.com/office/officeart/2005/8/layout/vProcess5"/>
    <dgm:cxn modelId="{13F8E237-D591-4DA7-B2E9-4AF3F189DE15}" type="presParOf" srcId="{23858C53-3868-4572-8A25-1DC49A1C9CE9}" destId="{ABEE59B1-6614-40D4-A6BD-04F72F3BF011}" srcOrd="6" destOrd="0" presId="urn:microsoft.com/office/officeart/2005/8/layout/vProcess5"/>
    <dgm:cxn modelId="{58091C3E-3A59-4646-A25D-27568FF38803}" type="presParOf" srcId="{23858C53-3868-4572-8A25-1DC49A1C9CE9}" destId="{EAF74970-1814-47BE-9B71-ED4146FFEB90}" srcOrd="7" destOrd="0" presId="urn:microsoft.com/office/officeart/2005/8/layout/vProcess5"/>
    <dgm:cxn modelId="{C1079E31-B335-43DB-9765-87702943DD4E}" type="presParOf" srcId="{23858C53-3868-4572-8A25-1DC49A1C9CE9}" destId="{4962487C-41E7-419B-9A78-A6A70E02EBC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2BC1C9D-0055-463F-9670-AE0072023837}" type="doc">
      <dgm:prSet loTypeId="urn:microsoft.com/office/officeart/2005/8/layout/vProcess5" loCatId="process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19303291-14D0-468D-B7B6-9F3A5FC7C707}">
      <dgm:prSet phldrT="[文字]"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最優秀的人？</a:t>
          </a:r>
          <a:endParaRPr lang="zh-TW" altLang="en-US" b="1" dirty="0">
            <a:latin typeface="+mj-ea"/>
            <a:ea typeface="+mj-ea"/>
          </a:endParaRPr>
        </a:p>
      </dgm:t>
    </dgm:pt>
    <dgm:pt modelId="{38635751-A0F2-422E-BE8F-0A98EC3CDA91}" type="parTrans" cxnId="{F990E050-AB76-4BF9-B57C-D51D6E4C7704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2BA45466-F5B2-472C-8544-9C78CDFB1A36}" type="sibTrans" cxnId="{F990E050-AB76-4BF9-B57C-D51D6E4C7704}">
      <dgm:prSet/>
      <dgm:spPr>
        <a:solidFill>
          <a:schemeClr val="accent2">
            <a:lumMod val="75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CCDB8556-37C0-4C9E-912F-2CADFB21C58F}">
      <dgm:prSet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最想要這份工作的人？</a:t>
          </a:r>
        </a:p>
      </dgm:t>
    </dgm:pt>
    <dgm:pt modelId="{5D73DA24-2388-4C71-A9DE-2474FFFAB0DA}" type="parTrans" cxnId="{39CEEA1C-EC73-43F8-97D3-DF5EDD60B622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3840629D-042A-450E-9343-0B14615D4E09}" type="sibTrans" cxnId="{39CEEA1C-EC73-43F8-97D3-DF5EDD60B622}">
      <dgm:prSet/>
      <dgm:spPr>
        <a:solidFill>
          <a:schemeClr val="accent2">
            <a:lumMod val="75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FA10D836-F48B-407B-86BE-1911F1A9644E}">
      <dgm:prSet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最喜歡的人？ </a:t>
          </a:r>
        </a:p>
      </dgm:t>
    </dgm:pt>
    <dgm:pt modelId="{25AD0969-82CF-4805-8503-2FC4643F57F7}" type="parTrans" cxnId="{38BDB350-E3EF-4BAC-B141-50A4592592E1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38CFDECA-ECEB-49F8-B571-A85AEE2B8603}" type="sibTrans" cxnId="{38BDB350-E3EF-4BAC-B141-50A4592592E1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083B27AE-A6E9-4411-A371-6E483F90EF5E}">
      <dgm:prSet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薪水要求最低的人？</a:t>
          </a:r>
        </a:p>
      </dgm:t>
    </dgm:pt>
    <dgm:pt modelId="{40361BFC-987B-47DA-9C35-1C8E90885F05}" type="parTrans" cxnId="{53B845FC-21FA-4668-AFE7-975B569E6B7D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82C2B64-BDCC-4CE8-9985-5F35080C5160}" type="sibTrans" cxnId="{53B845FC-21FA-4668-AFE7-975B569E6B7D}">
      <dgm:prSet/>
      <dgm:spPr>
        <a:solidFill>
          <a:schemeClr val="accent2">
            <a:lumMod val="75000"/>
            <a:alpha val="90000"/>
          </a:scheme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9515D594-3934-4331-A7BE-DD734FC333EF}" type="pres">
      <dgm:prSet presAssocID="{A2BC1C9D-0055-463F-9670-AE007202383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AB7A11F-0307-46F5-8AB9-A662E93FF4B8}" type="pres">
      <dgm:prSet presAssocID="{A2BC1C9D-0055-463F-9670-AE0072023837}" presName="dummyMaxCanvas" presStyleCnt="0">
        <dgm:presLayoutVars/>
      </dgm:prSet>
      <dgm:spPr/>
      <dgm:t>
        <a:bodyPr/>
        <a:lstStyle/>
        <a:p>
          <a:endParaRPr lang="zh-TW" altLang="en-US"/>
        </a:p>
      </dgm:t>
    </dgm:pt>
    <dgm:pt modelId="{2A84856E-833B-437D-879E-18645B4E7508}" type="pres">
      <dgm:prSet presAssocID="{A2BC1C9D-0055-463F-9670-AE0072023837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BB9E2D-DCEF-4EBE-BE79-F81FCD10DAD7}" type="pres">
      <dgm:prSet presAssocID="{A2BC1C9D-0055-463F-9670-AE0072023837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ADB09BA-984E-4ED2-8738-38F7C0644D6D}" type="pres">
      <dgm:prSet presAssocID="{A2BC1C9D-0055-463F-9670-AE0072023837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287FE7-7450-401E-9EDB-E60934ECB386}" type="pres">
      <dgm:prSet presAssocID="{A2BC1C9D-0055-463F-9670-AE0072023837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0F757B-5707-4570-A000-5FF830E8FACD}" type="pres">
      <dgm:prSet presAssocID="{A2BC1C9D-0055-463F-9670-AE0072023837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4054EC-0276-4E5B-AB13-B20A76C70DE7}" type="pres">
      <dgm:prSet presAssocID="{A2BC1C9D-0055-463F-9670-AE0072023837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3A87C0-C021-4615-924C-0B2899C86363}" type="pres">
      <dgm:prSet presAssocID="{A2BC1C9D-0055-463F-9670-AE0072023837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6F41FE-9DFD-4AF1-80D1-3226668529A4}" type="pres">
      <dgm:prSet presAssocID="{A2BC1C9D-0055-463F-9670-AE0072023837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D40A45-96AA-4130-8447-430E723F1984}" type="pres">
      <dgm:prSet presAssocID="{A2BC1C9D-0055-463F-9670-AE0072023837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92B37F-71C3-44D7-A1FB-09100D6DF99C}" type="pres">
      <dgm:prSet presAssocID="{A2BC1C9D-0055-463F-9670-AE0072023837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FFF3CC-CA3F-4814-9E8F-88A842047CCB}" type="pres">
      <dgm:prSet presAssocID="{A2BC1C9D-0055-463F-9670-AE0072023837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8756187-E90D-4C33-AEE8-4F76D261ED79}" type="presOf" srcId="{CCDB8556-37C0-4C9E-912F-2CADFB21C58F}" destId="{6C92B37F-71C3-44D7-A1FB-09100D6DF99C}" srcOrd="1" destOrd="0" presId="urn:microsoft.com/office/officeart/2005/8/layout/vProcess5"/>
    <dgm:cxn modelId="{0BFAA79D-3F30-453F-93D5-0ED495551065}" type="presOf" srcId="{083B27AE-A6E9-4411-A371-6E483F90EF5E}" destId="{C9BB9E2D-DCEF-4EBE-BE79-F81FCD10DAD7}" srcOrd="0" destOrd="0" presId="urn:microsoft.com/office/officeart/2005/8/layout/vProcess5"/>
    <dgm:cxn modelId="{1D533FF8-2D98-4DC4-9342-87CA60C6C0F7}" type="presOf" srcId="{3840629D-042A-450E-9343-0B14615D4E09}" destId="{643A87C0-C021-4615-924C-0B2899C86363}" srcOrd="0" destOrd="0" presId="urn:microsoft.com/office/officeart/2005/8/layout/vProcess5"/>
    <dgm:cxn modelId="{13FF5B3B-4ACD-43A0-BA6D-54AB08A85EAF}" type="presOf" srcId="{A2BC1C9D-0055-463F-9670-AE0072023837}" destId="{9515D594-3934-4331-A7BE-DD734FC333EF}" srcOrd="0" destOrd="0" presId="urn:microsoft.com/office/officeart/2005/8/layout/vProcess5"/>
    <dgm:cxn modelId="{53B845FC-21FA-4668-AFE7-975B569E6B7D}" srcId="{A2BC1C9D-0055-463F-9670-AE0072023837}" destId="{083B27AE-A6E9-4411-A371-6E483F90EF5E}" srcOrd="1" destOrd="0" parTransId="{40361BFC-987B-47DA-9C35-1C8E90885F05}" sibTransId="{582C2B64-BDCC-4CE8-9985-5F35080C5160}"/>
    <dgm:cxn modelId="{39CEEA1C-EC73-43F8-97D3-DF5EDD60B622}" srcId="{A2BC1C9D-0055-463F-9670-AE0072023837}" destId="{CCDB8556-37C0-4C9E-912F-2CADFB21C58F}" srcOrd="2" destOrd="0" parTransId="{5D73DA24-2388-4C71-A9DE-2474FFFAB0DA}" sibTransId="{3840629D-042A-450E-9343-0B14615D4E09}"/>
    <dgm:cxn modelId="{92972D18-E676-4DAF-B6E9-48D903A529C5}" type="presOf" srcId="{2BA45466-F5B2-472C-8544-9C78CDFB1A36}" destId="{080F757B-5707-4570-A000-5FF830E8FACD}" srcOrd="0" destOrd="0" presId="urn:microsoft.com/office/officeart/2005/8/layout/vProcess5"/>
    <dgm:cxn modelId="{87974094-1D33-48D1-98A5-512EBBD11CFE}" type="presOf" srcId="{CCDB8556-37C0-4C9E-912F-2CADFB21C58F}" destId="{6ADB09BA-984E-4ED2-8738-38F7C0644D6D}" srcOrd="0" destOrd="0" presId="urn:microsoft.com/office/officeart/2005/8/layout/vProcess5"/>
    <dgm:cxn modelId="{5E27FDAE-7439-4014-8053-5D1558131C23}" type="presOf" srcId="{FA10D836-F48B-407B-86BE-1911F1A9644E}" destId="{79287FE7-7450-401E-9EDB-E60934ECB386}" srcOrd="0" destOrd="0" presId="urn:microsoft.com/office/officeart/2005/8/layout/vProcess5"/>
    <dgm:cxn modelId="{F990E050-AB76-4BF9-B57C-D51D6E4C7704}" srcId="{A2BC1C9D-0055-463F-9670-AE0072023837}" destId="{19303291-14D0-468D-B7B6-9F3A5FC7C707}" srcOrd="0" destOrd="0" parTransId="{38635751-A0F2-422E-BE8F-0A98EC3CDA91}" sibTransId="{2BA45466-F5B2-472C-8544-9C78CDFB1A36}"/>
    <dgm:cxn modelId="{EC607933-1760-4245-8550-F8A22FBB41D0}" type="presOf" srcId="{582C2B64-BDCC-4CE8-9985-5F35080C5160}" destId="{E94054EC-0276-4E5B-AB13-B20A76C70DE7}" srcOrd="0" destOrd="0" presId="urn:microsoft.com/office/officeart/2005/8/layout/vProcess5"/>
    <dgm:cxn modelId="{38BDB350-E3EF-4BAC-B141-50A4592592E1}" srcId="{A2BC1C9D-0055-463F-9670-AE0072023837}" destId="{FA10D836-F48B-407B-86BE-1911F1A9644E}" srcOrd="3" destOrd="0" parTransId="{25AD0969-82CF-4805-8503-2FC4643F57F7}" sibTransId="{38CFDECA-ECEB-49F8-B571-A85AEE2B8603}"/>
    <dgm:cxn modelId="{D393C69A-CC56-4778-9DAE-552F9F7A89AB}" type="presOf" srcId="{19303291-14D0-468D-B7B6-9F3A5FC7C707}" destId="{2A84856E-833B-437D-879E-18645B4E7508}" srcOrd="0" destOrd="0" presId="urn:microsoft.com/office/officeart/2005/8/layout/vProcess5"/>
    <dgm:cxn modelId="{0B07F03B-5EFF-4EC2-BB7B-E0E2C2A1DC9D}" type="presOf" srcId="{19303291-14D0-468D-B7B6-9F3A5FC7C707}" destId="{096F41FE-9DFD-4AF1-80D1-3226668529A4}" srcOrd="1" destOrd="0" presId="urn:microsoft.com/office/officeart/2005/8/layout/vProcess5"/>
    <dgm:cxn modelId="{09A810CC-9D7B-494F-9176-5BC4BC76B3DF}" type="presOf" srcId="{083B27AE-A6E9-4411-A371-6E483F90EF5E}" destId="{2CD40A45-96AA-4130-8447-430E723F1984}" srcOrd="1" destOrd="0" presId="urn:microsoft.com/office/officeart/2005/8/layout/vProcess5"/>
    <dgm:cxn modelId="{7DD1BD44-E5CB-433E-BF11-5B03105AB91B}" type="presOf" srcId="{FA10D836-F48B-407B-86BE-1911F1A9644E}" destId="{3DFFF3CC-CA3F-4814-9E8F-88A842047CCB}" srcOrd="1" destOrd="0" presId="urn:microsoft.com/office/officeart/2005/8/layout/vProcess5"/>
    <dgm:cxn modelId="{1B62C0B4-7C57-445D-9257-D87483AEB966}" type="presParOf" srcId="{9515D594-3934-4331-A7BE-DD734FC333EF}" destId="{3AB7A11F-0307-46F5-8AB9-A662E93FF4B8}" srcOrd="0" destOrd="0" presId="urn:microsoft.com/office/officeart/2005/8/layout/vProcess5"/>
    <dgm:cxn modelId="{FF7D6273-AFBD-4109-8AF7-76FB4C540666}" type="presParOf" srcId="{9515D594-3934-4331-A7BE-DD734FC333EF}" destId="{2A84856E-833B-437D-879E-18645B4E7508}" srcOrd="1" destOrd="0" presId="urn:microsoft.com/office/officeart/2005/8/layout/vProcess5"/>
    <dgm:cxn modelId="{555F5539-E23F-4978-8010-8CD5FFEE31A0}" type="presParOf" srcId="{9515D594-3934-4331-A7BE-DD734FC333EF}" destId="{C9BB9E2D-DCEF-4EBE-BE79-F81FCD10DAD7}" srcOrd="2" destOrd="0" presId="urn:microsoft.com/office/officeart/2005/8/layout/vProcess5"/>
    <dgm:cxn modelId="{D7C75164-4407-40D6-A7FE-38CC045A7032}" type="presParOf" srcId="{9515D594-3934-4331-A7BE-DD734FC333EF}" destId="{6ADB09BA-984E-4ED2-8738-38F7C0644D6D}" srcOrd="3" destOrd="0" presId="urn:microsoft.com/office/officeart/2005/8/layout/vProcess5"/>
    <dgm:cxn modelId="{EEC468A9-7B7E-4668-A5EC-EF17D09F2A94}" type="presParOf" srcId="{9515D594-3934-4331-A7BE-DD734FC333EF}" destId="{79287FE7-7450-401E-9EDB-E60934ECB386}" srcOrd="4" destOrd="0" presId="urn:microsoft.com/office/officeart/2005/8/layout/vProcess5"/>
    <dgm:cxn modelId="{45CA245B-1520-4B53-9360-64D64C887464}" type="presParOf" srcId="{9515D594-3934-4331-A7BE-DD734FC333EF}" destId="{080F757B-5707-4570-A000-5FF830E8FACD}" srcOrd="5" destOrd="0" presId="urn:microsoft.com/office/officeart/2005/8/layout/vProcess5"/>
    <dgm:cxn modelId="{9A18698F-431C-4692-AE6A-019631B38673}" type="presParOf" srcId="{9515D594-3934-4331-A7BE-DD734FC333EF}" destId="{E94054EC-0276-4E5B-AB13-B20A76C70DE7}" srcOrd="6" destOrd="0" presId="urn:microsoft.com/office/officeart/2005/8/layout/vProcess5"/>
    <dgm:cxn modelId="{F4C40F44-25AB-4B3D-92A4-B6840C6B6BC4}" type="presParOf" srcId="{9515D594-3934-4331-A7BE-DD734FC333EF}" destId="{643A87C0-C021-4615-924C-0B2899C86363}" srcOrd="7" destOrd="0" presId="urn:microsoft.com/office/officeart/2005/8/layout/vProcess5"/>
    <dgm:cxn modelId="{40DAF213-CBF7-44BC-8738-9528C307193D}" type="presParOf" srcId="{9515D594-3934-4331-A7BE-DD734FC333EF}" destId="{096F41FE-9DFD-4AF1-80D1-3226668529A4}" srcOrd="8" destOrd="0" presId="urn:microsoft.com/office/officeart/2005/8/layout/vProcess5"/>
    <dgm:cxn modelId="{DFAFBE85-51FE-4116-A2FA-4E40C7632123}" type="presParOf" srcId="{9515D594-3934-4331-A7BE-DD734FC333EF}" destId="{2CD40A45-96AA-4130-8447-430E723F1984}" srcOrd="9" destOrd="0" presId="urn:microsoft.com/office/officeart/2005/8/layout/vProcess5"/>
    <dgm:cxn modelId="{EBAD735D-6D08-4375-BD01-A5D91CFA9155}" type="presParOf" srcId="{9515D594-3934-4331-A7BE-DD734FC333EF}" destId="{6C92B37F-71C3-44D7-A1FB-09100D6DF99C}" srcOrd="10" destOrd="0" presId="urn:microsoft.com/office/officeart/2005/8/layout/vProcess5"/>
    <dgm:cxn modelId="{8D2520FF-C896-4F55-B038-313F8F1873C9}" type="presParOf" srcId="{9515D594-3934-4331-A7BE-DD734FC333EF}" destId="{3DFFF3CC-CA3F-4814-9E8F-88A842047CC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B393BB-C11F-4E03-ACD0-64669AC4CAF1}" type="doc">
      <dgm:prSet loTypeId="urn:microsoft.com/office/officeart/2005/8/layout/default#1" loCatId="list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zh-TW" altLang="en-US"/>
        </a:p>
      </dgm:t>
    </dgm:pt>
    <dgm:pt modelId="{B60A20A2-E7D7-4BB5-8FBE-BA5E3DC8D46B}">
      <dgm:prSet phldrT="[文字]"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時間</a:t>
          </a:r>
          <a:endParaRPr lang="zh-TW" altLang="en-US" b="1" dirty="0">
            <a:latin typeface="+mj-ea"/>
            <a:ea typeface="+mj-ea"/>
          </a:endParaRPr>
        </a:p>
      </dgm:t>
    </dgm:pt>
    <dgm:pt modelId="{F30A6124-ED77-47A8-92EF-5058A1584504}" type="parTrans" cxnId="{CB689C19-5F81-4B80-9125-B728C04EBBDB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4ED8CB97-5F94-4580-A310-29D39E5BFF8F}" type="sibTrans" cxnId="{CB689C19-5F81-4B80-9125-B728C04EBBDB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EF976964-EAB6-4CDA-9104-1523A7B9FBBE}">
      <dgm:prSet phldrT="[文字]"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地點</a:t>
          </a:r>
          <a:endParaRPr lang="zh-TW" altLang="en-US" b="1" dirty="0">
            <a:latin typeface="+mj-ea"/>
            <a:ea typeface="+mj-ea"/>
          </a:endParaRPr>
        </a:p>
      </dgm:t>
    </dgm:pt>
    <dgm:pt modelId="{80926E47-530E-4982-91F6-ED871501D911}" type="parTrans" cxnId="{5B7F7FF2-2BB8-4D46-90AE-DDDE97F2DB1B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2AE6A5C5-1AAC-4013-9523-1045737313D6}" type="sibTrans" cxnId="{5B7F7FF2-2BB8-4D46-90AE-DDDE97F2DB1B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A21D178C-7918-435C-A829-388F3F0211FF}">
      <dgm:prSet phldrT="[文字]"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連絡人</a:t>
          </a:r>
          <a:endParaRPr lang="zh-TW" altLang="en-US" b="1" dirty="0">
            <a:latin typeface="+mj-ea"/>
            <a:ea typeface="+mj-ea"/>
          </a:endParaRPr>
        </a:p>
      </dgm:t>
    </dgm:pt>
    <dgm:pt modelId="{48267609-ECAA-48BB-9698-82169E2D0C84}" type="parTrans" cxnId="{1D77527C-2192-4D0E-B44E-322F9EDB9464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D93414A3-6A96-4549-BF05-2F79F34498CF}" type="sibTrans" cxnId="{1D77527C-2192-4D0E-B44E-322F9EDB9464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8D814FB3-C286-4300-92CB-EE655D8542A6}">
      <dgm:prSet phldrT="[文字]"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流程</a:t>
          </a:r>
          <a:endParaRPr lang="zh-TW" altLang="en-US" b="1" dirty="0">
            <a:latin typeface="+mj-ea"/>
            <a:ea typeface="+mj-ea"/>
          </a:endParaRPr>
        </a:p>
      </dgm:t>
    </dgm:pt>
    <dgm:pt modelId="{367D9119-AF80-4258-A8DD-DFD6D2694869}" type="parTrans" cxnId="{4D2FF0A3-0685-4058-B7C4-49CC6AF6DB87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62EEB34C-069D-4395-A9A5-0EA12FF805B8}" type="sibTrans" cxnId="{4D2FF0A3-0685-4058-B7C4-49CC6AF6DB87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DF5EF70D-AAB0-428E-84C9-E9AB6E920618}">
      <dgm:prSet phldrT="[文字]"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物品</a:t>
          </a:r>
          <a:endParaRPr lang="zh-TW" altLang="en-US" b="1" dirty="0">
            <a:latin typeface="+mj-ea"/>
            <a:ea typeface="+mj-ea"/>
          </a:endParaRPr>
        </a:p>
      </dgm:t>
    </dgm:pt>
    <dgm:pt modelId="{272192E3-CCF4-4C4F-8D3B-E5A26D46B2A5}" type="parTrans" cxnId="{DFBE69EF-3CCF-4A33-86C3-043427234F31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C2CDFEE4-1A4E-4CF9-B823-5759D5598114}" type="sibTrans" cxnId="{DFBE69EF-3CCF-4A33-86C3-043427234F31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F3C07628-1233-4EEC-86EB-6AB904A294C7}">
      <dgm:prSet phldrT="[文字]"/>
      <dgm:spPr/>
      <dgm:t>
        <a:bodyPr/>
        <a:lstStyle/>
        <a:p>
          <a:r>
            <a:rPr lang="zh-TW" altLang="en-US" b="1" dirty="0" smtClean="0">
              <a:latin typeface="+mj-ea"/>
              <a:ea typeface="+mj-ea"/>
            </a:rPr>
            <a:t>面試官</a:t>
          </a:r>
          <a:endParaRPr lang="zh-TW" altLang="en-US" b="1" dirty="0">
            <a:latin typeface="+mj-ea"/>
            <a:ea typeface="+mj-ea"/>
          </a:endParaRPr>
        </a:p>
      </dgm:t>
    </dgm:pt>
    <dgm:pt modelId="{B66A660B-C736-43EF-A2D2-46E0247226FD}" type="parTrans" cxnId="{DF20FE1D-47DA-4648-A44F-E7B4CE243FE8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62C9C771-1BC6-4AD5-B9EC-87316ECB1A65}" type="sibTrans" cxnId="{DF20FE1D-47DA-4648-A44F-E7B4CE243FE8}">
      <dgm:prSet/>
      <dgm:spPr/>
      <dgm:t>
        <a:bodyPr/>
        <a:lstStyle/>
        <a:p>
          <a:endParaRPr lang="zh-TW" altLang="en-US" b="1">
            <a:latin typeface="+mj-ea"/>
            <a:ea typeface="+mj-ea"/>
          </a:endParaRPr>
        </a:p>
      </dgm:t>
    </dgm:pt>
    <dgm:pt modelId="{9D7B82E7-D159-4A79-B1A6-608129734BC8}" type="pres">
      <dgm:prSet presAssocID="{C9B393BB-C11F-4E03-ACD0-64669AC4CAF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1F8300D-0446-42E9-99DC-DF5118F47A01}" type="pres">
      <dgm:prSet presAssocID="{B60A20A2-E7D7-4BB5-8FBE-BA5E3DC8D46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46498A-9907-4DB1-80D8-3E4C7FEA61C1}" type="pres">
      <dgm:prSet presAssocID="{4ED8CB97-5F94-4580-A310-29D39E5BFF8F}" presName="sibTrans" presStyleCnt="0"/>
      <dgm:spPr/>
      <dgm:t>
        <a:bodyPr/>
        <a:lstStyle/>
        <a:p>
          <a:endParaRPr lang="zh-TW" altLang="en-US"/>
        </a:p>
      </dgm:t>
    </dgm:pt>
    <dgm:pt modelId="{76451661-70A5-486B-8E38-6E313E7DCF1B}" type="pres">
      <dgm:prSet presAssocID="{EF976964-EAB6-4CDA-9104-1523A7B9FBB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20871A-4878-4424-B0F7-4BC5E1C5D98C}" type="pres">
      <dgm:prSet presAssocID="{2AE6A5C5-1AAC-4013-9523-1045737313D6}" presName="sibTrans" presStyleCnt="0"/>
      <dgm:spPr/>
      <dgm:t>
        <a:bodyPr/>
        <a:lstStyle/>
        <a:p>
          <a:endParaRPr lang="zh-TW" altLang="en-US"/>
        </a:p>
      </dgm:t>
    </dgm:pt>
    <dgm:pt modelId="{C54C8987-C827-49B5-A702-54F09B4DA61F}" type="pres">
      <dgm:prSet presAssocID="{A21D178C-7918-435C-A829-388F3F0211F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8B3665-4B53-4D12-8BD9-2613ADAD7896}" type="pres">
      <dgm:prSet presAssocID="{D93414A3-6A96-4549-BF05-2F79F34498CF}" presName="sibTrans" presStyleCnt="0"/>
      <dgm:spPr/>
      <dgm:t>
        <a:bodyPr/>
        <a:lstStyle/>
        <a:p>
          <a:endParaRPr lang="zh-TW" altLang="en-US"/>
        </a:p>
      </dgm:t>
    </dgm:pt>
    <dgm:pt modelId="{C139627F-1EFA-4CE3-B204-BEC8EF7F5D82}" type="pres">
      <dgm:prSet presAssocID="{8D814FB3-C286-4300-92CB-EE655D8542A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62D89E-7D3A-460E-A553-B0EC61A205B4}" type="pres">
      <dgm:prSet presAssocID="{62EEB34C-069D-4395-A9A5-0EA12FF805B8}" presName="sibTrans" presStyleCnt="0"/>
      <dgm:spPr/>
      <dgm:t>
        <a:bodyPr/>
        <a:lstStyle/>
        <a:p>
          <a:endParaRPr lang="zh-TW" altLang="en-US"/>
        </a:p>
      </dgm:t>
    </dgm:pt>
    <dgm:pt modelId="{03ED7287-5CFF-4B96-BE87-B8BD0574664F}" type="pres">
      <dgm:prSet presAssocID="{DF5EF70D-AAB0-428E-84C9-E9AB6E92061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218C30-839D-48A8-8561-37465F5DF64A}" type="pres">
      <dgm:prSet presAssocID="{C2CDFEE4-1A4E-4CF9-B823-5759D5598114}" presName="sibTrans" presStyleCnt="0"/>
      <dgm:spPr/>
      <dgm:t>
        <a:bodyPr/>
        <a:lstStyle/>
        <a:p>
          <a:endParaRPr lang="zh-TW" altLang="en-US"/>
        </a:p>
      </dgm:t>
    </dgm:pt>
    <dgm:pt modelId="{841A57E2-063A-4D58-8823-0DCFA6EDAF81}" type="pres">
      <dgm:prSet presAssocID="{F3C07628-1233-4EEC-86EB-6AB904A294C7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C22A293-20B6-44EA-9C08-9B67FA6131A6}" type="presOf" srcId="{8D814FB3-C286-4300-92CB-EE655D8542A6}" destId="{C139627F-1EFA-4CE3-B204-BEC8EF7F5D82}" srcOrd="0" destOrd="0" presId="urn:microsoft.com/office/officeart/2005/8/layout/default#1"/>
    <dgm:cxn modelId="{54631EAB-71BC-4BBB-84D7-D985AF074A4C}" type="presOf" srcId="{DF5EF70D-AAB0-428E-84C9-E9AB6E920618}" destId="{03ED7287-5CFF-4B96-BE87-B8BD0574664F}" srcOrd="0" destOrd="0" presId="urn:microsoft.com/office/officeart/2005/8/layout/default#1"/>
    <dgm:cxn modelId="{CB689C19-5F81-4B80-9125-B728C04EBBDB}" srcId="{C9B393BB-C11F-4E03-ACD0-64669AC4CAF1}" destId="{B60A20A2-E7D7-4BB5-8FBE-BA5E3DC8D46B}" srcOrd="0" destOrd="0" parTransId="{F30A6124-ED77-47A8-92EF-5058A1584504}" sibTransId="{4ED8CB97-5F94-4580-A310-29D39E5BFF8F}"/>
    <dgm:cxn modelId="{DF20FE1D-47DA-4648-A44F-E7B4CE243FE8}" srcId="{C9B393BB-C11F-4E03-ACD0-64669AC4CAF1}" destId="{F3C07628-1233-4EEC-86EB-6AB904A294C7}" srcOrd="5" destOrd="0" parTransId="{B66A660B-C736-43EF-A2D2-46E0247226FD}" sibTransId="{62C9C771-1BC6-4AD5-B9EC-87316ECB1A65}"/>
    <dgm:cxn modelId="{1962C3D8-BAA0-4C83-9D47-BAEEBDD5A2DB}" type="presOf" srcId="{EF976964-EAB6-4CDA-9104-1523A7B9FBBE}" destId="{76451661-70A5-486B-8E38-6E313E7DCF1B}" srcOrd="0" destOrd="0" presId="urn:microsoft.com/office/officeart/2005/8/layout/default#1"/>
    <dgm:cxn modelId="{5B7F7FF2-2BB8-4D46-90AE-DDDE97F2DB1B}" srcId="{C9B393BB-C11F-4E03-ACD0-64669AC4CAF1}" destId="{EF976964-EAB6-4CDA-9104-1523A7B9FBBE}" srcOrd="1" destOrd="0" parTransId="{80926E47-530E-4982-91F6-ED871501D911}" sibTransId="{2AE6A5C5-1AAC-4013-9523-1045737313D6}"/>
    <dgm:cxn modelId="{4D2FF0A3-0685-4058-B7C4-49CC6AF6DB87}" srcId="{C9B393BB-C11F-4E03-ACD0-64669AC4CAF1}" destId="{8D814FB3-C286-4300-92CB-EE655D8542A6}" srcOrd="3" destOrd="0" parTransId="{367D9119-AF80-4258-A8DD-DFD6D2694869}" sibTransId="{62EEB34C-069D-4395-A9A5-0EA12FF805B8}"/>
    <dgm:cxn modelId="{1D77527C-2192-4D0E-B44E-322F9EDB9464}" srcId="{C9B393BB-C11F-4E03-ACD0-64669AC4CAF1}" destId="{A21D178C-7918-435C-A829-388F3F0211FF}" srcOrd="2" destOrd="0" parTransId="{48267609-ECAA-48BB-9698-82169E2D0C84}" sibTransId="{D93414A3-6A96-4549-BF05-2F79F34498CF}"/>
    <dgm:cxn modelId="{1CF6619E-C2A6-4438-9282-0A7437A62E11}" type="presOf" srcId="{A21D178C-7918-435C-A829-388F3F0211FF}" destId="{C54C8987-C827-49B5-A702-54F09B4DA61F}" srcOrd="0" destOrd="0" presId="urn:microsoft.com/office/officeart/2005/8/layout/default#1"/>
    <dgm:cxn modelId="{23AD428F-8A07-4495-8092-CF53052C22D0}" type="presOf" srcId="{B60A20A2-E7D7-4BB5-8FBE-BA5E3DC8D46B}" destId="{01F8300D-0446-42E9-99DC-DF5118F47A01}" srcOrd="0" destOrd="0" presId="urn:microsoft.com/office/officeart/2005/8/layout/default#1"/>
    <dgm:cxn modelId="{DFBE69EF-3CCF-4A33-86C3-043427234F31}" srcId="{C9B393BB-C11F-4E03-ACD0-64669AC4CAF1}" destId="{DF5EF70D-AAB0-428E-84C9-E9AB6E920618}" srcOrd="4" destOrd="0" parTransId="{272192E3-CCF4-4C4F-8D3B-E5A26D46B2A5}" sibTransId="{C2CDFEE4-1A4E-4CF9-B823-5759D5598114}"/>
    <dgm:cxn modelId="{5D66CC8C-F7FD-4E3A-B2DB-EEF677A9CAE2}" type="presOf" srcId="{F3C07628-1233-4EEC-86EB-6AB904A294C7}" destId="{841A57E2-063A-4D58-8823-0DCFA6EDAF81}" srcOrd="0" destOrd="0" presId="urn:microsoft.com/office/officeart/2005/8/layout/default#1"/>
    <dgm:cxn modelId="{09CD48A9-EA0F-4BBC-B1E9-2CE735D873CD}" type="presOf" srcId="{C9B393BB-C11F-4E03-ACD0-64669AC4CAF1}" destId="{9D7B82E7-D159-4A79-B1A6-608129734BC8}" srcOrd="0" destOrd="0" presId="urn:microsoft.com/office/officeart/2005/8/layout/default#1"/>
    <dgm:cxn modelId="{0595E190-939D-4695-84ED-0E98F23C0936}" type="presParOf" srcId="{9D7B82E7-D159-4A79-B1A6-608129734BC8}" destId="{01F8300D-0446-42E9-99DC-DF5118F47A01}" srcOrd="0" destOrd="0" presId="urn:microsoft.com/office/officeart/2005/8/layout/default#1"/>
    <dgm:cxn modelId="{9F7CB2CC-9804-4E31-A266-7AF5DEEEAB56}" type="presParOf" srcId="{9D7B82E7-D159-4A79-B1A6-608129734BC8}" destId="{7E46498A-9907-4DB1-80D8-3E4C7FEA61C1}" srcOrd="1" destOrd="0" presId="urn:microsoft.com/office/officeart/2005/8/layout/default#1"/>
    <dgm:cxn modelId="{FA88C8B2-47CB-4E4B-807F-A1773477B6AC}" type="presParOf" srcId="{9D7B82E7-D159-4A79-B1A6-608129734BC8}" destId="{76451661-70A5-486B-8E38-6E313E7DCF1B}" srcOrd="2" destOrd="0" presId="urn:microsoft.com/office/officeart/2005/8/layout/default#1"/>
    <dgm:cxn modelId="{D44A4264-96C8-470C-95E5-A5C0777633AF}" type="presParOf" srcId="{9D7B82E7-D159-4A79-B1A6-608129734BC8}" destId="{4020871A-4878-4424-B0F7-4BC5E1C5D98C}" srcOrd="3" destOrd="0" presId="urn:microsoft.com/office/officeart/2005/8/layout/default#1"/>
    <dgm:cxn modelId="{44413B73-4333-4651-8A08-9AD97AC2A8EE}" type="presParOf" srcId="{9D7B82E7-D159-4A79-B1A6-608129734BC8}" destId="{C54C8987-C827-49B5-A702-54F09B4DA61F}" srcOrd="4" destOrd="0" presId="urn:microsoft.com/office/officeart/2005/8/layout/default#1"/>
    <dgm:cxn modelId="{0C30F5C4-7F4F-4698-B015-A334FD32A5A3}" type="presParOf" srcId="{9D7B82E7-D159-4A79-B1A6-608129734BC8}" destId="{878B3665-4B53-4D12-8BD9-2613ADAD7896}" srcOrd="5" destOrd="0" presId="urn:microsoft.com/office/officeart/2005/8/layout/default#1"/>
    <dgm:cxn modelId="{EB98B41A-18D5-456A-A482-D1A9C8D4EE44}" type="presParOf" srcId="{9D7B82E7-D159-4A79-B1A6-608129734BC8}" destId="{C139627F-1EFA-4CE3-B204-BEC8EF7F5D82}" srcOrd="6" destOrd="0" presId="urn:microsoft.com/office/officeart/2005/8/layout/default#1"/>
    <dgm:cxn modelId="{1E46E483-B45A-4768-A1D3-F8410B8B62CF}" type="presParOf" srcId="{9D7B82E7-D159-4A79-B1A6-608129734BC8}" destId="{2162D89E-7D3A-460E-A553-B0EC61A205B4}" srcOrd="7" destOrd="0" presId="urn:microsoft.com/office/officeart/2005/8/layout/default#1"/>
    <dgm:cxn modelId="{50358661-3F6E-4D36-8131-5D9E7E6F69A9}" type="presParOf" srcId="{9D7B82E7-D159-4A79-B1A6-608129734BC8}" destId="{03ED7287-5CFF-4B96-BE87-B8BD0574664F}" srcOrd="8" destOrd="0" presId="urn:microsoft.com/office/officeart/2005/8/layout/default#1"/>
    <dgm:cxn modelId="{133502BF-C5A9-46DF-8515-05AA4D41A6CF}" type="presParOf" srcId="{9D7B82E7-D159-4A79-B1A6-608129734BC8}" destId="{DB218C30-839D-48A8-8561-37465F5DF64A}" srcOrd="9" destOrd="0" presId="urn:microsoft.com/office/officeart/2005/8/layout/default#1"/>
    <dgm:cxn modelId="{753F9A28-DB56-4309-8CAD-0E8105B9AE1F}" type="presParOf" srcId="{9D7B82E7-D159-4A79-B1A6-608129734BC8}" destId="{841A57E2-063A-4D58-8823-0DCFA6EDAF81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9A7285F-95A6-487C-AC1E-6CEE146C9DE7}" type="doc">
      <dgm:prSet loTypeId="urn:microsoft.com/office/officeart/2005/8/layout/vList2" loCatId="list" qsTypeId="urn:microsoft.com/office/officeart/2005/8/quickstyle/3d4" qsCatId="3D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6DFEA6A5-DCD6-4A4F-A7BC-637EC32CBAD1}">
      <dgm:prSet phldrT="[文字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ts val="3600"/>
            </a:lnSpc>
            <a:spcBef>
              <a:spcPts val="0"/>
            </a:spcBef>
            <a:spcAft>
              <a:spcPts val="0"/>
            </a:spcAft>
          </a:pPr>
          <a:r>
            <a:rPr lang="zh-TW" altLang="en-US" sz="2400" b="1" dirty="0" smtClean="0">
              <a:latin typeface="+mj-ea"/>
              <a:ea typeface="+mj-ea"/>
            </a:rPr>
            <a:t>自我介紹 </a:t>
          </a:r>
          <a:endParaRPr lang="zh-TW" altLang="en-US" sz="2400" b="1" dirty="0">
            <a:latin typeface="+mj-ea"/>
            <a:ea typeface="+mj-ea"/>
          </a:endParaRPr>
        </a:p>
      </dgm:t>
    </dgm:pt>
    <dgm:pt modelId="{D9588496-C3C8-4AE3-A745-2D05EAC70CCA}" type="parTrans" cxnId="{9AFBB76A-DCF4-48EA-919F-C64E03C315E0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9125E7D8-3CD7-4928-89C6-6BD4D9496C0A}" type="sibTrans" cxnId="{9AFBB76A-DCF4-48EA-919F-C64E03C315E0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ACB10E39-9EBF-475C-AAF8-8776F290F0DA}">
      <dgm:prSet custT="1"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r>
            <a:rPr kumimoji="0" lang="zh-TW" altLang="en-US" sz="2400" b="1" dirty="0" smtClean="0">
              <a:latin typeface="+mj-ea"/>
              <a:ea typeface="+mj-ea"/>
            </a:rPr>
            <a:t>介紹自己的優點及缺點</a:t>
          </a:r>
          <a:r>
            <a:rPr kumimoji="0" lang="en-US" altLang="zh-TW" sz="2400" b="1" dirty="0" smtClean="0">
              <a:latin typeface="+mj-ea"/>
              <a:ea typeface="+mj-ea"/>
            </a:rPr>
            <a:t>+</a:t>
          </a:r>
          <a:r>
            <a:rPr kumimoji="0" lang="zh-TW" altLang="en-US" sz="2400" b="1" dirty="0" smtClean="0">
              <a:latin typeface="+mj-ea"/>
              <a:ea typeface="+mj-ea"/>
            </a:rPr>
            <a:t>實例</a:t>
          </a:r>
        </a:p>
      </dgm:t>
    </dgm:pt>
    <dgm:pt modelId="{C8570713-A4D9-4D94-B883-F78A28360A99}" type="parTrans" cxnId="{3076FEF6-A19E-4BE3-BB26-524CE77457A8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AB392704-1BAD-4B94-870A-19EC82914EAF}" type="sibTrans" cxnId="{3076FEF6-A19E-4BE3-BB26-524CE77457A8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D3733815-92DC-4C8B-9F73-627D7C1DF359}">
      <dgm:prSet custT="1"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r>
            <a:rPr kumimoji="0" lang="zh-TW" altLang="en-US" sz="2400" b="1" dirty="0" smtClean="0">
              <a:latin typeface="+mj-ea"/>
              <a:ea typeface="+mj-ea"/>
            </a:rPr>
            <a:t>介紹自己的興趣及嗜好</a:t>
          </a:r>
        </a:p>
      </dgm:t>
    </dgm:pt>
    <dgm:pt modelId="{6BD5DAD4-B07A-4379-8D22-BC25A6CC1B9F}" type="parTrans" cxnId="{CD0BB15F-4D1E-465E-AEF3-33BC459C8604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0BB46BEA-0491-46BC-A1DC-AC0EA4D5328D}" type="sibTrans" cxnId="{CD0BB15F-4D1E-465E-AEF3-33BC459C8604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D2F7DDF9-31AE-4411-A147-E79E3FEB0BBC}">
      <dgm:prSet custT="1"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r>
            <a:rPr kumimoji="0" lang="zh-TW" altLang="en-US" sz="2400" b="1" dirty="0" smtClean="0">
              <a:latin typeface="+mj-ea"/>
              <a:ea typeface="+mj-ea"/>
            </a:rPr>
            <a:t>介紹過去工作的績效</a:t>
          </a:r>
          <a:endParaRPr lang="en-US" altLang="zh-TW" sz="2400" b="1" dirty="0" smtClean="0">
            <a:latin typeface="+mj-ea"/>
            <a:ea typeface="+mj-ea"/>
          </a:endParaRPr>
        </a:p>
      </dgm:t>
    </dgm:pt>
    <dgm:pt modelId="{B52AE938-2B84-492C-880D-4949DB965FD5}" type="parTrans" cxnId="{DD1A6FF9-8566-4A8C-9FB8-90AA52DE318A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B38317FA-76D4-47A2-AA8A-8A58B36CC5A8}" type="sibTrans" cxnId="{DD1A6FF9-8566-4A8C-9FB8-90AA52DE318A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DF4686BA-469F-4E13-B077-770AFED067D2}">
      <dgm:prSet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ts val="3600"/>
            </a:lnSpc>
            <a:spcBef>
              <a:spcPts val="0"/>
            </a:spcBef>
            <a:spcAft>
              <a:spcPts val="0"/>
            </a:spcAft>
          </a:pPr>
          <a:r>
            <a:rPr lang="zh-TW" altLang="en-US" sz="2400" b="1" dirty="0" smtClean="0">
              <a:latin typeface="+mj-ea"/>
              <a:ea typeface="+mj-ea"/>
            </a:rPr>
            <a:t>為什麼公司要錄取你</a:t>
          </a:r>
        </a:p>
      </dgm:t>
    </dgm:pt>
    <dgm:pt modelId="{01FAB9E1-1B23-4E1C-AC57-B4CB02467589}" type="parTrans" cxnId="{47E29FC8-B6CD-4E71-9176-324926F6AE4B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35B715B5-F81B-41C9-B513-8FBF61ED0FAC}" type="sibTrans" cxnId="{47E29FC8-B6CD-4E71-9176-324926F6AE4B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C7317FB5-F008-4C45-A5D0-2F50992B1D65}">
      <dgm:prSet custT="1"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r>
            <a:rPr kumimoji="0" lang="zh-TW" altLang="en-US" sz="2400" b="1" dirty="0" smtClean="0">
              <a:latin typeface="+mj-ea"/>
              <a:ea typeface="+mj-ea"/>
            </a:rPr>
            <a:t>為什麼來應徵 </a:t>
          </a:r>
        </a:p>
      </dgm:t>
    </dgm:pt>
    <dgm:pt modelId="{1EE9D424-38CB-4A44-99E0-7A0D0CC99A4A}" type="parTrans" cxnId="{2EA975B9-7778-440D-B68A-C8A589084B39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58F27FBB-BD7A-471E-96A0-0F5BF9B6DBFD}" type="sibTrans" cxnId="{2EA975B9-7778-440D-B68A-C8A589084B39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C8C3DF1C-C7B0-440B-90BD-C71AA98D7BBD}">
      <dgm:prSet custT="1"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r>
            <a:rPr kumimoji="0" lang="zh-TW" altLang="en-US" sz="2400" b="1" dirty="0" smtClean="0">
              <a:latin typeface="+mj-ea"/>
              <a:ea typeface="+mj-ea"/>
            </a:rPr>
            <a:t>是否能勝任這份工作</a:t>
          </a:r>
        </a:p>
      </dgm:t>
    </dgm:pt>
    <dgm:pt modelId="{CC8A6113-CBAB-40C0-A8D3-D7C939D748E5}" type="parTrans" cxnId="{E467B412-AD2F-431D-BE06-251144943832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45C766AE-40D2-438F-AE36-827F642E68DD}" type="sibTrans" cxnId="{E467B412-AD2F-431D-BE06-251144943832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2F9AA1ED-6BFD-428F-ADA1-F0B55EB32D43}">
      <dgm:prSet custT="1"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r>
            <a:rPr kumimoji="0" lang="zh-TW" altLang="en-US" sz="2400" b="1" dirty="0" smtClean="0">
              <a:latin typeface="+mj-ea"/>
              <a:ea typeface="+mj-ea"/>
            </a:rPr>
            <a:t>是否能適應公司文化</a:t>
          </a:r>
        </a:p>
      </dgm:t>
    </dgm:pt>
    <dgm:pt modelId="{7101798B-7098-4A9A-8FE3-688C17F57518}" type="parTrans" cxnId="{9DDFC94C-3072-42E5-B83C-FC4200744695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E474CB2E-D708-42CE-9B7F-D53765C0F9B0}" type="sibTrans" cxnId="{9DDFC94C-3072-42E5-B83C-FC4200744695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B1549159-9235-44DA-823E-79D036604369}">
      <dgm:prSet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ts val="3600"/>
            </a:lnSpc>
            <a:spcBef>
              <a:spcPts val="0"/>
            </a:spcBef>
            <a:spcAft>
              <a:spcPts val="0"/>
            </a:spcAft>
          </a:pPr>
          <a:r>
            <a:rPr kumimoji="0" lang="zh-TW" altLang="en-US" sz="2400" b="1" dirty="0" smtClean="0">
              <a:latin typeface="+mj-ea"/>
              <a:ea typeface="+mj-ea"/>
            </a:rPr>
            <a:t>未來生涯規劃</a:t>
          </a:r>
        </a:p>
      </dgm:t>
    </dgm:pt>
    <dgm:pt modelId="{FE68748C-6A2B-4113-BC44-3B87725FF1EF}" type="parTrans" cxnId="{48248E4F-2752-4749-A7EE-02689780E9F1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59380380-B0C1-4518-8347-6509960AFA1D}" type="sibTrans" cxnId="{48248E4F-2752-4749-A7EE-02689780E9F1}">
      <dgm:prSet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zh-TW" altLang="en-US" sz="2400" b="1">
            <a:latin typeface="微軟正黑體" pitchFamily="34" charset="-120"/>
            <a:ea typeface="微軟正黑體" pitchFamily="34" charset="-120"/>
          </a:endParaRPr>
        </a:p>
      </dgm:t>
    </dgm:pt>
    <dgm:pt modelId="{83E9FA5E-D063-4A87-9263-055B2C4CEF34}">
      <dgm:prSet custT="1"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lang="en-US" altLang="zh-TW" sz="2400" b="1" dirty="0" smtClean="0">
            <a:latin typeface="+mj-ea"/>
            <a:ea typeface="+mj-ea"/>
          </a:endParaRPr>
        </a:p>
      </dgm:t>
    </dgm:pt>
    <dgm:pt modelId="{B09DD0A5-78F1-4980-97DF-B65D3577FE42}" type="parTrans" cxnId="{81C6611F-5B19-4D63-B0B0-5B3CF017D90A}">
      <dgm:prSet/>
      <dgm:spPr/>
      <dgm:t>
        <a:bodyPr/>
        <a:lstStyle/>
        <a:p>
          <a:pPr>
            <a:lnSpc>
              <a:spcPts val="3600"/>
            </a:lnSpc>
          </a:pPr>
          <a:endParaRPr lang="zh-TW" altLang="en-US"/>
        </a:p>
      </dgm:t>
    </dgm:pt>
    <dgm:pt modelId="{47E05346-BEA2-45D3-B1FF-4430380AC4B5}" type="sibTrans" cxnId="{81C6611F-5B19-4D63-B0B0-5B3CF017D90A}">
      <dgm:prSet/>
      <dgm:spPr/>
      <dgm:t>
        <a:bodyPr/>
        <a:lstStyle/>
        <a:p>
          <a:pPr>
            <a:lnSpc>
              <a:spcPts val="3600"/>
            </a:lnSpc>
          </a:pPr>
          <a:endParaRPr lang="zh-TW" altLang="en-US"/>
        </a:p>
      </dgm:t>
    </dgm:pt>
    <dgm:pt modelId="{BD45E895-E81B-4591-9A3F-17F190276FFE}">
      <dgm:prSet custT="1"/>
      <dgm:spPr/>
      <dgm:t>
        <a:bodyPr/>
        <a:lstStyle/>
        <a:p>
          <a:pPr>
            <a:lnSpc>
              <a:spcPts val="3600"/>
            </a:lnSpc>
            <a:spcBef>
              <a:spcPts val="0"/>
            </a:spcBef>
            <a:spcAft>
              <a:spcPts val="0"/>
            </a:spcAft>
          </a:pPr>
          <a:endParaRPr kumimoji="0" lang="zh-TW" altLang="en-US" sz="2400" b="1" dirty="0" smtClean="0">
            <a:latin typeface="+mj-ea"/>
            <a:ea typeface="+mj-ea"/>
          </a:endParaRPr>
        </a:p>
      </dgm:t>
    </dgm:pt>
    <dgm:pt modelId="{75C11C71-ACDF-4BB8-AC17-C70952D09E13}" type="parTrans" cxnId="{341B558D-C1B1-42F3-AC0C-B5C2B2049660}">
      <dgm:prSet/>
      <dgm:spPr/>
      <dgm:t>
        <a:bodyPr/>
        <a:lstStyle/>
        <a:p>
          <a:pPr>
            <a:lnSpc>
              <a:spcPts val="3600"/>
            </a:lnSpc>
          </a:pPr>
          <a:endParaRPr lang="zh-TW" altLang="en-US"/>
        </a:p>
      </dgm:t>
    </dgm:pt>
    <dgm:pt modelId="{2B1DC62A-75EE-47C8-B1B1-498A124D9743}" type="sibTrans" cxnId="{341B558D-C1B1-42F3-AC0C-B5C2B2049660}">
      <dgm:prSet/>
      <dgm:spPr/>
      <dgm:t>
        <a:bodyPr/>
        <a:lstStyle/>
        <a:p>
          <a:pPr>
            <a:lnSpc>
              <a:spcPts val="3600"/>
            </a:lnSpc>
          </a:pPr>
          <a:endParaRPr lang="zh-TW" altLang="en-US"/>
        </a:p>
      </dgm:t>
    </dgm:pt>
    <dgm:pt modelId="{E893C493-CC09-4DC3-BC96-0E00D1F70B2A}" type="pres">
      <dgm:prSet presAssocID="{D9A7285F-95A6-487C-AC1E-6CEE146C9DE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821B73A-55F4-48EE-83DD-8FEB79397202}" type="pres">
      <dgm:prSet presAssocID="{6DFEA6A5-DCD6-4A4F-A7BC-637EC32CBAD1}" presName="parentText" presStyleLbl="node1" presStyleIdx="0" presStyleCnt="3" custFlipHor="1" custScaleX="56002" custLinFactNeighborX="-44009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EAD2A4-24CC-4546-9659-A8543433765B}" type="pres">
      <dgm:prSet presAssocID="{6DFEA6A5-DCD6-4A4F-A7BC-637EC32CBAD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59A15A-6C75-44ED-996B-A83BBE129088}" type="pres">
      <dgm:prSet presAssocID="{DF4686BA-469F-4E13-B077-770AFED067D2}" presName="parentText" presStyleLbl="node1" presStyleIdx="1" presStyleCnt="3" custScaleX="88461" custScaleY="92821" custLinFactNeighborX="-1229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EFDF9A-DA2D-49AA-AC2E-7C6BB1F47DE4}" type="pres">
      <dgm:prSet presAssocID="{DF4686BA-469F-4E13-B077-770AFED067D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5FCEB9-3478-4658-B4E7-6141CF0DA43E}" type="pres">
      <dgm:prSet presAssocID="{B1549159-9235-44DA-823E-79D036604369}" presName="parentText" presStyleLbl="node1" presStyleIdx="2" presStyleCnt="3" custScaleX="62853" custLinFactNeighborX="-5260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BDDFAAF-0D4B-468F-BAEF-1F0F9E685229}" type="presOf" srcId="{D2F7DDF9-31AE-4411-A147-E79E3FEB0BBC}" destId="{84EAD2A4-24CC-4546-9659-A8543433765B}" srcOrd="0" destOrd="2" presId="urn:microsoft.com/office/officeart/2005/8/layout/vList2"/>
    <dgm:cxn modelId="{2EA975B9-7778-440D-B68A-C8A589084B39}" srcId="{DF4686BA-469F-4E13-B077-770AFED067D2}" destId="{C7317FB5-F008-4C45-A5D0-2F50992B1D65}" srcOrd="0" destOrd="0" parTransId="{1EE9D424-38CB-4A44-99E0-7A0D0CC99A4A}" sibTransId="{58F27FBB-BD7A-471E-96A0-0F5BF9B6DBFD}"/>
    <dgm:cxn modelId="{5DB06777-C985-4000-946E-850594D89CDF}" type="presOf" srcId="{83E9FA5E-D063-4A87-9263-055B2C4CEF34}" destId="{84EAD2A4-24CC-4546-9659-A8543433765B}" srcOrd="0" destOrd="3" presId="urn:microsoft.com/office/officeart/2005/8/layout/vList2"/>
    <dgm:cxn modelId="{47E29FC8-B6CD-4E71-9176-324926F6AE4B}" srcId="{D9A7285F-95A6-487C-AC1E-6CEE146C9DE7}" destId="{DF4686BA-469F-4E13-B077-770AFED067D2}" srcOrd="1" destOrd="0" parTransId="{01FAB9E1-1B23-4E1C-AC57-B4CB02467589}" sibTransId="{35B715B5-F81B-41C9-B513-8FBF61ED0FAC}"/>
    <dgm:cxn modelId="{341B558D-C1B1-42F3-AC0C-B5C2B2049660}" srcId="{DF4686BA-469F-4E13-B077-770AFED067D2}" destId="{BD45E895-E81B-4591-9A3F-17F190276FFE}" srcOrd="3" destOrd="0" parTransId="{75C11C71-ACDF-4BB8-AC17-C70952D09E13}" sibTransId="{2B1DC62A-75EE-47C8-B1B1-498A124D9743}"/>
    <dgm:cxn modelId="{48248E4F-2752-4749-A7EE-02689780E9F1}" srcId="{D9A7285F-95A6-487C-AC1E-6CEE146C9DE7}" destId="{B1549159-9235-44DA-823E-79D036604369}" srcOrd="2" destOrd="0" parTransId="{FE68748C-6A2B-4113-BC44-3B87725FF1EF}" sibTransId="{59380380-B0C1-4518-8347-6509960AFA1D}"/>
    <dgm:cxn modelId="{E467B412-AD2F-431D-BE06-251144943832}" srcId="{DF4686BA-469F-4E13-B077-770AFED067D2}" destId="{C8C3DF1C-C7B0-440B-90BD-C71AA98D7BBD}" srcOrd="1" destOrd="0" parTransId="{CC8A6113-CBAB-40C0-A8D3-D7C939D748E5}" sibTransId="{45C766AE-40D2-438F-AE36-827F642E68DD}"/>
    <dgm:cxn modelId="{AC957D8B-E80D-40C3-9318-14C85D097701}" type="presOf" srcId="{2F9AA1ED-6BFD-428F-ADA1-F0B55EB32D43}" destId="{ADEFDF9A-DA2D-49AA-AC2E-7C6BB1F47DE4}" srcOrd="0" destOrd="2" presId="urn:microsoft.com/office/officeart/2005/8/layout/vList2"/>
    <dgm:cxn modelId="{AC8B4E82-C04C-41AA-9166-D5C903CC8D41}" type="presOf" srcId="{B1549159-9235-44DA-823E-79D036604369}" destId="{915FCEB9-3478-4658-B4E7-6141CF0DA43E}" srcOrd="0" destOrd="0" presId="urn:microsoft.com/office/officeart/2005/8/layout/vList2"/>
    <dgm:cxn modelId="{BF52FBB2-0AA9-4499-87D0-632D1253A86B}" type="presOf" srcId="{BD45E895-E81B-4591-9A3F-17F190276FFE}" destId="{ADEFDF9A-DA2D-49AA-AC2E-7C6BB1F47DE4}" srcOrd="0" destOrd="3" presId="urn:microsoft.com/office/officeart/2005/8/layout/vList2"/>
    <dgm:cxn modelId="{2A7C38EB-2A96-4477-8271-C06FBBAF8938}" type="presOf" srcId="{DF4686BA-469F-4E13-B077-770AFED067D2}" destId="{2359A15A-6C75-44ED-996B-A83BBE129088}" srcOrd="0" destOrd="0" presId="urn:microsoft.com/office/officeart/2005/8/layout/vList2"/>
    <dgm:cxn modelId="{81C6611F-5B19-4D63-B0B0-5B3CF017D90A}" srcId="{6DFEA6A5-DCD6-4A4F-A7BC-637EC32CBAD1}" destId="{83E9FA5E-D063-4A87-9263-055B2C4CEF34}" srcOrd="3" destOrd="0" parTransId="{B09DD0A5-78F1-4980-97DF-B65D3577FE42}" sibTransId="{47E05346-BEA2-45D3-B1FF-4430380AC4B5}"/>
    <dgm:cxn modelId="{9AFBB76A-DCF4-48EA-919F-C64E03C315E0}" srcId="{D9A7285F-95A6-487C-AC1E-6CEE146C9DE7}" destId="{6DFEA6A5-DCD6-4A4F-A7BC-637EC32CBAD1}" srcOrd="0" destOrd="0" parTransId="{D9588496-C3C8-4AE3-A745-2D05EAC70CCA}" sibTransId="{9125E7D8-3CD7-4928-89C6-6BD4D9496C0A}"/>
    <dgm:cxn modelId="{3273A82F-A910-478E-82C3-53780E902375}" type="presOf" srcId="{D9A7285F-95A6-487C-AC1E-6CEE146C9DE7}" destId="{E893C493-CC09-4DC3-BC96-0E00D1F70B2A}" srcOrd="0" destOrd="0" presId="urn:microsoft.com/office/officeart/2005/8/layout/vList2"/>
    <dgm:cxn modelId="{4B832054-5A10-445C-B01D-7E39B723E3EF}" type="presOf" srcId="{C8C3DF1C-C7B0-440B-90BD-C71AA98D7BBD}" destId="{ADEFDF9A-DA2D-49AA-AC2E-7C6BB1F47DE4}" srcOrd="0" destOrd="1" presId="urn:microsoft.com/office/officeart/2005/8/layout/vList2"/>
    <dgm:cxn modelId="{D80FF3A5-199A-477C-B682-05E805893A1F}" type="presOf" srcId="{ACB10E39-9EBF-475C-AAF8-8776F290F0DA}" destId="{84EAD2A4-24CC-4546-9659-A8543433765B}" srcOrd="0" destOrd="0" presId="urn:microsoft.com/office/officeart/2005/8/layout/vList2"/>
    <dgm:cxn modelId="{A434BE38-ACF3-4C48-A818-288744D6585A}" type="presOf" srcId="{6DFEA6A5-DCD6-4A4F-A7BC-637EC32CBAD1}" destId="{D821B73A-55F4-48EE-83DD-8FEB79397202}" srcOrd="0" destOrd="0" presId="urn:microsoft.com/office/officeart/2005/8/layout/vList2"/>
    <dgm:cxn modelId="{4E261E8B-5A64-4112-BCA2-65B000927C71}" type="presOf" srcId="{C7317FB5-F008-4C45-A5D0-2F50992B1D65}" destId="{ADEFDF9A-DA2D-49AA-AC2E-7C6BB1F47DE4}" srcOrd="0" destOrd="0" presId="urn:microsoft.com/office/officeart/2005/8/layout/vList2"/>
    <dgm:cxn modelId="{CD0BB15F-4D1E-465E-AEF3-33BC459C8604}" srcId="{6DFEA6A5-DCD6-4A4F-A7BC-637EC32CBAD1}" destId="{D3733815-92DC-4C8B-9F73-627D7C1DF359}" srcOrd="1" destOrd="0" parTransId="{6BD5DAD4-B07A-4379-8D22-BC25A6CC1B9F}" sibTransId="{0BB46BEA-0491-46BC-A1DC-AC0EA4D5328D}"/>
    <dgm:cxn modelId="{68B1B432-15E0-4EDF-B951-52E1117A120B}" type="presOf" srcId="{D3733815-92DC-4C8B-9F73-627D7C1DF359}" destId="{84EAD2A4-24CC-4546-9659-A8543433765B}" srcOrd="0" destOrd="1" presId="urn:microsoft.com/office/officeart/2005/8/layout/vList2"/>
    <dgm:cxn modelId="{DD1A6FF9-8566-4A8C-9FB8-90AA52DE318A}" srcId="{6DFEA6A5-DCD6-4A4F-A7BC-637EC32CBAD1}" destId="{D2F7DDF9-31AE-4411-A147-E79E3FEB0BBC}" srcOrd="2" destOrd="0" parTransId="{B52AE938-2B84-492C-880D-4949DB965FD5}" sibTransId="{B38317FA-76D4-47A2-AA8A-8A58B36CC5A8}"/>
    <dgm:cxn modelId="{9DDFC94C-3072-42E5-B83C-FC4200744695}" srcId="{DF4686BA-469F-4E13-B077-770AFED067D2}" destId="{2F9AA1ED-6BFD-428F-ADA1-F0B55EB32D43}" srcOrd="2" destOrd="0" parTransId="{7101798B-7098-4A9A-8FE3-688C17F57518}" sibTransId="{E474CB2E-D708-42CE-9B7F-D53765C0F9B0}"/>
    <dgm:cxn modelId="{3076FEF6-A19E-4BE3-BB26-524CE77457A8}" srcId="{6DFEA6A5-DCD6-4A4F-A7BC-637EC32CBAD1}" destId="{ACB10E39-9EBF-475C-AAF8-8776F290F0DA}" srcOrd="0" destOrd="0" parTransId="{C8570713-A4D9-4D94-B883-F78A28360A99}" sibTransId="{AB392704-1BAD-4B94-870A-19EC82914EAF}"/>
    <dgm:cxn modelId="{3A05DFE5-4A64-493C-BBDA-1F7648D5612C}" type="presParOf" srcId="{E893C493-CC09-4DC3-BC96-0E00D1F70B2A}" destId="{D821B73A-55F4-48EE-83DD-8FEB79397202}" srcOrd="0" destOrd="0" presId="urn:microsoft.com/office/officeart/2005/8/layout/vList2"/>
    <dgm:cxn modelId="{9F464E40-0A18-46A3-8450-32C31AB91800}" type="presParOf" srcId="{E893C493-CC09-4DC3-BC96-0E00D1F70B2A}" destId="{84EAD2A4-24CC-4546-9659-A8543433765B}" srcOrd="1" destOrd="0" presId="urn:microsoft.com/office/officeart/2005/8/layout/vList2"/>
    <dgm:cxn modelId="{54E20560-05DD-46C7-A046-DD801F893690}" type="presParOf" srcId="{E893C493-CC09-4DC3-BC96-0E00D1F70B2A}" destId="{2359A15A-6C75-44ED-996B-A83BBE129088}" srcOrd="2" destOrd="0" presId="urn:microsoft.com/office/officeart/2005/8/layout/vList2"/>
    <dgm:cxn modelId="{38764779-E488-4D54-9DAB-89B8F725FA1F}" type="presParOf" srcId="{E893C493-CC09-4DC3-BC96-0E00D1F70B2A}" destId="{ADEFDF9A-DA2D-49AA-AC2E-7C6BB1F47DE4}" srcOrd="3" destOrd="0" presId="urn:microsoft.com/office/officeart/2005/8/layout/vList2"/>
    <dgm:cxn modelId="{E03E137F-5FF3-4A52-AC61-40CB8893E3B7}" type="presParOf" srcId="{E893C493-CC09-4DC3-BC96-0E00D1F70B2A}" destId="{915FCEB9-3478-4658-B4E7-6141CF0DA43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D9333BF-58F1-4D7E-B1CF-C6580DF5520E}" type="doc">
      <dgm:prSet loTypeId="urn:microsoft.com/office/officeart/2008/layout/VerticalCircleList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zh-TW" altLang="en-US"/>
        </a:p>
      </dgm:t>
    </dgm:pt>
    <dgm:pt modelId="{DDB13666-5215-438B-9841-7918CB29EF7D}">
      <dgm:prSet phldrT="[文字]" custT="1"/>
      <dgm:spPr>
        <a:noFill/>
      </dgm:spPr>
      <dgm:t>
        <a:bodyPr/>
        <a:lstStyle/>
        <a:p>
          <a:r>
            <a:rPr lang="zh-TW" altLang="en-US" sz="2800" b="1" dirty="0" smtClean="0">
              <a:latin typeface="+mj-ea"/>
              <a:ea typeface="+mj-ea"/>
            </a:rPr>
            <a:t>與公司</a:t>
          </a:r>
          <a:r>
            <a:rPr lang="en-US" altLang="zh-TW" sz="2800" b="1" dirty="0" smtClean="0">
              <a:latin typeface="+mj-ea"/>
              <a:ea typeface="+mj-ea"/>
            </a:rPr>
            <a:t>/</a:t>
          </a:r>
          <a:r>
            <a:rPr lang="zh-TW" altLang="en-US" sz="2800" b="1" dirty="0" smtClean="0">
              <a:latin typeface="+mj-ea"/>
              <a:ea typeface="+mj-ea"/>
            </a:rPr>
            <a:t>工作相關</a:t>
          </a:r>
          <a:endParaRPr lang="zh-TW" altLang="en-US" sz="2800" b="1" dirty="0">
            <a:latin typeface="+mj-ea"/>
            <a:ea typeface="+mj-ea"/>
          </a:endParaRPr>
        </a:p>
      </dgm:t>
    </dgm:pt>
    <dgm:pt modelId="{90ED96C3-5CD2-42A2-A3EF-D2EBF0B8122E}" type="parTrans" cxnId="{D4E278E6-1541-4F4E-87FF-BB621F17541B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2C411D69-EA39-4203-AB01-987D9FD66130}" type="sibTrans" cxnId="{D4E278E6-1541-4F4E-87FF-BB621F17541B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2664F6B6-D7D2-4147-8209-CDBD751F337C}">
      <dgm:prSet phldrT="[文字]" custT="1"/>
      <dgm:spPr/>
      <dgm:t>
        <a:bodyPr/>
        <a:lstStyle/>
        <a:p>
          <a:r>
            <a:rPr lang="zh-TW" altLang="en-US" sz="2800" b="1" dirty="0" smtClean="0">
              <a:latin typeface="+mj-ea"/>
              <a:ea typeface="+mj-ea"/>
            </a:rPr>
            <a:t>與個人表現相關</a:t>
          </a:r>
          <a:endParaRPr lang="zh-TW" altLang="en-US" sz="2800" b="1" dirty="0">
            <a:latin typeface="+mj-ea"/>
            <a:ea typeface="+mj-ea"/>
          </a:endParaRPr>
        </a:p>
      </dgm:t>
    </dgm:pt>
    <dgm:pt modelId="{61AB737E-549C-4718-BFD3-4BA2EEDE92AA}" type="parTrans" cxnId="{E0D5406B-9A0C-40F1-8990-EA35D4902538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0A7C4D09-19FD-43EC-B515-D48D78AF77F2}" type="sibTrans" cxnId="{E0D5406B-9A0C-40F1-8990-EA35D4902538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85D9CD28-FCE3-48B0-B74F-0D433CAB606E}">
      <dgm:prSet phldrT="[文字]" custT="1"/>
      <dgm:spPr/>
      <dgm:t>
        <a:bodyPr/>
        <a:lstStyle/>
        <a:p>
          <a:r>
            <a:rPr lang="zh-TW" altLang="en-US" sz="2800" b="1" dirty="0" smtClean="0">
              <a:latin typeface="+mj-ea"/>
              <a:ea typeface="+mj-ea"/>
            </a:rPr>
            <a:t>張顯優勢及強項</a:t>
          </a:r>
          <a:endParaRPr lang="zh-TW" altLang="en-US" sz="2800" b="1" dirty="0">
            <a:latin typeface="+mj-ea"/>
            <a:ea typeface="+mj-ea"/>
          </a:endParaRPr>
        </a:p>
      </dgm:t>
    </dgm:pt>
    <dgm:pt modelId="{AD546D42-5139-49A2-8430-E77094A1F42B}" type="parTrans" cxnId="{D0542F98-43A1-479F-980E-E8330936FA4B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CAFBA90C-7EEC-435C-9CBF-A90596B2DC22}" type="sibTrans" cxnId="{D0542F98-43A1-479F-980E-E8330936FA4B}">
      <dgm:prSet/>
      <dgm:spPr/>
      <dgm:t>
        <a:bodyPr/>
        <a:lstStyle/>
        <a:p>
          <a:endParaRPr lang="zh-TW" altLang="en-US" sz="2800" b="1">
            <a:latin typeface="微軟正黑體" pitchFamily="34" charset="-120"/>
            <a:ea typeface="微軟正黑體" pitchFamily="34" charset="-120"/>
          </a:endParaRPr>
        </a:p>
      </dgm:t>
    </dgm:pt>
    <dgm:pt modelId="{4F7EA9E1-58D5-495D-8A5A-2ED9D7A41184}" type="pres">
      <dgm:prSet presAssocID="{0D9333BF-58F1-4D7E-B1CF-C6580DF5520E}" presName="Name0" presStyleCnt="0">
        <dgm:presLayoutVars>
          <dgm:dir/>
        </dgm:presLayoutVars>
      </dgm:prSet>
      <dgm:spPr/>
      <dgm:t>
        <a:bodyPr/>
        <a:lstStyle/>
        <a:p>
          <a:endParaRPr lang="zh-TW" altLang="en-US"/>
        </a:p>
      </dgm:t>
    </dgm:pt>
    <dgm:pt modelId="{517AFAF4-6821-4DB0-95D1-91F7C56A2AB1}" type="pres">
      <dgm:prSet presAssocID="{DDB13666-5215-438B-9841-7918CB29EF7D}" presName="noChildren" presStyleCnt="0"/>
      <dgm:spPr/>
      <dgm:t>
        <a:bodyPr/>
        <a:lstStyle/>
        <a:p>
          <a:endParaRPr lang="zh-TW" altLang="en-US"/>
        </a:p>
      </dgm:t>
    </dgm:pt>
    <dgm:pt modelId="{EA9CFBEA-1D0A-4CAE-9C95-2B062B447DA9}" type="pres">
      <dgm:prSet presAssocID="{DDB13666-5215-438B-9841-7918CB29EF7D}" presName="gap" presStyleCnt="0"/>
      <dgm:spPr/>
      <dgm:t>
        <a:bodyPr/>
        <a:lstStyle/>
        <a:p>
          <a:endParaRPr lang="zh-TW" altLang="en-US"/>
        </a:p>
      </dgm:t>
    </dgm:pt>
    <dgm:pt modelId="{2805DC54-76E3-42F7-8103-DF7D71509F5A}" type="pres">
      <dgm:prSet presAssocID="{DDB13666-5215-438B-9841-7918CB29EF7D}" presName="medCircle2" presStyleLbl="vennNode1" presStyleIdx="0" presStyleCnt="3" custLinFactNeighborX="-2254" custLinFactNeighborY="-10647"/>
      <dgm:spPr/>
      <dgm:t>
        <a:bodyPr/>
        <a:lstStyle/>
        <a:p>
          <a:endParaRPr lang="zh-TW" altLang="en-US"/>
        </a:p>
      </dgm:t>
    </dgm:pt>
    <dgm:pt modelId="{0E87EBA7-572D-4B39-8610-886F2929686B}" type="pres">
      <dgm:prSet presAssocID="{DDB13666-5215-438B-9841-7918CB29EF7D}" presName="txLvlOnly1" presStyleLbl="revTx" presStyleIdx="0" presStyleCnt="3" custLinFactNeighborX="1004" custLinFactNeighborY="-6796"/>
      <dgm:spPr/>
      <dgm:t>
        <a:bodyPr/>
        <a:lstStyle/>
        <a:p>
          <a:endParaRPr lang="zh-TW" altLang="en-US"/>
        </a:p>
      </dgm:t>
    </dgm:pt>
    <dgm:pt modelId="{01274F1F-49F2-4AE1-82DC-E65069A52F14}" type="pres">
      <dgm:prSet presAssocID="{2664F6B6-D7D2-4147-8209-CDBD751F337C}" presName="noChildren" presStyleCnt="0"/>
      <dgm:spPr/>
      <dgm:t>
        <a:bodyPr/>
        <a:lstStyle/>
        <a:p>
          <a:endParaRPr lang="zh-TW" altLang="en-US"/>
        </a:p>
      </dgm:t>
    </dgm:pt>
    <dgm:pt modelId="{8A7B9741-46A3-442D-A76F-A4FF433A4A92}" type="pres">
      <dgm:prSet presAssocID="{2664F6B6-D7D2-4147-8209-CDBD751F337C}" presName="gap" presStyleCnt="0"/>
      <dgm:spPr/>
      <dgm:t>
        <a:bodyPr/>
        <a:lstStyle/>
        <a:p>
          <a:endParaRPr lang="zh-TW" altLang="en-US"/>
        </a:p>
      </dgm:t>
    </dgm:pt>
    <dgm:pt modelId="{85F59265-0682-4E25-87E0-F0866C209A39}" type="pres">
      <dgm:prSet presAssocID="{2664F6B6-D7D2-4147-8209-CDBD751F337C}" presName="medCircle2" presStyleLbl="vennNode1" presStyleIdx="1" presStyleCnt="3" custLinFactNeighborX="-2254" custLinFactNeighborY="5042"/>
      <dgm:spPr/>
      <dgm:t>
        <a:bodyPr/>
        <a:lstStyle/>
        <a:p>
          <a:endParaRPr lang="zh-TW" altLang="en-US"/>
        </a:p>
      </dgm:t>
    </dgm:pt>
    <dgm:pt modelId="{1C74DDE2-818A-4552-84AB-4565148F35C5}" type="pres">
      <dgm:prSet presAssocID="{2664F6B6-D7D2-4147-8209-CDBD751F337C}" presName="txLvlOnly1" presStyleLbl="revTx" presStyleIdx="1" presStyleCnt="3" custLinFactNeighborY="5042"/>
      <dgm:spPr/>
      <dgm:t>
        <a:bodyPr/>
        <a:lstStyle/>
        <a:p>
          <a:endParaRPr lang="zh-TW" altLang="en-US"/>
        </a:p>
      </dgm:t>
    </dgm:pt>
    <dgm:pt modelId="{21A74EB2-30FA-4430-BCA7-DEC1B60A6E39}" type="pres">
      <dgm:prSet presAssocID="{85D9CD28-FCE3-48B0-B74F-0D433CAB606E}" presName="noChildren" presStyleCnt="0"/>
      <dgm:spPr/>
      <dgm:t>
        <a:bodyPr/>
        <a:lstStyle/>
        <a:p>
          <a:endParaRPr lang="zh-TW" altLang="en-US"/>
        </a:p>
      </dgm:t>
    </dgm:pt>
    <dgm:pt modelId="{5D8E11E6-C1D8-4A64-9512-1A8E0128BFA1}" type="pres">
      <dgm:prSet presAssocID="{85D9CD28-FCE3-48B0-B74F-0D433CAB606E}" presName="gap" presStyleCnt="0"/>
      <dgm:spPr/>
      <dgm:t>
        <a:bodyPr/>
        <a:lstStyle/>
        <a:p>
          <a:endParaRPr lang="zh-TW" altLang="en-US"/>
        </a:p>
      </dgm:t>
    </dgm:pt>
    <dgm:pt modelId="{AE6E10CE-0669-4F33-A699-52E087CD4940}" type="pres">
      <dgm:prSet presAssocID="{85D9CD28-FCE3-48B0-B74F-0D433CAB606E}" presName="medCircle2" presStyleLbl="vennNode1" presStyleIdx="2" presStyleCnt="3" custLinFactNeighborX="-2254" custLinFactNeighborY="24869"/>
      <dgm:spPr/>
      <dgm:t>
        <a:bodyPr/>
        <a:lstStyle/>
        <a:p>
          <a:endParaRPr lang="zh-TW" altLang="en-US"/>
        </a:p>
      </dgm:t>
    </dgm:pt>
    <dgm:pt modelId="{0FDB7A3C-2C8C-4F69-AD50-7CB70208E226}" type="pres">
      <dgm:prSet presAssocID="{85D9CD28-FCE3-48B0-B74F-0D433CAB606E}" presName="txLvlOnly1" presStyleLbl="revTx" presStyleIdx="2" presStyleCnt="3" custLinFactNeighborY="24869"/>
      <dgm:spPr/>
      <dgm:t>
        <a:bodyPr/>
        <a:lstStyle/>
        <a:p>
          <a:endParaRPr lang="zh-TW" altLang="en-US"/>
        </a:p>
      </dgm:t>
    </dgm:pt>
  </dgm:ptLst>
  <dgm:cxnLst>
    <dgm:cxn modelId="{D0542F98-43A1-479F-980E-E8330936FA4B}" srcId="{0D9333BF-58F1-4D7E-B1CF-C6580DF5520E}" destId="{85D9CD28-FCE3-48B0-B74F-0D433CAB606E}" srcOrd="2" destOrd="0" parTransId="{AD546D42-5139-49A2-8430-E77094A1F42B}" sibTransId="{CAFBA90C-7EEC-435C-9CBF-A90596B2DC22}"/>
    <dgm:cxn modelId="{3B5AFD80-B80C-4E5B-A426-2F8794CDD371}" type="presOf" srcId="{85D9CD28-FCE3-48B0-B74F-0D433CAB606E}" destId="{0FDB7A3C-2C8C-4F69-AD50-7CB70208E226}" srcOrd="0" destOrd="0" presId="urn:microsoft.com/office/officeart/2008/layout/VerticalCircleList"/>
    <dgm:cxn modelId="{9E903B97-3F59-4091-AC3F-632766506DDE}" type="presOf" srcId="{0D9333BF-58F1-4D7E-B1CF-C6580DF5520E}" destId="{4F7EA9E1-58D5-495D-8A5A-2ED9D7A41184}" srcOrd="0" destOrd="0" presId="urn:microsoft.com/office/officeart/2008/layout/VerticalCircleList"/>
    <dgm:cxn modelId="{BD739FB2-F32F-4C42-8CF6-61C55192C0EA}" type="presOf" srcId="{DDB13666-5215-438B-9841-7918CB29EF7D}" destId="{0E87EBA7-572D-4B39-8610-886F2929686B}" srcOrd="0" destOrd="0" presId="urn:microsoft.com/office/officeart/2008/layout/VerticalCircleList"/>
    <dgm:cxn modelId="{D4E278E6-1541-4F4E-87FF-BB621F17541B}" srcId="{0D9333BF-58F1-4D7E-B1CF-C6580DF5520E}" destId="{DDB13666-5215-438B-9841-7918CB29EF7D}" srcOrd="0" destOrd="0" parTransId="{90ED96C3-5CD2-42A2-A3EF-D2EBF0B8122E}" sibTransId="{2C411D69-EA39-4203-AB01-987D9FD66130}"/>
    <dgm:cxn modelId="{7B979434-CB8A-44D3-9730-58CC3E1518B8}" type="presOf" srcId="{2664F6B6-D7D2-4147-8209-CDBD751F337C}" destId="{1C74DDE2-818A-4552-84AB-4565148F35C5}" srcOrd="0" destOrd="0" presId="urn:microsoft.com/office/officeart/2008/layout/VerticalCircleList"/>
    <dgm:cxn modelId="{E0D5406B-9A0C-40F1-8990-EA35D4902538}" srcId="{0D9333BF-58F1-4D7E-B1CF-C6580DF5520E}" destId="{2664F6B6-D7D2-4147-8209-CDBD751F337C}" srcOrd="1" destOrd="0" parTransId="{61AB737E-549C-4718-BFD3-4BA2EEDE92AA}" sibTransId="{0A7C4D09-19FD-43EC-B515-D48D78AF77F2}"/>
    <dgm:cxn modelId="{73042491-A6FB-4ADC-B8BA-3508551881A1}" type="presParOf" srcId="{4F7EA9E1-58D5-495D-8A5A-2ED9D7A41184}" destId="{517AFAF4-6821-4DB0-95D1-91F7C56A2AB1}" srcOrd="0" destOrd="0" presId="urn:microsoft.com/office/officeart/2008/layout/VerticalCircleList"/>
    <dgm:cxn modelId="{2A5C8BEA-60FF-478C-89EA-4AD1DF03B277}" type="presParOf" srcId="{517AFAF4-6821-4DB0-95D1-91F7C56A2AB1}" destId="{EA9CFBEA-1D0A-4CAE-9C95-2B062B447DA9}" srcOrd="0" destOrd="0" presId="urn:microsoft.com/office/officeart/2008/layout/VerticalCircleList"/>
    <dgm:cxn modelId="{0E7B0030-AAA0-4941-9386-88398CEEF6B3}" type="presParOf" srcId="{517AFAF4-6821-4DB0-95D1-91F7C56A2AB1}" destId="{2805DC54-76E3-42F7-8103-DF7D71509F5A}" srcOrd="1" destOrd="0" presId="urn:microsoft.com/office/officeart/2008/layout/VerticalCircleList"/>
    <dgm:cxn modelId="{548A663D-213C-4F26-B192-250551BAA1EE}" type="presParOf" srcId="{517AFAF4-6821-4DB0-95D1-91F7C56A2AB1}" destId="{0E87EBA7-572D-4B39-8610-886F2929686B}" srcOrd="2" destOrd="0" presId="urn:microsoft.com/office/officeart/2008/layout/VerticalCircleList"/>
    <dgm:cxn modelId="{49C02973-6C20-42DA-B37B-6B19BF80268C}" type="presParOf" srcId="{4F7EA9E1-58D5-495D-8A5A-2ED9D7A41184}" destId="{01274F1F-49F2-4AE1-82DC-E65069A52F14}" srcOrd="1" destOrd="0" presId="urn:microsoft.com/office/officeart/2008/layout/VerticalCircleList"/>
    <dgm:cxn modelId="{28BA7A1F-3295-4F59-AD3F-6B96C5EC55AF}" type="presParOf" srcId="{01274F1F-49F2-4AE1-82DC-E65069A52F14}" destId="{8A7B9741-46A3-442D-A76F-A4FF433A4A92}" srcOrd="0" destOrd="0" presId="urn:microsoft.com/office/officeart/2008/layout/VerticalCircleList"/>
    <dgm:cxn modelId="{A2D2648A-DC72-4C69-8F18-10CECCCFCA6B}" type="presParOf" srcId="{01274F1F-49F2-4AE1-82DC-E65069A52F14}" destId="{85F59265-0682-4E25-87E0-F0866C209A39}" srcOrd="1" destOrd="0" presId="urn:microsoft.com/office/officeart/2008/layout/VerticalCircleList"/>
    <dgm:cxn modelId="{5BDC8473-10AC-449D-A5B3-54F935E4DCD7}" type="presParOf" srcId="{01274F1F-49F2-4AE1-82DC-E65069A52F14}" destId="{1C74DDE2-818A-4552-84AB-4565148F35C5}" srcOrd="2" destOrd="0" presId="urn:microsoft.com/office/officeart/2008/layout/VerticalCircleList"/>
    <dgm:cxn modelId="{7E186FD4-D287-4882-B26C-1E659FE69263}" type="presParOf" srcId="{4F7EA9E1-58D5-495D-8A5A-2ED9D7A41184}" destId="{21A74EB2-30FA-4430-BCA7-DEC1B60A6E39}" srcOrd="2" destOrd="0" presId="urn:microsoft.com/office/officeart/2008/layout/VerticalCircleList"/>
    <dgm:cxn modelId="{23D16BC9-0A25-4AB0-B91C-0480E1AD17C2}" type="presParOf" srcId="{21A74EB2-30FA-4430-BCA7-DEC1B60A6E39}" destId="{5D8E11E6-C1D8-4A64-9512-1A8E0128BFA1}" srcOrd="0" destOrd="0" presId="urn:microsoft.com/office/officeart/2008/layout/VerticalCircleList"/>
    <dgm:cxn modelId="{C113705E-4F30-4F8D-90C8-555F1257C6D7}" type="presParOf" srcId="{21A74EB2-30FA-4430-BCA7-DEC1B60A6E39}" destId="{AE6E10CE-0669-4F33-A699-52E087CD4940}" srcOrd="1" destOrd="0" presId="urn:microsoft.com/office/officeart/2008/layout/VerticalCircleList"/>
    <dgm:cxn modelId="{B5B98ABB-9D49-4FD2-AD4D-E84C3ADFBA9A}" type="presParOf" srcId="{21A74EB2-30FA-4430-BCA7-DEC1B60A6E39}" destId="{0FDB7A3C-2C8C-4F69-AD50-7CB70208E226}" srcOrd="2" destOrd="0" presId="urn:microsoft.com/office/officeart/2008/layout/VerticalCircle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0856FB-5E64-4FF1-9E45-EA51EEC29543}">
      <dsp:nvSpPr>
        <dsp:cNvPr id="0" name=""/>
        <dsp:cNvSpPr/>
      </dsp:nvSpPr>
      <dsp:spPr>
        <a:xfrm>
          <a:off x="2232256" y="1872232"/>
          <a:ext cx="1923404" cy="192340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ts val="370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能做的工作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2513932" y="2153908"/>
        <a:ext cx="1360052" cy="1360052"/>
      </dsp:txXfrm>
    </dsp:sp>
    <dsp:sp modelId="{BEE9898C-62A0-41E2-AEDD-26C515FE4F13}">
      <dsp:nvSpPr>
        <dsp:cNvPr id="0" name=""/>
        <dsp:cNvSpPr/>
      </dsp:nvSpPr>
      <dsp:spPr>
        <a:xfrm rot="12983038">
          <a:off x="1484797" y="1562911"/>
          <a:ext cx="1409082" cy="548170"/>
        </a:xfrm>
        <a:prstGeom prst="leftArrow">
          <a:avLst>
            <a:gd name="adj1" fmla="val 60000"/>
            <a:gd name="adj2" fmla="val 50000"/>
          </a:avLst>
        </a:prstGeom>
        <a:solidFill>
          <a:srgbClr val="CA68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506C5D-4CC0-4A58-A85B-DDE101FD698F}">
      <dsp:nvSpPr>
        <dsp:cNvPr id="0" name=""/>
        <dsp:cNvSpPr/>
      </dsp:nvSpPr>
      <dsp:spPr>
        <a:xfrm>
          <a:off x="7" y="648058"/>
          <a:ext cx="2438609" cy="14617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ts val="370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有興趣的工作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42821" y="690872"/>
        <a:ext cx="2352981" cy="1376159"/>
      </dsp:txXfrm>
    </dsp:sp>
    <dsp:sp modelId="{E1BA5614-54C7-47C9-B708-8C0762E19E51}">
      <dsp:nvSpPr>
        <dsp:cNvPr id="0" name=""/>
        <dsp:cNvSpPr/>
      </dsp:nvSpPr>
      <dsp:spPr>
        <a:xfrm rot="19267166">
          <a:off x="3506828" y="1623912"/>
          <a:ext cx="1237131" cy="548170"/>
        </a:xfrm>
        <a:prstGeom prst="leftArrow">
          <a:avLst>
            <a:gd name="adj1" fmla="val 60000"/>
            <a:gd name="adj2" fmla="val 50000"/>
          </a:avLst>
        </a:prstGeom>
        <a:solidFill>
          <a:srgbClr val="CA68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6E2254-8BAC-4E1D-BDEE-34FE13D26CD5}">
      <dsp:nvSpPr>
        <dsp:cNvPr id="0" name=""/>
        <dsp:cNvSpPr/>
      </dsp:nvSpPr>
      <dsp:spPr>
        <a:xfrm>
          <a:off x="3869951" y="677638"/>
          <a:ext cx="2183508" cy="14617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ts val="370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適合的工作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3912765" y="720452"/>
        <a:ext cx="2097880" cy="13761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0EFDBD-C27B-4DBE-B7F4-E6E39F1CD523}">
      <dsp:nvSpPr>
        <dsp:cNvPr id="0" name=""/>
        <dsp:cNvSpPr/>
      </dsp:nvSpPr>
      <dsp:spPr>
        <a:xfrm>
          <a:off x="2186024" y="-135615"/>
          <a:ext cx="1723950" cy="120093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ts val="336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就業</a:t>
          </a:r>
          <a:endParaRPr lang="en-US" altLang="zh-TW" sz="2800" b="1" kern="1200" dirty="0" smtClean="0">
            <a:latin typeface="+mj-ea"/>
            <a:ea typeface="+mj-ea"/>
          </a:endParaRPr>
        </a:p>
        <a:p>
          <a:pPr lvl="0" algn="ctr" defTabSz="1244600">
            <a:lnSpc>
              <a:spcPts val="336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博覽會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2244649" y="-76990"/>
        <a:ext cx="1606700" cy="1083688"/>
      </dsp:txXfrm>
    </dsp:sp>
    <dsp:sp modelId="{371AF359-373C-46EE-958D-947C40597BD2}">
      <dsp:nvSpPr>
        <dsp:cNvPr id="0" name=""/>
        <dsp:cNvSpPr/>
      </dsp:nvSpPr>
      <dsp:spPr>
        <a:xfrm>
          <a:off x="1205395" y="396164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711498" y="303038"/>
              </a:moveTo>
              <a:arcTo wR="1732594" hR="1732594" stAng="18264110" swAng="1644371"/>
            </a:path>
          </a:pathLst>
        </a:custGeom>
        <a:noFill/>
        <a:ln w="38100" cap="flat" cmpd="sng" algn="ctr">
          <a:solidFill>
            <a:scrgbClr r="0" g="0" b="0">
              <a:shade val="95000"/>
              <a:satMod val="105000"/>
            </a:scrgbClr>
          </a:solidFill>
          <a:prstDash val="dashDot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4BFB13-AFAC-4CAA-ADC0-8646C14330EA}">
      <dsp:nvSpPr>
        <dsp:cNvPr id="0" name=""/>
        <dsp:cNvSpPr/>
      </dsp:nvSpPr>
      <dsp:spPr>
        <a:xfrm>
          <a:off x="3833824" y="1317621"/>
          <a:ext cx="1723950" cy="120093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ts val="336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smtClean="0">
              <a:latin typeface="+mj-ea"/>
              <a:ea typeface="+mj-ea"/>
            </a:rPr>
            <a:t>人脈</a:t>
          </a:r>
          <a:endParaRPr lang="en-US" altLang="zh-TW" sz="2800" b="1" kern="1200" smtClean="0">
            <a:latin typeface="+mj-ea"/>
            <a:ea typeface="+mj-ea"/>
          </a:endParaRPr>
        </a:p>
        <a:p>
          <a:pPr lvl="0" algn="ctr" defTabSz="1244600">
            <a:lnSpc>
              <a:spcPts val="336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smtClean="0">
              <a:latin typeface="+mj-ea"/>
              <a:ea typeface="+mj-ea"/>
            </a:rPr>
            <a:t>推薦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3892449" y="1376246"/>
        <a:ext cx="1606700" cy="1083688"/>
      </dsp:txXfrm>
    </dsp:sp>
    <dsp:sp modelId="{167E1D97-57C3-46DC-A812-5373140CAF44}">
      <dsp:nvSpPr>
        <dsp:cNvPr id="0" name=""/>
        <dsp:cNvSpPr/>
      </dsp:nvSpPr>
      <dsp:spPr>
        <a:xfrm>
          <a:off x="1227353" y="66302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0465" y="1860437"/>
              </a:moveTo>
              <a:arcTo wR="1732594" hR="1732594" stAng="253893" swAng="958514"/>
            </a:path>
          </a:pathLst>
        </a:custGeom>
        <a:noFill/>
        <a:ln w="38100" cap="flat" cmpd="sng" algn="ctr">
          <a:solidFill>
            <a:scrgbClr r="0" g="0" b="0">
              <a:shade val="95000"/>
              <a:satMod val="105000"/>
            </a:scrgbClr>
          </a:solidFill>
          <a:prstDash val="dashDot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06FBC0-ACC2-47B8-876A-4920AD63766E}">
      <dsp:nvSpPr>
        <dsp:cNvPr id="0" name=""/>
        <dsp:cNvSpPr/>
      </dsp:nvSpPr>
      <dsp:spPr>
        <a:xfrm>
          <a:off x="3204418" y="2998677"/>
          <a:ext cx="1723950" cy="120093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ts val="336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人事</a:t>
          </a:r>
          <a:endParaRPr lang="en-US" altLang="zh-TW" sz="2800" b="1" kern="1200" dirty="0" smtClean="0">
            <a:latin typeface="+mj-ea"/>
            <a:ea typeface="+mj-ea"/>
          </a:endParaRPr>
        </a:p>
        <a:p>
          <a:pPr lvl="0" algn="ctr" defTabSz="1244600">
            <a:lnSpc>
              <a:spcPts val="336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網站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3263043" y="3057302"/>
        <a:ext cx="1606700" cy="1083688"/>
      </dsp:txXfrm>
    </dsp:sp>
    <dsp:sp modelId="{6B6E2101-8AF4-4DEE-BB73-2C4A12A6C5C3}">
      <dsp:nvSpPr>
        <dsp:cNvPr id="0" name=""/>
        <dsp:cNvSpPr/>
      </dsp:nvSpPr>
      <dsp:spPr>
        <a:xfrm>
          <a:off x="1418666" y="458594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782619" y="3464466"/>
              </a:moveTo>
              <a:arcTo wR="1732594" hR="1732594" stAng="5300728" swAng="610239"/>
            </a:path>
          </a:pathLst>
        </a:custGeom>
        <a:noFill/>
        <a:ln w="38100" cap="flat" cmpd="sng" algn="ctr">
          <a:solidFill>
            <a:scrgbClr r="0" g="0" b="0">
              <a:shade val="95000"/>
              <a:satMod val="105000"/>
            </a:scrgbClr>
          </a:solidFill>
          <a:prstDash val="dashDot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B0A0AA-AB73-4789-89A8-318580CCB64D}">
      <dsp:nvSpPr>
        <dsp:cNvPr id="0" name=""/>
        <dsp:cNvSpPr/>
      </dsp:nvSpPr>
      <dsp:spPr>
        <a:xfrm>
          <a:off x="1167635" y="2975526"/>
          <a:ext cx="1723950" cy="120093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ts val="336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企業</a:t>
          </a:r>
          <a:endParaRPr lang="en-US" altLang="zh-TW" sz="2800" b="1" kern="1200" dirty="0" smtClean="0">
            <a:latin typeface="+mj-ea"/>
            <a:ea typeface="+mj-ea"/>
          </a:endParaRPr>
        </a:p>
        <a:p>
          <a:pPr lvl="0" algn="ctr" defTabSz="1244600">
            <a:lnSpc>
              <a:spcPts val="336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網站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1226260" y="3034151"/>
        <a:ext cx="1606700" cy="1083688"/>
      </dsp:txXfrm>
    </dsp:sp>
    <dsp:sp modelId="{F99A85AE-4322-4EE0-AC38-3CEDDDCA3AE3}">
      <dsp:nvSpPr>
        <dsp:cNvPr id="0" name=""/>
        <dsp:cNvSpPr/>
      </dsp:nvSpPr>
      <dsp:spPr>
        <a:xfrm>
          <a:off x="1385260" y="57096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33513" y="2399546"/>
              </a:moveTo>
              <a:arcTo wR="1732594" hR="1732594" stAng="9441583" swAng="1062441"/>
            </a:path>
          </a:pathLst>
        </a:custGeom>
        <a:noFill/>
        <a:ln w="38100" cap="flat" cmpd="sng" algn="ctr">
          <a:solidFill>
            <a:scrgbClr r="0" g="0" b="0">
              <a:shade val="95000"/>
              <a:satMod val="105000"/>
            </a:scrgbClr>
          </a:solidFill>
          <a:prstDash val="dashDot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C2FE79-A887-430A-B14F-D15F6092E078}">
      <dsp:nvSpPr>
        <dsp:cNvPr id="0" name=""/>
        <dsp:cNvSpPr/>
      </dsp:nvSpPr>
      <dsp:spPr>
        <a:xfrm>
          <a:off x="547671" y="1246181"/>
          <a:ext cx="1723950" cy="1200938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ts val="3360"/>
            </a:lnSpc>
            <a:spcBef>
              <a:spcPct val="0"/>
            </a:spcBef>
            <a:spcAft>
              <a:spcPts val="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人力仲介公司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606296" y="1304806"/>
        <a:ext cx="1606700" cy="1083688"/>
      </dsp:txXfrm>
    </dsp:sp>
    <dsp:sp modelId="{1E70C86F-5652-456D-93B7-69FF04ED04A8}">
      <dsp:nvSpPr>
        <dsp:cNvPr id="0" name=""/>
        <dsp:cNvSpPr/>
      </dsp:nvSpPr>
      <dsp:spPr>
        <a:xfrm>
          <a:off x="1428229" y="394253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44370" y="845423"/>
              </a:moveTo>
              <a:arcTo wR="1732594" hR="1732594" stAng="12648019" swAng="1482727"/>
            </a:path>
          </a:pathLst>
        </a:custGeom>
        <a:noFill/>
        <a:ln w="38100" cap="flat" cmpd="sng" algn="ctr">
          <a:solidFill>
            <a:scrgbClr r="0" g="0" b="0">
              <a:shade val="95000"/>
              <a:satMod val="105000"/>
            </a:scrgbClr>
          </a:solidFill>
          <a:prstDash val="dashDot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DEBDD-B17C-4AA0-A9DC-281F040500C6}">
      <dsp:nvSpPr>
        <dsp:cNvPr id="0" name=""/>
        <dsp:cNvSpPr/>
      </dsp:nvSpPr>
      <dsp:spPr>
        <a:xfrm>
          <a:off x="7223" y="252301"/>
          <a:ext cx="2158958" cy="12953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ts val="384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工作內容</a:t>
          </a:r>
          <a:endParaRPr lang="zh-TW" altLang="en-US" sz="3200" b="1" kern="1200" dirty="0">
            <a:latin typeface="+mj-ea"/>
            <a:ea typeface="+mj-ea"/>
          </a:endParaRPr>
        </a:p>
      </dsp:txBody>
      <dsp:txXfrm>
        <a:off x="45163" y="290241"/>
        <a:ext cx="2083078" cy="1219494"/>
      </dsp:txXfrm>
    </dsp:sp>
    <dsp:sp modelId="{3987EAA4-7BCD-460D-86B3-2FF7A99BD9F1}">
      <dsp:nvSpPr>
        <dsp:cNvPr id="0" name=""/>
        <dsp:cNvSpPr/>
      </dsp:nvSpPr>
      <dsp:spPr>
        <a:xfrm>
          <a:off x="2382077" y="632277"/>
          <a:ext cx="457699" cy="5354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ts val="3840"/>
            </a:lnSpc>
            <a:spcBef>
              <a:spcPct val="0"/>
            </a:spcBef>
            <a:spcAft>
              <a:spcPts val="0"/>
            </a:spcAft>
          </a:pPr>
          <a:endParaRPr lang="zh-TW" altLang="en-US" sz="3200" b="1" kern="1200">
            <a:latin typeface="+mj-ea"/>
            <a:ea typeface="+mj-ea"/>
          </a:endParaRPr>
        </a:p>
      </dsp:txBody>
      <dsp:txXfrm>
        <a:off x="2382077" y="739361"/>
        <a:ext cx="320389" cy="321253"/>
      </dsp:txXfrm>
    </dsp:sp>
    <dsp:sp modelId="{CFE125E8-9688-4547-897D-043645695BCE}">
      <dsp:nvSpPr>
        <dsp:cNvPr id="0" name=""/>
        <dsp:cNvSpPr/>
      </dsp:nvSpPr>
      <dsp:spPr>
        <a:xfrm>
          <a:off x="3029764" y="252301"/>
          <a:ext cx="2158958" cy="12953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ts val="384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要求條件</a:t>
          </a:r>
          <a:endParaRPr lang="zh-TW" altLang="en-US" sz="3200" b="1" kern="1200" dirty="0">
            <a:latin typeface="+mj-ea"/>
            <a:ea typeface="+mj-ea"/>
          </a:endParaRPr>
        </a:p>
      </dsp:txBody>
      <dsp:txXfrm>
        <a:off x="3067704" y="290241"/>
        <a:ext cx="2083078" cy="1219494"/>
      </dsp:txXfrm>
    </dsp:sp>
    <dsp:sp modelId="{046B815E-5C11-4867-951B-EFCF6866BFA2}">
      <dsp:nvSpPr>
        <dsp:cNvPr id="0" name=""/>
        <dsp:cNvSpPr/>
      </dsp:nvSpPr>
      <dsp:spPr>
        <a:xfrm>
          <a:off x="5404618" y="632277"/>
          <a:ext cx="457699" cy="5354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ts val="3840"/>
            </a:lnSpc>
            <a:spcBef>
              <a:spcPct val="0"/>
            </a:spcBef>
            <a:spcAft>
              <a:spcPts val="0"/>
            </a:spcAft>
          </a:pPr>
          <a:endParaRPr lang="zh-TW" altLang="en-US" sz="3200" b="1" kern="1200">
            <a:latin typeface="+mj-ea"/>
            <a:ea typeface="+mj-ea"/>
          </a:endParaRPr>
        </a:p>
      </dsp:txBody>
      <dsp:txXfrm>
        <a:off x="5404618" y="739361"/>
        <a:ext cx="320389" cy="321253"/>
      </dsp:txXfrm>
    </dsp:sp>
    <dsp:sp modelId="{A6E16A5D-2573-4B27-81D2-D093073AEF84}">
      <dsp:nvSpPr>
        <dsp:cNvPr id="0" name=""/>
        <dsp:cNvSpPr/>
      </dsp:nvSpPr>
      <dsp:spPr>
        <a:xfrm>
          <a:off x="6052305" y="252301"/>
          <a:ext cx="2158958" cy="12953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ts val="384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檢視</a:t>
          </a:r>
          <a:r>
            <a:rPr lang="en-US" altLang="zh-TW" sz="3200" b="1" kern="1200" dirty="0" smtClean="0">
              <a:latin typeface="+mj-ea"/>
              <a:ea typeface="+mj-ea"/>
            </a:rPr>
            <a:t>&amp;</a:t>
          </a:r>
        </a:p>
        <a:p>
          <a:pPr lvl="0" algn="ctr" defTabSz="1422400">
            <a:lnSpc>
              <a:spcPts val="3840"/>
            </a:lnSpc>
            <a:spcBef>
              <a:spcPct val="0"/>
            </a:spcBef>
            <a:spcAft>
              <a:spcPts val="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媒合</a:t>
          </a:r>
          <a:endParaRPr lang="zh-TW" altLang="en-US" sz="3200" b="1" kern="1200" dirty="0">
            <a:latin typeface="+mj-ea"/>
            <a:ea typeface="+mj-ea"/>
          </a:endParaRPr>
        </a:p>
      </dsp:txBody>
      <dsp:txXfrm>
        <a:off x="6090245" y="290241"/>
        <a:ext cx="2083078" cy="12194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2C2ED1-C523-416B-86BC-7898E1C9B501}">
      <dsp:nvSpPr>
        <dsp:cNvPr id="0" name=""/>
        <dsp:cNvSpPr/>
      </dsp:nvSpPr>
      <dsp:spPr>
        <a:xfrm>
          <a:off x="0" y="0"/>
          <a:ext cx="5181600" cy="1219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表格呈現，關鍵字納入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35709" y="35709"/>
        <a:ext cx="3865988" cy="1147782"/>
      </dsp:txXfrm>
    </dsp:sp>
    <dsp:sp modelId="{0636F1D9-6F28-4E6D-A242-C3CE5264B4ED}">
      <dsp:nvSpPr>
        <dsp:cNvPr id="0" name=""/>
        <dsp:cNvSpPr/>
      </dsp:nvSpPr>
      <dsp:spPr>
        <a:xfrm>
          <a:off x="457199" y="1422399"/>
          <a:ext cx="5181600" cy="1219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用字正確，一目瞭然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492908" y="1458108"/>
        <a:ext cx="3860502" cy="1147782"/>
      </dsp:txXfrm>
    </dsp:sp>
    <dsp:sp modelId="{ACB16B3B-285D-416A-A717-A7CFD166E468}">
      <dsp:nvSpPr>
        <dsp:cNvPr id="0" name=""/>
        <dsp:cNvSpPr/>
      </dsp:nvSpPr>
      <dsp:spPr>
        <a:xfrm>
          <a:off x="914399" y="2844799"/>
          <a:ext cx="5181600" cy="1219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時間序對，照片加分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950108" y="2880508"/>
        <a:ext cx="3860502" cy="1147782"/>
      </dsp:txXfrm>
    </dsp:sp>
    <dsp:sp modelId="{BBAB7DE1-BFBF-4EDE-9B12-55A7B8ECFD46}">
      <dsp:nvSpPr>
        <dsp:cNvPr id="0" name=""/>
        <dsp:cNvSpPr/>
      </dsp:nvSpPr>
      <dsp:spPr>
        <a:xfrm>
          <a:off x="4389120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75000"/>
            <a:alpha val="90000"/>
          </a:schemeClr>
        </a:solidFill>
        <a:ln w="9525" cap="flat" cmpd="sng" algn="ctr">
          <a:solidFill>
            <a:schemeClr val="accent2"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1" kern="1200">
            <a:latin typeface="微軟正黑體" pitchFamily="34" charset="-120"/>
            <a:ea typeface="微軟正黑體" pitchFamily="34" charset="-120"/>
          </a:endParaRPr>
        </a:p>
      </dsp:txBody>
      <dsp:txXfrm>
        <a:off x="4567428" y="924560"/>
        <a:ext cx="435864" cy="596341"/>
      </dsp:txXfrm>
    </dsp:sp>
    <dsp:sp modelId="{3C8097AC-1864-46AC-A4DC-904E0D812DA7}">
      <dsp:nvSpPr>
        <dsp:cNvPr id="0" name=""/>
        <dsp:cNvSpPr/>
      </dsp:nvSpPr>
      <dsp:spPr>
        <a:xfrm>
          <a:off x="4846320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75000"/>
            <a:alpha val="90000"/>
          </a:schemeClr>
        </a:solidFill>
        <a:ln w="9525" cap="flat" cmpd="sng" algn="ctr">
          <a:solidFill>
            <a:schemeClr val="accent2"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b="1" kern="1200">
            <a:latin typeface="微軟正黑體" pitchFamily="34" charset="-120"/>
            <a:ea typeface="微軟正黑體" pitchFamily="34" charset="-120"/>
          </a:endParaRPr>
        </a:p>
      </dsp:txBody>
      <dsp:txXfrm>
        <a:off x="5024628" y="2338832"/>
        <a:ext cx="435864" cy="5963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4856E-833B-437D-879E-18645B4E7508}">
      <dsp:nvSpPr>
        <dsp:cNvPr id="0" name=""/>
        <dsp:cNvSpPr/>
      </dsp:nvSpPr>
      <dsp:spPr>
        <a:xfrm>
          <a:off x="0" y="0"/>
          <a:ext cx="4698644" cy="942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b="1" kern="1200" dirty="0" smtClean="0">
              <a:latin typeface="+mj-ea"/>
              <a:ea typeface="+mj-ea"/>
            </a:rPr>
            <a:t>最優秀的人？</a:t>
          </a:r>
          <a:endParaRPr lang="zh-TW" altLang="en-US" sz="2900" b="1" kern="1200" dirty="0">
            <a:latin typeface="+mj-ea"/>
            <a:ea typeface="+mj-ea"/>
          </a:endParaRPr>
        </a:p>
      </dsp:txBody>
      <dsp:txXfrm>
        <a:off x="27619" y="27619"/>
        <a:ext cx="3601412" cy="887743"/>
      </dsp:txXfrm>
    </dsp:sp>
    <dsp:sp modelId="{C9BB9E2D-DCEF-4EBE-BE79-F81FCD10DAD7}">
      <dsp:nvSpPr>
        <dsp:cNvPr id="0" name=""/>
        <dsp:cNvSpPr/>
      </dsp:nvSpPr>
      <dsp:spPr>
        <a:xfrm>
          <a:off x="393511" y="1114432"/>
          <a:ext cx="4698644" cy="942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b="1" kern="1200" dirty="0" smtClean="0">
              <a:latin typeface="+mj-ea"/>
              <a:ea typeface="+mj-ea"/>
            </a:rPr>
            <a:t>薪水要求最低的人？</a:t>
          </a:r>
        </a:p>
      </dsp:txBody>
      <dsp:txXfrm>
        <a:off x="421130" y="1142051"/>
        <a:ext cx="3636957" cy="887743"/>
      </dsp:txXfrm>
    </dsp:sp>
    <dsp:sp modelId="{6ADB09BA-984E-4ED2-8738-38F7C0644D6D}">
      <dsp:nvSpPr>
        <dsp:cNvPr id="0" name=""/>
        <dsp:cNvSpPr/>
      </dsp:nvSpPr>
      <dsp:spPr>
        <a:xfrm>
          <a:off x="781149" y="2228865"/>
          <a:ext cx="4698644" cy="942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b="1" kern="1200" dirty="0" smtClean="0">
              <a:latin typeface="+mj-ea"/>
              <a:ea typeface="+mj-ea"/>
            </a:rPr>
            <a:t>最想要這份工作的人？</a:t>
          </a:r>
        </a:p>
      </dsp:txBody>
      <dsp:txXfrm>
        <a:off x="808768" y="2256484"/>
        <a:ext cx="3642830" cy="887743"/>
      </dsp:txXfrm>
    </dsp:sp>
    <dsp:sp modelId="{79287FE7-7450-401E-9EDB-E60934ECB386}">
      <dsp:nvSpPr>
        <dsp:cNvPr id="0" name=""/>
        <dsp:cNvSpPr/>
      </dsp:nvSpPr>
      <dsp:spPr>
        <a:xfrm>
          <a:off x="1174661" y="3343298"/>
          <a:ext cx="4698644" cy="9429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b="1" kern="1200" dirty="0" smtClean="0">
              <a:latin typeface="+mj-ea"/>
              <a:ea typeface="+mj-ea"/>
            </a:rPr>
            <a:t>最喜歡的人？ </a:t>
          </a:r>
        </a:p>
      </dsp:txBody>
      <dsp:txXfrm>
        <a:off x="1202280" y="3370917"/>
        <a:ext cx="3636957" cy="887743"/>
      </dsp:txXfrm>
    </dsp:sp>
    <dsp:sp modelId="{080F757B-5707-4570-A000-5FF830E8FACD}">
      <dsp:nvSpPr>
        <dsp:cNvPr id="0" name=""/>
        <dsp:cNvSpPr/>
      </dsp:nvSpPr>
      <dsp:spPr>
        <a:xfrm>
          <a:off x="4085706" y="722238"/>
          <a:ext cx="612938" cy="61293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75000"/>
            <a:alpha val="90000"/>
          </a:schemeClr>
        </a:solidFill>
        <a:ln w="9525" cap="flat" cmpd="sng" algn="ctr">
          <a:solidFill>
            <a:schemeClr val="accent2"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1" kern="1200">
            <a:latin typeface="微軟正黑體" pitchFamily="34" charset="-120"/>
            <a:ea typeface="微軟正黑體" pitchFamily="34" charset="-120"/>
          </a:endParaRPr>
        </a:p>
      </dsp:txBody>
      <dsp:txXfrm>
        <a:off x="4223617" y="722238"/>
        <a:ext cx="337116" cy="461236"/>
      </dsp:txXfrm>
    </dsp:sp>
    <dsp:sp modelId="{E94054EC-0276-4E5B-AB13-B20A76C70DE7}">
      <dsp:nvSpPr>
        <dsp:cNvPr id="0" name=""/>
        <dsp:cNvSpPr/>
      </dsp:nvSpPr>
      <dsp:spPr>
        <a:xfrm>
          <a:off x="4479218" y="1836670"/>
          <a:ext cx="612938" cy="61293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75000"/>
            <a:alpha val="90000"/>
          </a:schemeClr>
        </a:solidFill>
        <a:ln w="9525" cap="flat" cmpd="sng" algn="ctr">
          <a:solidFill>
            <a:schemeClr val="accent2"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kern="1200">
            <a:latin typeface="微軟正黑體" pitchFamily="34" charset="-120"/>
            <a:ea typeface="微軟正黑體" pitchFamily="34" charset="-120"/>
          </a:endParaRPr>
        </a:p>
      </dsp:txBody>
      <dsp:txXfrm>
        <a:off x="4617129" y="1836670"/>
        <a:ext cx="337116" cy="461236"/>
      </dsp:txXfrm>
    </dsp:sp>
    <dsp:sp modelId="{643A87C0-C021-4615-924C-0B2899C86363}">
      <dsp:nvSpPr>
        <dsp:cNvPr id="0" name=""/>
        <dsp:cNvSpPr/>
      </dsp:nvSpPr>
      <dsp:spPr>
        <a:xfrm>
          <a:off x="4866856" y="2951103"/>
          <a:ext cx="612938" cy="61293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lumMod val="75000"/>
            <a:alpha val="90000"/>
          </a:schemeClr>
        </a:solidFill>
        <a:ln w="9525" cap="flat" cmpd="sng" algn="ctr">
          <a:solidFill>
            <a:schemeClr val="accent2"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1" kern="1200">
            <a:latin typeface="微軟正黑體" pitchFamily="34" charset="-120"/>
            <a:ea typeface="微軟正黑體" pitchFamily="34" charset="-120"/>
          </a:endParaRPr>
        </a:p>
      </dsp:txBody>
      <dsp:txXfrm>
        <a:off x="5004767" y="2951103"/>
        <a:ext cx="337116" cy="4612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F8300D-0446-42E9-99DC-DF5118F47A01}">
      <dsp:nvSpPr>
        <dsp:cNvPr id="0" name=""/>
        <dsp:cNvSpPr/>
      </dsp:nvSpPr>
      <dsp:spPr>
        <a:xfrm>
          <a:off x="0" y="294782"/>
          <a:ext cx="1485165" cy="8910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時間</a:t>
          </a:r>
          <a:endParaRPr lang="zh-TW" altLang="en-US" sz="3200" b="1" kern="1200" dirty="0">
            <a:latin typeface="+mj-ea"/>
            <a:ea typeface="+mj-ea"/>
          </a:endParaRPr>
        </a:p>
      </dsp:txBody>
      <dsp:txXfrm>
        <a:off x="0" y="294782"/>
        <a:ext cx="1485165" cy="891099"/>
      </dsp:txXfrm>
    </dsp:sp>
    <dsp:sp modelId="{76451661-70A5-486B-8E38-6E313E7DCF1B}">
      <dsp:nvSpPr>
        <dsp:cNvPr id="0" name=""/>
        <dsp:cNvSpPr/>
      </dsp:nvSpPr>
      <dsp:spPr>
        <a:xfrm>
          <a:off x="1633681" y="294782"/>
          <a:ext cx="1485165" cy="8910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地點</a:t>
          </a:r>
          <a:endParaRPr lang="zh-TW" altLang="en-US" sz="3200" b="1" kern="1200" dirty="0">
            <a:latin typeface="+mj-ea"/>
            <a:ea typeface="+mj-ea"/>
          </a:endParaRPr>
        </a:p>
      </dsp:txBody>
      <dsp:txXfrm>
        <a:off x="1633681" y="294782"/>
        <a:ext cx="1485165" cy="891099"/>
      </dsp:txXfrm>
    </dsp:sp>
    <dsp:sp modelId="{C54C8987-C827-49B5-A702-54F09B4DA61F}">
      <dsp:nvSpPr>
        <dsp:cNvPr id="0" name=""/>
        <dsp:cNvSpPr/>
      </dsp:nvSpPr>
      <dsp:spPr>
        <a:xfrm>
          <a:off x="3267363" y="294782"/>
          <a:ext cx="1485165" cy="8910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連絡人</a:t>
          </a:r>
          <a:endParaRPr lang="zh-TW" altLang="en-US" sz="3200" b="1" kern="1200" dirty="0">
            <a:latin typeface="+mj-ea"/>
            <a:ea typeface="+mj-ea"/>
          </a:endParaRPr>
        </a:p>
      </dsp:txBody>
      <dsp:txXfrm>
        <a:off x="3267363" y="294782"/>
        <a:ext cx="1485165" cy="891099"/>
      </dsp:txXfrm>
    </dsp:sp>
    <dsp:sp modelId="{C139627F-1EFA-4CE3-B204-BEC8EF7F5D82}">
      <dsp:nvSpPr>
        <dsp:cNvPr id="0" name=""/>
        <dsp:cNvSpPr/>
      </dsp:nvSpPr>
      <dsp:spPr>
        <a:xfrm>
          <a:off x="0" y="1334398"/>
          <a:ext cx="1485165" cy="8910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流程</a:t>
          </a:r>
          <a:endParaRPr lang="zh-TW" altLang="en-US" sz="3200" b="1" kern="1200" dirty="0">
            <a:latin typeface="+mj-ea"/>
            <a:ea typeface="+mj-ea"/>
          </a:endParaRPr>
        </a:p>
      </dsp:txBody>
      <dsp:txXfrm>
        <a:off x="0" y="1334398"/>
        <a:ext cx="1485165" cy="891099"/>
      </dsp:txXfrm>
    </dsp:sp>
    <dsp:sp modelId="{03ED7287-5CFF-4B96-BE87-B8BD0574664F}">
      <dsp:nvSpPr>
        <dsp:cNvPr id="0" name=""/>
        <dsp:cNvSpPr/>
      </dsp:nvSpPr>
      <dsp:spPr>
        <a:xfrm>
          <a:off x="1633681" y="1334398"/>
          <a:ext cx="1485165" cy="8910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物品</a:t>
          </a:r>
          <a:endParaRPr lang="zh-TW" altLang="en-US" sz="3200" b="1" kern="1200" dirty="0">
            <a:latin typeface="+mj-ea"/>
            <a:ea typeface="+mj-ea"/>
          </a:endParaRPr>
        </a:p>
      </dsp:txBody>
      <dsp:txXfrm>
        <a:off x="1633681" y="1334398"/>
        <a:ext cx="1485165" cy="891099"/>
      </dsp:txXfrm>
    </dsp:sp>
    <dsp:sp modelId="{841A57E2-063A-4D58-8823-0DCFA6EDAF81}">
      <dsp:nvSpPr>
        <dsp:cNvPr id="0" name=""/>
        <dsp:cNvSpPr/>
      </dsp:nvSpPr>
      <dsp:spPr>
        <a:xfrm>
          <a:off x="3267363" y="1334398"/>
          <a:ext cx="1485165" cy="8910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+mj-ea"/>
              <a:ea typeface="+mj-ea"/>
            </a:rPr>
            <a:t>面試官</a:t>
          </a:r>
          <a:endParaRPr lang="zh-TW" altLang="en-US" sz="3200" b="1" kern="1200" dirty="0">
            <a:latin typeface="+mj-ea"/>
            <a:ea typeface="+mj-ea"/>
          </a:endParaRPr>
        </a:p>
      </dsp:txBody>
      <dsp:txXfrm>
        <a:off x="3267363" y="1334398"/>
        <a:ext cx="1485165" cy="8910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1B73A-55F4-48EE-83DD-8FEB79397202}">
      <dsp:nvSpPr>
        <dsp:cNvPr id="0" name=""/>
        <dsp:cNvSpPr/>
      </dsp:nvSpPr>
      <dsp:spPr>
        <a:xfrm flipH="1">
          <a:off x="0" y="854"/>
          <a:ext cx="2016072" cy="575359"/>
        </a:xfrm>
        <a:prstGeom prst="round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ts val="3600"/>
            </a:lnSpc>
            <a:spcBef>
              <a:spcPct val="0"/>
            </a:spcBef>
            <a:spcAft>
              <a:spcPts val="0"/>
            </a:spcAft>
          </a:pPr>
          <a:r>
            <a:rPr lang="zh-TW" altLang="en-US" sz="2400" b="1" kern="1200" dirty="0" smtClean="0">
              <a:latin typeface="+mj-ea"/>
              <a:ea typeface="+mj-ea"/>
            </a:rPr>
            <a:t>自我介紹 </a:t>
          </a:r>
          <a:endParaRPr lang="zh-TW" altLang="en-US" sz="2400" b="1" kern="1200" dirty="0">
            <a:latin typeface="+mj-ea"/>
            <a:ea typeface="+mj-ea"/>
          </a:endParaRPr>
        </a:p>
      </dsp:txBody>
      <dsp:txXfrm>
        <a:off x="28087" y="28941"/>
        <a:ext cx="1959898" cy="519185"/>
      </dsp:txXfrm>
    </dsp:sp>
    <dsp:sp modelId="{84EAD2A4-24CC-4546-9659-A8543433765B}">
      <dsp:nvSpPr>
        <dsp:cNvPr id="0" name=""/>
        <dsp:cNvSpPr/>
      </dsp:nvSpPr>
      <dsp:spPr>
        <a:xfrm>
          <a:off x="0" y="576214"/>
          <a:ext cx="5040700" cy="1425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42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ts val="36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zh-TW" altLang="en-US" sz="2400" b="1" kern="1200" dirty="0" smtClean="0">
              <a:latin typeface="+mj-ea"/>
              <a:ea typeface="+mj-ea"/>
            </a:rPr>
            <a:t>介紹自己的優點及缺點</a:t>
          </a:r>
          <a:r>
            <a:rPr kumimoji="0" lang="en-US" altLang="zh-TW" sz="2400" b="1" kern="1200" dirty="0" smtClean="0">
              <a:latin typeface="+mj-ea"/>
              <a:ea typeface="+mj-ea"/>
            </a:rPr>
            <a:t>+</a:t>
          </a:r>
          <a:r>
            <a:rPr kumimoji="0" lang="zh-TW" altLang="en-US" sz="2400" b="1" kern="1200" dirty="0" smtClean="0">
              <a:latin typeface="+mj-ea"/>
              <a:ea typeface="+mj-ea"/>
            </a:rPr>
            <a:t>實例</a:t>
          </a:r>
        </a:p>
        <a:p>
          <a:pPr marL="228600" lvl="1" indent="-228600" algn="l" defTabSz="1066800">
            <a:lnSpc>
              <a:spcPts val="36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zh-TW" altLang="en-US" sz="2400" b="1" kern="1200" dirty="0" smtClean="0">
              <a:latin typeface="+mj-ea"/>
              <a:ea typeface="+mj-ea"/>
            </a:rPr>
            <a:t>介紹自己的興趣及嗜好</a:t>
          </a:r>
        </a:p>
        <a:p>
          <a:pPr marL="228600" lvl="1" indent="-228600" algn="l" defTabSz="1066800">
            <a:lnSpc>
              <a:spcPts val="36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zh-TW" altLang="en-US" sz="2400" b="1" kern="1200" dirty="0" smtClean="0">
              <a:latin typeface="+mj-ea"/>
              <a:ea typeface="+mj-ea"/>
            </a:rPr>
            <a:t>介紹過去工作的績效</a:t>
          </a:r>
          <a:endParaRPr lang="en-US" altLang="zh-TW" sz="2400" b="1" kern="1200" dirty="0" smtClean="0">
            <a:latin typeface="+mj-ea"/>
            <a:ea typeface="+mj-ea"/>
          </a:endParaRPr>
        </a:p>
        <a:p>
          <a:pPr marL="228600" lvl="1" indent="-228600" algn="l" defTabSz="1066800">
            <a:lnSpc>
              <a:spcPts val="3600"/>
            </a:lnSpc>
            <a:spcBef>
              <a:spcPct val="0"/>
            </a:spcBef>
            <a:spcAft>
              <a:spcPts val="0"/>
            </a:spcAft>
            <a:buChar char="••"/>
          </a:pPr>
          <a:endParaRPr lang="en-US" altLang="zh-TW" sz="2400" b="1" kern="1200" dirty="0" smtClean="0">
            <a:latin typeface="+mj-ea"/>
            <a:ea typeface="+mj-ea"/>
          </a:endParaRPr>
        </a:p>
      </dsp:txBody>
      <dsp:txXfrm>
        <a:off x="0" y="576214"/>
        <a:ext cx="5040700" cy="1425043"/>
      </dsp:txXfrm>
    </dsp:sp>
    <dsp:sp modelId="{2359A15A-6C75-44ED-996B-A83BBE129088}">
      <dsp:nvSpPr>
        <dsp:cNvPr id="0" name=""/>
        <dsp:cNvSpPr/>
      </dsp:nvSpPr>
      <dsp:spPr>
        <a:xfrm>
          <a:off x="0" y="2001257"/>
          <a:ext cx="3944523" cy="534054"/>
        </a:xfrm>
        <a:prstGeom prst="round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ts val="3600"/>
            </a:lnSpc>
            <a:spcBef>
              <a:spcPct val="0"/>
            </a:spcBef>
            <a:spcAft>
              <a:spcPts val="0"/>
            </a:spcAft>
          </a:pPr>
          <a:r>
            <a:rPr lang="zh-TW" altLang="en-US" sz="2400" b="1" kern="1200" dirty="0" smtClean="0">
              <a:latin typeface="+mj-ea"/>
              <a:ea typeface="+mj-ea"/>
            </a:rPr>
            <a:t>為什麼公司要錄取你</a:t>
          </a:r>
        </a:p>
      </dsp:txBody>
      <dsp:txXfrm>
        <a:off x="26070" y="2027327"/>
        <a:ext cx="3892383" cy="481914"/>
      </dsp:txXfrm>
    </dsp:sp>
    <dsp:sp modelId="{ADEFDF9A-DA2D-49AA-AC2E-7C6BB1F47DE4}">
      <dsp:nvSpPr>
        <dsp:cNvPr id="0" name=""/>
        <dsp:cNvSpPr/>
      </dsp:nvSpPr>
      <dsp:spPr>
        <a:xfrm>
          <a:off x="0" y="2535312"/>
          <a:ext cx="5040700" cy="1425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42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ts val="36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zh-TW" altLang="en-US" sz="2400" b="1" kern="1200" dirty="0" smtClean="0">
              <a:latin typeface="+mj-ea"/>
              <a:ea typeface="+mj-ea"/>
            </a:rPr>
            <a:t>為什麼來應徵 </a:t>
          </a:r>
        </a:p>
        <a:p>
          <a:pPr marL="228600" lvl="1" indent="-228600" algn="l" defTabSz="1066800">
            <a:lnSpc>
              <a:spcPts val="36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zh-TW" altLang="en-US" sz="2400" b="1" kern="1200" dirty="0" smtClean="0">
              <a:latin typeface="+mj-ea"/>
              <a:ea typeface="+mj-ea"/>
            </a:rPr>
            <a:t>是否能勝任這份工作</a:t>
          </a:r>
        </a:p>
        <a:p>
          <a:pPr marL="228600" lvl="1" indent="-228600" algn="l" defTabSz="1066800">
            <a:lnSpc>
              <a:spcPts val="36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kumimoji="0" lang="zh-TW" altLang="en-US" sz="2400" b="1" kern="1200" dirty="0" smtClean="0">
              <a:latin typeface="+mj-ea"/>
              <a:ea typeface="+mj-ea"/>
            </a:rPr>
            <a:t>是否能適應公司文化</a:t>
          </a:r>
        </a:p>
        <a:p>
          <a:pPr marL="228600" lvl="1" indent="-228600" algn="l" defTabSz="1066800">
            <a:lnSpc>
              <a:spcPts val="3600"/>
            </a:lnSpc>
            <a:spcBef>
              <a:spcPct val="0"/>
            </a:spcBef>
            <a:spcAft>
              <a:spcPts val="0"/>
            </a:spcAft>
            <a:buChar char="••"/>
          </a:pPr>
          <a:endParaRPr kumimoji="0" lang="zh-TW" altLang="en-US" sz="2400" b="1" kern="1200" dirty="0" smtClean="0">
            <a:latin typeface="+mj-ea"/>
            <a:ea typeface="+mj-ea"/>
          </a:endParaRPr>
        </a:p>
      </dsp:txBody>
      <dsp:txXfrm>
        <a:off x="0" y="2535312"/>
        <a:ext cx="5040700" cy="1425043"/>
      </dsp:txXfrm>
    </dsp:sp>
    <dsp:sp modelId="{915FCEB9-3478-4658-B4E7-6141CF0DA43E}">
      <dsp:nvSpPr>
        <dsp:cNvPr id="0" name=""/>
        <dsp:cNvSpPr/>
      </dsp:nvSpPr>
      <dsp:spPr>
        <a:xfrm>
          <a:off x="0" y="3960355"/>
          <a:ext cx="2262708" cy="575359"/>
        </a:xfrm>
        <a:prstGeom prst="roundRect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ts val="3600"/>
            </a:lnSpc>
            <a:spcBef>
              <a:spcPct val="0"/>
            </a:spcBef>
            <a:spcAft>
              <a:spcPts val="0"/>
            </a:spcAft>
          </a:pPr>
          <a:r>
            <a:rPr kumimoji="0" lang="zh-TW" altLang="en-US" sz="2400" b="1" kern="1200" dirty="0" smtClean="0">
              <a:latin typeface="+mj-ea"/>
              <a:ea typeface="+mj-ea"/>
            </a:rPr>
            <a:t>未來生涯規劃</a:t>
          </a:r>
        </a:p>
      </dsp:txBody>
      <dsp:txXfrm>
        <a:off x="28087" y="3988442"/>
        <a:ext cx="2206534" cy="51918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5DC54-76E3-42F7-8103-DF7D71509F5A}">
      <dsp:nvSpPr>
        <dsp:cNvPr id="0" name=""/>
        <dsp:cNvSpPr/>
      </dsp:nvSpPr>
      <dsp:spPr>
        <a:xfrm>
          <a:off x="216025" y="288028"/>
          <a:ext cx="901399" cy="90139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0E87EBA7-572D-4B39-8610-886F2929686B}">
      <dsp:nvSpPr>
        <dsp:cNvPr id="0" name=""/>
        <dsp:cNvSpPr/>
      </dsp:nvSpPr>
      <dsp:spPr>
        <a:xfrm>
          <a:off x="687042" y="322741"/>
          <a:ext cx="4809297" cy="901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5560" rIns="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與公司</a:t>
          </a:r>
          <a:r>
            <a:rPr lang="en-US" altLang="zh-TW" sz="2800" b="1" kern="1200" dirty="0" smtClean="0">
              <a:latin typeface="+mj-ea"/>
              <a:ea typeface="+mj-ea"/>
            </a:rPr>
            <a:t>/</a:t>
          </a:r>
          <a:r>
            <a:rPr lang="zh-TW" altLang="en-US" sz="2800" b="1" kern="1200" dirty="0" smtClean="0">
              <a:latin typeface="+mj-ea"/>
              <a:ea typeface="+mj-ea"/>
            </a:rPr>
            <a:t>工作相關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687042" y="322741"/>
        <a:ext cx="4809297" cy="901399"/>
      </dsp:txXfrm>
    </dsp:sp>
    <dsp:sp modelId="{85F59265-0682-4E25-87E0-F0866C209A39}">
      <dsp:nvSpPr>
        <dsp:cNvPr id="0" name=""/>
        <dsp:cNvSpPr/>
      </dsp:nvSpPr>
      <dsp:spPr>
        <a:xfrm>
          <a:off x="216025" y="1330848"/>
          <a:ext cx="901399" cy="90139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1C74DDE2-818A-4552-84AB-4565148F35C5}">
      <dsp:nvSpPr>
        <dsp:cNvPr id="0" name=""/>
        <dsp:cNvSpPr/>
      </dsp:nvSpPr>
      <dsp:spPr>
        <a:xfrm>
          <a:off x="687042" y="1330848"/>
          <a:ext cx="4809297" cy="901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5560" rIns="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與個人表現相關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687042" y="1330848"/>
        <a:ext cx="4809297" cy="901399"/>
      </dsp:txXfrm>
    </dsp:sp>
    <dsp:sp modelId="{AE6E10CE-0669-4F33-A699-52E087CD4940}">
      <dsp:nvSpPr>
        <dsp:cNvPr id="0" name=""/>
        <dsp:cNvSpPr/>
      </dsp:nvSpPr>
      <dsp:spPr>
        <a:xfrm>
          <a:off x="216025" y="2410968"/>
          <a:ext cx="901399" cy="90139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0FDB7A3C-2C8C-4F69-AD50-7CB70208E226}">
      <dsp:nvSpPr>
        <dsp:cNvPr id="0" name=""/>
        <dsp:cNvSpPr/>
      </dsp:nvSpPr>
      <dsp:spPr>
        <a:xfrm>
          <a:off x="687042" y="2410968"/>
          <a:ext cx="4809297" cy="901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5560" rIns="0" bIns="3556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+mj-ea"/>
              <a:ea typeface="+mj-ea"/>
            </a:rPr>
            <a:t>張顯優勢及強項</a:t>
          </a:r>
          <a:endParaRPr lang="zh-TW" altLang="en-US" sz="2800" b="1" kern="1200" dirty="0">
            <a:latin typeface="+mj-ea"/>
            <a:ea typeface="+mj-ea"/>
          </a:endParaRPr>
        </a:p>
      </dsp:txBody>
      <dsp:txXfrm>
        <a:off x="687042" y="2410968"/>
        <a:ext cx="4809297" cy="901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54597-F7F9-4931-A5C0-B22C4C3D824C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160362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849A64-5FEF-45B9-876D-B2C063DD6580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378688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72530B-4E5B-42B5-AD2C-6F272A1F73CA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12590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78C42A-D9BE-4F9D-8E03-9C232A2D0D3A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3588138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9E47E-DD29-40A6-AA1E-71C83B29761E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974709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8C25D0-5D8E-495F-97C9-277BB08FDCA6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209877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7F637-89B6-4C7D-AA3D-BEB7D57C2EA5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1467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207D0-BFAF-4F58-BDB2-6E94D0EFA26F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788301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909381-C08E-4D8E-9925-CBF84C0BADC2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296932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949E0-2D27-4512-9400-8C38FFF05937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300255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92EF0-E6D6-4E11-B738-CFC831220337}" type="slidenum">
              <a:rPr lang="fr-FR" altLang="zh-TW"/>
              <a:pPr/>
              <a:t>‹#›</a:t>
            </a:fld>
            <a:endParaRPr lang="fr-FR" altLang="zh-TW"/>
          </a:p>
        </p:txBody>
      </p:sp>
    </p:spTree>
    <p:extLst>
      <p:ext uri="{BB962C8B-B14F-4D97-AF65-F5344CB8AC3E}">
        <p14:creationId xmlns:p14="http://schemas.microsoft.com/office/powerpoint/2010/main" val="230299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TW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TW" smtClean="0"/>
              <a:t>Cliquez pour modifier les styles du texte du masque</a:t>
            </a:r>
          </a:p>
          <a:p>
            <a:pPr lvl="1"/>
            <a:r>
              <a:rPr lang="fr-FR" altLang="zh-TW" smtClean="0"/>
              <a:t>Deuxième niveau</a:t>
            </a:r>
          </a:p>
          <a:p>
            <a:pPr lvl="2"/>
            <a:r>
              <a:rPr lang="fr-FR" altLang="zh-TW" smtClean="0"/>
              <a:t>Troisième niveau</a:t>
            </a:r>
          </a:p>
          <a:p>
            <a:pPr lvl="3"/>
            <a:r>
              <a:rPr lang="fr-FR" altLang="zh-TW" smtClean="0"/>
              <a:t>Quatrième niveau</a:t>
            </a:r>
          </a:p>
          <a:p>
            <a:pPr lvl="4"/>
            <a:r>
              <a:rPr lang="fr-FR" altLang="zh-TW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zh-TW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zh-TW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charset="-120"/>
              </a:defRPr>
            </a:lvl1pPr>
          </a:lstStyle>
          <a:p>
            <a:fld id="{88F1B841-E6D5-4888-AB8B-8BB3931CAB29}" type="slidenum">
              <a:rPr lang="fr-FR" altLang="zh-TW"/>
              <a:pPr/>
              <a:t>‹#›</a:t>
            </a:fld>
            <a:endParaRPr lang="fr-FR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png"/><Relationship Id="rId4" Type="http://schemas.openxmlformats.org/officeDocument/2006/relationships/oleObject" Target="../embeddings/Microsoft_Excel_97-2003____1.xls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siu20023@yahoo.com.tw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971600" y="1916832"/>
            <a:ext cx="665278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職場新鮮人</a:t>
            </a: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，</a:t>
            </a: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你準備好了嗎</a:t>
            </a:r>
            <a:r>
              <a:rPr lang="en-US" altLang="zh-TW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</a:rPr>
              <a:t>?</a:t>
            </a:r>
            <a:endParaRPr lang="zh-TW" altLang="en-US" sz="4000" b="1" dirty="0">
              <a:latin typeface="+mj-lt"/>
              <a:ea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95736" y="305966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生涯規劃與求職技巧</a:t>
            </a:r>
            <a:endParaRPr lang="en-US" altLang="zh-TW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華康POP2體W9(P)" pitchFamily="82" charset="-120"/>
              </a:rPr>
              <a:t>102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華康POP2體W9(P)" pitchFamily="82" charset="-120"/>
              </a:rPr>
              <a:t>11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月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華康POP2體W9(P)" pitchFamily="82" charset="-120"/>
              </a:rPr>
              <a:t>27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67736" y="3717032"/>
            <a:ext cx="2160240" cy="22944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" y="548680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</a:pPr>
            <a:r>
              <a:rPr lang="zh-TW" altLang="en-US" sz="40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找出職缺關鍵字</a:t>
            </a:r>
            <a:r>
              <a:rPr lang="en-US" altLang="zh-TW" sz="40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…</a:t>
            </a:r>
            <a:endParaRPr lang="zh-TW" altLang="en-US" sz="4000" b="1" dirty="0">
              <a:ln w="12700">
                <a:solidFill>
                  <a:schemeClr val="bg2"/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3" name="內容版面配置區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19765770"/>
              </p:ext>
            </p:extLst>
          </p:nvPr>
        </p:nvGraphicFramePr>
        <p:xfrm>
          <a:off x="611560" y="1949374"/>
          <a:ext cx="8218487" cy="1799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" name="群組 3"/>
          <p:cNvGrpSpPr/>
          <p:nvPr/>
        </p:nvGrpSpPr>
        <p:grpSpPr>
          <a:xfrm>
            <a:off x="1619672" y="3641340"/>
            <a:ext cx="6408712" cy="1656184"/>
            <a:chOff x="1331640" y="2996952"/>
            <a:chExt cx="6408712" cy="1656184"/>
          </a:xfrm>
        </p:grpSpPr>
        <p:sp>
          <p:nvSpPr>
            <p:cNvPr id="5" name="右大括弧 4"/>
            <p:cNvSpPr/>
            <p:nvPr/>
          </p:nvSpPr>
          <p:spPr>
            <a:xfrm rot="5400000">
              <a:off x="4175956" y="152636"/>
              <a:ext cx="720080" cy="6408712"/>
            </a:xfrm>
            <a:prstGeom prst="rightBrace">
              <a:avLst/>
            </a:prstGeom>
            <a:ln w="762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矩形 5"/>
            <p:cNvSpPr/>
            <p:nvPr/>
          </p:nvSpPr>
          <p:spPr>
            <a:xfrm>
              <a:off x="1619672" y="3945250"/>
              <a:ext cx="5827236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TW" altLang="en-US" sz="4000" b="1" cap="all" spc="0" dirty="0" smtClean="0">
                  <a:ln w="0"/>
                  <a:solidFill>
                    <a:srgbClr val="002060"/>
                  </a:solidFill>
                  <a:effectLst>
                    <a:reflection blurRad="12700" stA="50000" endPos="50000" dist="5000" dir="5400000" sy="-100000" rotWithShape="0"/>
                  </a:effectLst>
                  <a:latin typeface="+mj-ea"/>
                  <a:ea typeface="+mj-ea"/>
                </a:rPr>
                <a:t>有效的履歷必需是客製化</a:t>
              </a:r>
              <a:endParaRPr lang="zh-TW" altLang="en-US" sz="4000" b="1" cap="all" spc="0" dirty="0">
                <a:ln w="0"/>
                <a:solidFill>
                  <a:srgbClr val="002060"/>
                </a:solidFill>
                <a:effectLst>
                  <a:reflection blurRad="12700" stA="50000" endPos="50000" dist="5000" dir="5400000" sy="-100000" rotWithShape="0"/>
                </a:effectLst>
                <a:latin typeface="+mj-ea"/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82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  <a:defRPr/>
            </a:pPr>
            <a:r>
              <a:rPr kumimoji="0" lang="zh-TW" altLang="en-US" sz="4000" b="1" dirty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履歷檢視</a:t>
            </a: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869490150"/>
              </p:ext>
            </p:extLst>
          </p:nvPr>
        </p:nvGraphicFramePr>
        <p:xfrm>
          <a:off x="1547664" y="17728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1835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5" grpId="1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</a:pPr>
            <a:r>
              <a:rPr lang="zh-TW" altLang="en-US" sz="40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自傳撰寫技巧</a:t>
            </a:r>
            <a:endParaRPr lang="zh-TW" altLang="en-US" sz="4000" b="1" dirty="0">
              <a:ln w="12700">
                <a:solidFill>
                  <a:schemeClr val="bg2"/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516382" y="1556792"/>
            <a:ext cx="38164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b="1" dirty="0">
                <a:latin typeface="+mj-ea"/>
                <a:ea typeface="+mj-ea"/>
              </a:rPr>
              <a:t>首</a:t>
            </a:r>
            <a:r>
              <a:rPr lang="zh-TW" altLang="en-US" sz="3600" b="1" dirty="0" smtClean="0">
                <a:latin typeface="+mj-ea"/>
                <a:ea typeface="+mj-ea"/>
              </a:rPr>
              <a:t>段</a:t>
            </a:r>
            <a:r>
              <a:rPr lang="zh-TW" altLang="en-US" sz="2400" b="1" dirty="0" smtClean="0">
                <a:latin typeface="+mj-ea"/>
                <a:ea typeface="+mj-ea"/>
              </a:rPr>
              <a:t>：自我優勢及強項</a:t>
            </a:r>
          </a:p>
          <a:p>
            <a:endParaRPr lang="zh-TW" altLang="en-US" sz="2400" b="1" dirty="0">
              <a:latin typeface="+mj-ea"/>
              <a:ea typeface="+mj-ea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532664" y="4813702"/>
            <a:ext cx="38164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113" indent="-900113"/>
            <a:r>
              <a:rPr lang="zh-TW" altLang="en-US" sz="3600" b="1" dirty="0" smtClean="0">
                <a:latin typeface="+mj-ea"/>
                <a:ea typeface="+mj-ea"/>
              </a:rPr>
              <a:t>末段</a:t>
            </a:r>
            <a:r>
              <a:rPr lang="zh-TW" altLang="en-US" sz="2400" b="1" dirty="0" smtClean="0">
                <a:latin typeface="+mj-ea"/>
                <a:ea typeface="+mj-ea"/>
              </a:rPr>
              <a:t>：對職缺的認同</a:t>
            </a:r>
            <a:endParaRPr lang="en-US" altLang="zh-TW" sz="2400" b="1" dirty="0" smtClean="0">
              <a:latin typeface="+mj-ea"/>
              <a:ea typeface="+mj-ea"/>
            </a:endParaRPr>
          </a:p>
          <a:p>
            <a:pPr marL="900113"/>
            <a:r>
              <a:rPr lang="zh-TW" altLang="en-US" sz="2400" b="1" dirty="0" smtClean="0">
                <a:latin typeface="+mj-ea"/>
                <a:ea typeface="+mj-ea"/>
              </a:rPr>
              <a:t>能為公司做什麼</a:t>
            </a:r>
            <a:endParaRPr lang="zh-TW" altLang="en-US" sz="2400" b="1" dirty="0">
              <a:latin typeface="+mj-ea"/>
              <a:ea typeface="+mj-ea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755576" y="2208054"/>
            <a:ext cx="38164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Font typeface="Wingdings" pitchFamily="2" charset="2"/>
              <a:buChar char="ü"/>
            </a:pPr>
            <a:r>
              <a:rPr lang="zh-TW" altLang="en-US" sz="2400" b="1" dirty="0" smtClean="0">
                <a:latin typeface="+mj-ea"/>
                <a:ea typeface="+mj-ea"/>
              </a:rPr>
              <a:t>段落分明，文句暢通、字型</a:t>
            </a:r>
            <a:r>
              <a:rPr lang="en-US" altLang="zh-TW" sz="2400" b="1" dirty="0" smtClean="0">
                <a:latin typeface="+mj-ea"/>
                <a:ea typeface="+mj-ea"/>
              </a:rPr>
              <a:t>&amp;</a:t>
            </a:r>
            <a:r>
              <a:rPr lang="zh-TW" altLang="en-US" sz="2400" b="1" dirty="0" smtClean="0">
                <a:latin typeface="+mj-ea"/>
                <a:ea typeface="+mj-ea"/>
              </a:rPr>
              <a:t>行距一致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zh-TW" altLang="en-US" sz="2400" b="1" dirty="0" smtClean="0">
                <a:latin typeface="+mj-ea"/>
                <a:ea typeface="+mj-ea"/>
              </a:rPr>
              <a:t>標點符號要清楚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zh-TW" altLang="en-US" sz="2400" b="1" dirty="0" smtClean="0">
                <a:latin typeface="+mj-ea"/>
                <a:ea typeface="+mj-ea"/>
              </a:rPr>
              <a:t>關鍵字以變換字體、顏色、加粗顯示</a:t>
            </a:r>
          </a:p>
          <a:p>
            <a:pPr marL="360363" indent="-360363">
              <a:buFont typeface="Wingdings" pitchFamily="2" charset="2"/>
              <a:buChar char="ü"/>
            </a:pPr>
            <a:r>
              <a:rPr lang="zh-TW" altLang="en-US" sz="2400" b="1" dirty="0" smtClean="0">
                <a:latin typeface="+mj-ea"/>
                <a:ea typeface="+mj-ea"/>
              </a:rPr>
              <a:t>針對面試官可能產生的疑問加以解釋</a:t>
            </a:r>
          </a:p>
        </p:txBody>
      </p:sp>
    </p:spTree>
    <p:extLst>
      <p:ext uri="{BB962C8B-B14F-4D97-AF65-F5344CB8AC3E}">
        <p14:creationId xmlns:p14="http://schemas.microsoft.com/office/powerpoint/2010/main" val="3245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</a:pPr>
            <a:r>
              <a:rPr lang="zh-TW" altLang="en-US" sz="4000" b="1" dirty="0" smtClean="0">
                <a:ln>
                  <a:solidFill>
                    <a:schemeClr val="bg2"/>
                  </a:solidFill>
                </a:ln>
                <a:solidFill>
                  <a:schemeClr val="tx1"/>
                </a:solidFill>
              </a:rPr>
              <a:t>企業選才的邏輯</a:t>
            </a:r>
            <a:endParaRPr lang="zh-TW" altLang="en-US" sz="4000" b="1" dirty="0">
              <a:ln>
                <a:solidFill>
                  <a:schemeClr val="bg2"/>
                </a:solidFill>
              </a:ln>
              <a:solidFill>
                <a:schemeClr val="tx1"/>
              </a:solidFill>
            </a:endParaRPr>
          </a:p>
        </p:txBody>
      </p:sp>
      <p:graphicFrame>
        <p:nvGraphicFramePr>
          <p:cNvPr id="8" name="資料庫圖表 7"/>
          <p:cNvGraphicFramePr/>
          <p:nvPr>
            <p:extLst>
              <p:ext uri="{D42A27DB-BD31-4B8C-83A1-F6EECF244321}">
                <p14:modId xmlns:p14="http://schemas.microsoft.com/office/powerpoint/2010/main" val="1035692339"/>
              </p:ext>
            </p:extLst>
          </p:nvPr>
        </p:nvGraphicFramePr>
        <p:xfrm>
          <a:off x="642910" y="1590992"/>
          <a:ext cx="5873306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1117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8229600" cy="792163"/>
          </a:xfrm>
        </p:spPr>
        <p:txBody>
          <a:bodyPr/>
          <a:lstStyle/>
          <a:p>
            <a:pPr marL="571500" indent="-571500" algn="l" eaLnBrk="1" hangingPunct="1">
              <a:buFont typeface="Wingdings" pitchFamily="2" charset="2"/>
              <a:buChar char="Ø"/>
              <a:defRPr/>
            </a:pPr>
            <a:r>
              <a:rPr kumimoji="0" lang="zh-TW" altLang="en-US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良好的第一印象－</a:t>
            </a:r>
            <a:r>
              <a:rPr kumimoji="0" lang="en-US" altLang="zh-TW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73855</a:t>
            </a:r>
            <a:r>
              <a:rPr kumimoji="0" lang="zh-TW" altLang="en-US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定律</a:t>
            </a:r>
            <a:endParaRPr kumimoji="0" lang="zh-TW" altLang="zh-TW" b="1" dirty="0" smtClean="0">
              <a:ln w="12700">
                <a:solidFill>
                  <a:schemeClr val="bg2"/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3" name="圖表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804582"/>
              </p:ext>
            </p:extLst>
          </p:nvPr>
        </p:nvGraphicFramePr>
        <p:xfrm>
          <a:off x="1476375" y="1989138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工作表" r:id="rId4" imgW="6096528" imgH="4066384" progId="Excel.Sheet.8">
                  <p:embed/>
                </p:oleObj>
              </mc:Choice>
              <mc:Fallback>
                <p:oleObj name="工作表" r:id="rId4" imgW="6096528" imgH="4066384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989138"/>
                        <a:ext cx="6096000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82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</a:pPr>
            <a:r>
              <a:rPr lang="zh-TW" altLang="en-US" sz="40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當接到面試通知</a:t>
            </a:r>
            <a:r>
              <a:rPr lang="en-US" altLang="zh-TW" sz="40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..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8219256" cy="482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zh-TW" altLang="en-US" sz="2800" b="1" dirty="0" smtClean="0"/>
              <a:t>有禮的問答，為面試墊下好基礎</a:t>
            </a:r>
          </a:p>
          <a:p>
            <a:r>
              <a:rPr lang="zh-TW" altLang="en-US" sz="2800" b="1" dirty="0" smtClean="0"/>
              <a:t>電話中，要確定</a:t>
            </a:r>
            <a:r>
              <a:rPr lang="en-US" altLang="zh-TW" sz="2800" b="1" dirty="0" smtClean="0"/>
              <a:t>..</a:t>
            </a:r>
          </a:p>
          <a:p>
            <a:endParaRPr lang="en-US" altLang="zh-TW" sz="2800" b="1" dirty="0" smtClean="0"/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157774722"/>
              </p:ext>
            </p:extLst>
          </p:nvPr>
        </p:nvGraphicFramePr>
        <p:xfrm>
          <a:off x="3131840" y="2708176"/>
          <a:ext cx="4752528" cy="2520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右彎箭號 7"/>
          <p:cNvSpPr/>
          <p:nvPr/>
        </p:nvSpPr>
        <p:spPr>
          <a:xfrm flipV="1">
            <a:off x="1187624" y="2708920"/>
            <a:ext cx="1771159" cy="1512168"/>
          </a:xfrm>
          <a:prstGeom prst="bentArrow">
            <a:avLst>
              <a:gd name="adj1" fmla="val 25000"/>
              <a:gd name="adj2" fmla="val 19892"/>
              <a:gd name="adj3" fmla="val 25000"/>
              <a:gd name="adj4" fmla="val 43750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65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</a:pPr>
            <a:r>
              <a:rPr lang="zh-TW" altLang="en-US" sz="40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報到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67544" y="1486272"/>
            <a:ext cx="8219256" cy="482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zh-TW" altLang="en-US" dirty="0" smtClean="0"/>
              <a:t>提前</a:t>
            </a:r>
            <a:r>
              <a:rPr lang="en-US" altLang="zh-TW" dirty="0" smtClean="0"/>
              <a:t>15</a:t>
            </a:r>
            <a:r>
              <a:rPr lang="zh-TW" altLang="en-US" dirty="0" smtClean="0"/>
              <a:t>分鐘抵達</a:t>
            </a:r>
            <a:r>
              <a:rPr lang="en-US" altLang="zh-TW" dirty="0" smtClean="0"/>
              <a:t>…</a:t>
            </a:r>
            <a:r>
              <a:rPr lang="zh-TW" altLang="en-US" dirty="0" smtClean="0"/>
              <a:t>找廁所</a:t>
            </a:r>
          </a:p>
          <a:p>
            <a:r>
              <a:rPr lang="zh-TW" altLang="en-US" dirty="0" smtClean="0"/>
              <a:t>口氣檢查、服裝儀容檢查</a:t>
            </a:r>
          </a:p>
          <a:p>
            <a:r>
              <a:rPr lang="zh-TW" altLang="en-US" dirty="0" smtClean="0"/>
              <a:t>保持禮貌 </a:t>
            </a:r>
          </a:p>
          <a:p>
            <a:pPr lvl="1"/>
            <a:r>
              <a:rPr lang="zh-TW" altLang="en-US" dirty="0" smtClean="0"/>
              <a:t>不要忽視總機小姐</a:t>
            </a:r>
          </a:p>
          <a:p>
            <a:r>
              <a:rPr lang="zh-TW" altLang="en-US" dirty="0" smtClean="0"/>
              <a:t>關閉手機、吐口香糖</a:t>
            </a:r>
          </a:p>
        </p:txBody>
      </p:sp>
    </p:spTree>
    <p:extLst>
      <p:ext uri="{BB962C8B-B14F-4D97-AF65-F5344CB8AC3E}">
        <p14:creationId xmlns:p14="http://schemas.microsoft.com/office/powerpoint/2010/main" val="192535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530" y="620688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</a:pPr>
            <a:r>
              <a:rPr lang="zh-TW" altLang="en-US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面試現場</a:t>
            </a:r>
            <a:endParaRPr lang="en-US" altLang="zh-TW" b="1" dirty="0" smtClean="0">
              <a:ln w="12700">
                <a:solidFill>
                  <a:schemeClr val="bg2"/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67544" y="1484784"/>
            <a:ext cx="8219256" cy="482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zh-TW" altLang="en-US" dirty="0" smtClean="0"/>
              <a:t>禮貌，微笑，問好，眼神交流</a:t>
            </a:r>
            <a:endParaRPr lang="en-US" altLang="zh-TW" dirty="0" smtClean="0"/>
          </a:p>
          <a:p>
            <a:r>
              <a:rPr lang="zh-TW" altLang="en-US" dirty="0" smtClean="0"/>
              <a:t>拿出紙筆，記下要求或提醒</a:t>
            </a:r>
          </a:p>
          <a:p>
            <a:r>
              <a:rPr lang="zh-TW" altLang="en-US" dirty="0" smtClean="0"/>
              <a:t>積極，專心聆聽，察言觀色</a:t>
            </a:r>
          </a:p>
          <a:p>
            <a:r>
              <a:rPr lang="zh-TW" altLang="en-US" dirty="0" smtClean="0"/>
              <a:t>據實、正面、簡潔的回覆問題</a:t>
            </a:r>
          </a:p>
          <a:p>
            <a:r>
              <a:rPr lang="zh-TW" altLang="en-US" dirty="0" smtClean="0"/>
              <a:t>適度地自我推銷</a:t>
            </a:r>
          </a:p>
          <a:p>
            <a:r>
              <a:rPr lang="zh-TW" altLang="en-US" dirty="0" smtClean="0"/>
              <a:t>結束時表達謝意</a:t>
            </a:r>
          </a:p>
        </p:txBody>
      </p:sp>
    </p:spTree>
    <p:extLst>
      <p:ext uri="{BB962C8B-B14F-4D97-AF65-F5344CB8AC3E}">
        <p14:creationId xmlns:p14="http://schemas.microsoft.com/office/powerpoint/2010/main" val="78476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</a:pPr>
            <a:r>
              <a:rPr lang="zh-TW" altLang="en-US" sz="40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面試考古題</a:t>
            </a:r>
          </a:p>
        </p:txBody>
      </p:sp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1715469322"/>
              </p:ext>
            </p:extLst>
          </p:nvPr>
        </p:nvGraphicFramePr>
        <p:xfrm>
          <a:off x="467544" y="1556792"/>
          <a:ext cx="5040700" cy="4536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631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資料庫圖表 1"/>
          <p:cNvGraphicFramePr/>
          <p:nvPr>
            <p:extLst>
              <p:ext uri="{D42A27DB-BD31-4B8C-83A1-F6EECF244321}">
                <p14:modId xmlns:p14="http://schemas.microsoft.com/office/powerpoint/2010/main" val="2221521810"/>
              </p:ext>
            </p:extLst>
          </p:nvPr>
        </p:nvGraphicFramePr>
        <p:xfrm>
          <a:off x="827584" y="1844824"/>
          <a:ext cx="5496340" cy="34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矩形 2"/>
          <p:cNvSpPr/>
          <p:nvPr/>
        </p:nvSpPr>
        <p:spPr>
          <a:xfrm>
            <a:off x="251520" y="620688"/>
            <a:ext cx="36118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zh-TW" altLang="en-US" sz="4000" b="1" dirty="0">
                <a:ln w="12700">
                  <a:solidFill>
                    <a:schemeClr val="bg2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你可以提問</a:t>
            </a:r>
            <a:r>
              <a:rPr lang="en-US" altLang="zh-TW" sz="4000" b="1" dirty="0">
                <a:ln w="12700">
                  <a:solidFill>
                    <a:schemeClr val="bg2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..</a:t>
            </a:r>
            <a:endParaRPr lang="zh-TW" altLang="en-US" sz="4000" b="1" dirty="0">
              <a:ln w="12700">
                <a:solidFill>
                  <a:schemeClr val="bg2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546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329" y="620688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0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修瑞爗講師</a:t>
            </a:r>
          </a:p>
        </p:txBody>
      </p:sp>
      <p:grpSp>
        <p:nvGrpSpPr>
          <p:cNvPr id="5" name="群組 4"/>
          <p:cNvGrpSpPr/>
          <p:nvPr/>
        </p:nvGrpSpPr>
        <p:grpSpPr>
          <a:xfrm>
            <a:off x="-3569" y="1484784"/>
            <a:ext cx="9472113" cy="4855868"/>
            <a:chOff x="-3569" y="1484784"/>
            <a:chExt cx="9472113" cy="4855868"/>
          </a:xfrm>
        </p:grpSpPr>
        <p:sp>
          <p:nvSpPr>
            <p:cNvPr id="6" name="手繪多邊形 5"/>
            <p:cNvSpPr/>
            <p:nvPr/>
          </p:nvSpPr>
          <p:spPr>
            <a:xfrm>
              <a:off x="762122" y="1518220"/>
              <a:ext cx="6834214" cy="1190700"/>
            </a:xfrm>
            <a:custGeom>
              <a:avLst/>
              <a:gdLst>
                <a:gd name="connsiteX0" fmla="*/ 0 w 6834214"/>
                <a:gd name="connsiteY0" fmla="*/ 0 h 1190700"/>
                <a:gd name="connsiteX1" fmla="*/ 6834214 w 6834214"/>
                <a:gd name="connsiteY1" fmla="*/ 0 h 1190700"/>
                <a:gd name="connsiteX2" fmla="*/ 6834214 w 6834214"/>
                <a:gd name="connsiteY2" fmla="*/ 1190700 h 1190700"/>
                <a:gd name="connsiteX3" fmla="*/ 0 w 6834214"/>
                <a:gd name="connsiteY3" fmla="*/ 1190700 h 1190700"/>
                <a:gd name="connsiteX4" fmla="*/ 0 w 6834214"/>
                <a:gd name="connsiteY4" fmla="*/ 0 h 1190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4214" h="1190700">
                  <a:moveTo>
                    <a:pt x="0" y="0"/>
                  </a:moveTo>
                  <a:lnTo>
                    <a:pt x="6834214" y="0"/>
                  </a:lnTo>
                  <a:lnTo>
                    <a:pt x="6834214" y="1190700"/>
                  </a:lnTo>
                  <a:lnTo>
                    <a:pt x="0" y="11907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cene3d>
              <a:camera prst="orthographicFront"/>
              <a:lightRig rig="flat" dir="t"/>
            </a:scene3d>
            <a:sp3d z="190500" extrusionH="12700" prstMaterial="plastic">
              <a:bevelT w="50800" h="508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hemeClr val="dk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0411" tIns="291592" rIns="530411" bIns="14224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lang="zh-TW" altLang="en-US" sz="2000" b="1" kern="1200" dirty="0" smtClean="0">
                  <a:latin typeface="+mj-ea"/>
                  <a:ea typeface="+mj-ea"/>
                </a:rPr>
                <a:t>鼎燁顧問有限公司</a:t>
              </a:r>
              <a:r>
                <a:rPr lang="en-US" altLang="zh-TW" sz="2000" b="1" kern="1200" dirty="0" smtClean="0">
                  <a:latin typeface="+mj-lt"/>
                  <a:ea typeface="+mj-ea"/>
                </a:rPr>
                <a:t>/</a:t>
              </a:r>
              <a:r>
                <a:rPr lang="zh-TW" altLang="en-US" sz="2000" b="1" kern="1200" dirty="0" smtClean="0">
                  <a:latin typeface="+mj-ea"/>
                  <a:ea typeface="+mj-ea"/>
                </a:rPr>
                <a:t>總經理</a:t>
              </a:r>
            </a:p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kumimoji="0" lang="zh-TW" altLang="en-US" sz="2000" b="1" kern="1200" dirty="0" smtClean="0">
                  <a:latin typeface="+mj-ea"/>
                  <a:ea typeface="+mj-ea"/>
                </a:rPr>
                <a:t>樹德科大</a:t>
              </a:r>
              <a:r>
                <a:rPr kumimoji="0" lang="en-US" altLang="zh-TW" sz="2000" b="1" kern="1200" dirty="0" smtClean="0">
                  <a:latin typeface="+mj-ea"/>
                  <a:ea typeface="+mj-ea"/>
                </a:rPr>
                <a:t>&amp;</a:t>
              </a:r>
              <a:r>
                <a:rPr kumimoji="0" lang="zh-TW" altLang="en-US" sz="2000" b="1" kern="1200" dirty="0" smtClean="0">
                  <a:latin typeface="+mj-ea"/>
                  <a:ea typeface="+mj-ea"/>
                </a:rPr>
                <a:t>台應大</a:t>
              </a:r>
              <a:r>
                <a:rPr kumimoji="0" lang="en-US" altLang="zh-TW" sz="2000" b="1" kern="1200" dirty="0" smtClean="0">
                  <a:latin typeface="+mj-lt"/>
                  <a:ea typeface="+mj-ea"/>
                </a:rPr>
                <a:t>/</a:t>
              </a:r>
              <a:r>
                <a:rPr kumimoji="0" lang="zh-TW" altLang="en-US" sz="2000" b="1" kern="1200" dirty="0" smtClean="0">
                  <a:latin typeface="+mj-ea"/>
                  <a:ea typeface="+mj-ea"/>
                </a:rPr>
                <a:t>企業導師</a:t>
              </a:r>
            </a:p>
          </p:txBody>
        </p:sp>
        <p:sp>
          <p:nvSpPr>
            <p:cNvPr id="8" name="手繪多邊形 7"/>
            <p:cNvSpPr/>
            <p:nvPr/>
          </p:nvSpPr>
          <p:spPr>
            <a:xfrm>
              <a:off x="-3569" y="1484784"/>
              <a:ext cx="2039493" cy="410560"/>
            </a:xfrm>
            <a:custGeom>
              <a:avLst/>
              <a:gdLst>
                <a:gd name="connsiteX0" fmla="*/ 0 w 2039493"/>
                <a:gd name="connsiteY0" fmla="*/ 68428 h 410560"/>
                <a:gd name="connsiteX1" fmla="*/ 68428 w 2039493"/>
                <a:gd name="connsiteY1" fmla="*/ 0 h 410560"/>
                <a:gd name="connsiteX2" fmla="*/ 1971065 w 2039493"/>
                <a:gd name="connsiteY2" fmla="*/ 0 h 410560"/>
                <a:gd name="connsiteX3" fmla="*/ 2039493 w 2039493"/>
                <a:gd name="connsiteY3" fmla="*/ 68428 h 410560"/>
                <a:gd name="connsiteX4" fmla="*/ 2039493 w 2039493"/>
                <a:gd name="connsiteY4" fmla="*/ 342132 h 410560"/>
                <a:gd name="connsiteX5" fmla="*/ 1971065 w 2039493"/>
                <a:gd name="connsiteY5" fmla="*/ 410560 h 410560"/>
                <a:gd name="connsiteX6" fmla="*/ 68428 w 2039493"/>
                <a:gd name="connsiteY6" fmla="*/ 410560 h 410560"/>
                <a:gd name="connsiteX7" fmla="*/ 0 w 2039493"/>
                <a:gd name="connsiteY7" fmla="*/ 342132 h 410560"/>
                <a:gd name="connsiteX8" fmla="*/ 0 w 2039493"/>
                <a:gd name="connsiteY8" fmla="*/ 68428 h 410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493" h="410560">
                  <a:moveTo>
                    <a:pt x="0" y="68428"/>
                  </a:moveTo>
                  <a:cubicBezTo>
                    <a:pt x="0" y="30636"/>
                    <a:pt x="30636" y="0"/>
                    <a:pt x="68428" y="0"/>
                  </a:cubicBezTo>
                  <a:lnTo>
                    <a:pt x="1971065" y="0"/>
                  </a:lnTo>
                  <a:cubicBezTo>
                    <a:pt x="2008857" y="0"/>
                    <a:pt x="2039493" y="30636"/>
                    <a:pt x="2039493" y="68428"/>
                  </a:cubicBezTo>
                  <a:lnTo>
                    <a:pt x="2039493" y="342132"/>
                  </a:lnTo>
                  <a:cubicBezTo>
                    <a:pt x="2039493" y="379924"/>
                    <a:pt x="2008857" y="410560"/>
                    <a:pt x="1971065" y="410560"/>
                  </a:cubicBezTo>
                  <a:lnTo>
                    <a:pt x="68428" y="410560"/>
                  </a:lnTo>
                  <a:cubicBezTo>
                    <a:pt x="30636" y="410560"/>
                    <a:pt x="0" y="379924"/>
                    <a:pt x="0" y="342132"/>
                  </a:cubicBezTo>
                  <a:lnTo>
                    <a:pt x="0" y="68428"/>
                  </a:lnTo>
                  <a:close/>
                </a:path>
              </a:pathLst>
            </a:custGeom>
            <a:noFill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0864" tIns="20042" rIns="200864" bIns="20042" numCol="1" spcCol="1270" anchor="ctr" anchorCtr="0">
              <a:noAutofit/>
            </a:bodyPr>
            <a:lstStyle/>
            <a:p>
              <a:pPr marL="457200" lvl="0" indent="-457200" defTabSz="12446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Font typeface="Wingdings" pitchFamily="2" charset="2"/>
                <a:buChar char="Ø"/>
              </a:pPr>
              <a:r>
                <a:rPr lang="zh-TW" altLang="en-US" sz="2800" b="1" kern="1200" dirty="0" smtClean="0">
                  <a:solidFill>
                    <a:srgbClr val="002060"/>
                  </a:solidFill>
                  <a:latin typeface="+mj-ea"/>
                  <a:ea typeface="+mj-ea"/>
                </a:rPr>
                <a:t>現職</a:t>
              </a:r>
              <a:endParaRPr lang="zh-TW" altLang="en-US" sz="2800" b="1" kern="1200" dirty="0">
                <a:solidFill>
                  <a:srgbClr val="002060"/>
                </a:solidFill>
                <a:latin typeface="+mj-ea"/>
                <a:ea typeface="+mj-ea"/>
              </a:endParaRPr>
            </a:p>
          </p:txBody>
        </p:sp>
        <p:sp>
          <p:nvSpPr>
            <p:cNvPr id="9" name="手繪多邊形 8"/>
            <p:cNvSpPr/>
            <p:nvPr/>
          </p:nvSpPr>
          <p:spPr>
            <a:xfrm>
              <a:off x="1770234" y="2575960"/>
              <a:ext cx="6834214" cy="2293200"/>
            </a:xfrm>
            <a:custGeom>
              <a:avLst/>
              <a:gdLst>
                <a:gd name="connsiteX0" fmla="*/ 0 w 6834214"/>
                <a:gd name="connsiteY0" fmla="*/ 0 h 2293200"/>
                <a:gd name="connsiteX1" fmla="*/ 6834214 w 6834214"/>
                <a:gd name="connsiteY1" fmla="*/ 0 h 2293200"/>
                <a:gd name="connsiteX2" fmla="*/ 6834214 w 6834214"/>
                <a:gd name="connsiteY2" fmla="*/ 2293200 h 2293200"/>
                <a:gd name="connsiteX3" fmla="*/ 0 w 6834214"/>
                <a:gd name="connsiteY3" fmla="*/ 2293200 h 2293200"/>
                <a:gd name="connsiteX4" fmla="*/ 0 w 6834214"/>
                <a:gd name="connsiteY4" fmla="*/ 0 h 229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4214" h="2293200">
                  <a:moveTo>
                    <a:pt x="0" y="0"/>
                  </a:moveTo>
                  <a:lnTo>
                    <a:pt x="6834214" y="0"/>
                  </a:lnTo>
                  <a:lnTo>
                    <a:pt x="6834214" y="2293200"/>
                  </a:lnTo>
                  <a:lnTo>
                    <a:pt x="0" y="22932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cene3d>
              <a:camera prst="orthographicFront"/>
              <a:lightRig rig="flat" dir="t"/>
            </a:scene3d>
            <a:sp3d z="190500" extrusionH="12700" prstMaterial="plastic">
              <a:bevelT w="50800" h="508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hemeClr val="dk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0411" tIns="291592" rIns="530411" bIns="14224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lang="zh-TW" altLang="en-US" sz="2000" b="1" kern="1200" dirty="0" smtClean="0">
                  <a:latin typeface="+mj-ea"/>
                  <a:ea typeface="+mj-ea"/>
                </a:rPr>
                <a:t>就業情報</a:t>
              </a:r>
              <a:r>
                <a:rPr lang="zh-TW" altLang="en-US" sz="2000" b="1" kern="1200" dirty="0" smtClean="0">
                  <a:latin typeface="+mj-lt"/>
                  <a:ea typeface="+mj-ea"/>
                </a:rPr>
                <a:t> </a:t>
              </a:r>
              <a:r>
                <a:rPr lang="en-US" altLang="zh-TW" sz="2000" b="1" kern="1200" dirty="0" smtClean="0">
                  <a:latin typeface="+mj-lt"/>
                  <a:ea typeface="+mj-ea"/>
                </a:rPr>
                <a:t>/ </a:t>
              </a:r>
              <a:r>
                <a:rPr lang="zh-TW" altLang="en-US" sz="2000" b="1" kern="1200" dirty="0" smtClean="0">
                  <a:latin typeface="+mj-ea"/>
                  <a:ea typeface="+mj-ea"/>
                </a:rPr>
                <a:t>台南分公司經理</a:t>
              </a:r>
              <a:endParaRPr lang="zh-TW" altLang="en-US" sz="2000" b="1" kern="1200" dirty="0">
                <a:latin typeface="+mj-ea"/>
                <a:ea typeface="+mj-ea"/>
              </a:endParaRPr>
            </a:p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lang="zh-TW" altLang="en-US" sz="2000" b="1" kern="1200" dirty="0" smtClean="0">
                  <a:latin typeface="+mj-ea"/>
                  <a:ea typeface="+mj-ea"/>
                </a:rPr>
                <a:t>昱藤人力資源</a:t>
              </a:r>
              <a:r>
                <a:rPr lang="en-US" altLang="zh-TW" sz="2000" b="1" kern="1200" dirty="0" smtClean="0">
                  <a:latin typeface="+mj-ea"/>
                  <a:ea typeface="+mj-ea"/>
                </a:rPr>
                <a:t> </a:t>
              </a:r>
              <a:r>
                <a:rPr lang="en-US" altLang="zh-TW" sz="2000" b="1" kern="1200" dirty="0" smtClean="0">
                  <a:latin typeface="+mj-lt"/>
                  <a:ea typeface="+mj-ea"/>
                </a:rPr>
                <a:t>/</a:t>
              </a:r>
              <a:r>
                <a:rPr lang="en-US" altLang="zh-TW" sz="2000" b="1" kern="1200" dirty="0" smtClean="0">
                  <a:latin typeface="+mj-ea"/>
                  <a:ea typeface="+mj-ea"/>
                </a:rPr>
                <a:t> </a:t>
              </a:r>
              <a:r>
                <a:rPr lang="zh-TW" altLang="en-US" sz="2000" b="1" kern="1200" dirty="0" smtClean="0">
                  <a:latin typeface="+mj-ea"/>
                  <a:ea typeface="+mj-ea"/>
                </a:rPr>
                <a:t>人才招募暨派遣部協理</a:t>
              </a:r>
              <a:endParaRPr lang="zh-TW" altLang="en-US" sz="2000" b="1" kern="1200" dirty="0">
                <a:latin typeface="+mj-ea"/>
                <a:ea typeface="+mj-ea"/>
              </a:endParaRPr>
            </a:p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kumimoji="0" lang="zh-TW" altLang="en-US" sz="2000" b="1" kern="1200" dirty="0" smtClean="0">
                  <a:latin typeface="+mj-ea"/>
                  <a:ea typeface="+mj-ea"/>
                </a:rPr>
                <a:t>蕃薯藤集團上</a:t>
              </a:r>
              <a:r>
                <a:rPr lang="zh-TW" altLang="en-US" sz="2000" b="1" kern="1200" dirty="0" smtClean="0">
                  <a:latin typeface="+mj-ea"/>
                  <a:ea typeface="+mj-ea"/>
                </a:rPr>
                <a:t>海賽勃互動</a:t>
              </a:r>
              <a:r>
                <a:rPr lang="en-US" altLang="zh-TW" sz="2000" b="1" kern="1200" dirty="0" smtClean="0">
                  <a:latin typeface="+mj-ea"/>
                  <a:ea typeface="+mj-ea"/>
                </a:rPr>
                <a:t> </a:t>
              </a:r>
              <a:r>
                <a:rPr lang="en-US" altLang="zh-TW" sz="2000" b="1" kern="1200" dirty="0" smtClean="0">
                  <a:latin typeface="+mj-lt"/>
                  <a:ea typeface="+mj-ea"/>
                </a:rPr>
                <a:t>/</a:t>
              </a:r>
              <a:r>
                <a:rPr lang="en-US" altLang="zh-TW" sz="2000" b="1" kern="1200" dirty="0" smtClean="0">
                  <a:latin typeface="+mj-ea"/>
                  <a:ea typeface="+mj-ea"/>
                </a:rPr>
                <a:t> </a:t>
              </a:r>
              <a:r>
                <a:rPr lang="zh-TW" altLang="en-US" sz="2000" b="1" kern="1200" dirty="0" smtClean="0">
                  <a:latin typeface="+mj-ea"/>
                  <a:ea typeface="+mj-ea"/>
                </a:rPr>
                <a:t>營運總監</a:t>
              </a:r>
              <a:endParaRPr lang="zh-TW" altLang="en-US" sz="2000" b="1" kern="1200" dirty="0">
                <a:latin typeface="+mj-ea"/>
                <a:ea typeface="+mj-ea"/>
              </a:endParaRPr>
            </a:p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lang="zh-TW" altLang="en-US" sz="2000" b="1" kern="1200" dirty="0" smtClean="0">
                  <a:latin typeface="+mj-ea"/>
                  <a:ea typeface="+mj-ea"/>
                </a:rPr>
                <a:t>宏碁聯網集團 </a:t>
              </a:r>
              <a:r>
                <a:rPr lang="en-US" altLang="zh-TW" sz="2000" b="1" kern="1200" dirty="0" smtClean="0">
                  <a:latin typeface="+mj-lt"/>
                  <a:ea typeface="+mj-ea"/>
                </a:rPr>
                <a:t>/</a:t>
              </a:r>
              <a:r>
                <a:rPr lang="en-US" altLang="zh-TW" sz="2000" b="1" kern="1200" dirty="0" smtClean="0">
                  <a:latin typeface="+mj-ea"/>
                  <a:ea typeface="+mj-ea"/>
                </a:rPr>
                <a:t> </a:t>
              </a:r>
              <a:r>
                <a:rPr lang="zh-TW" altLang="en-US" sz="2000" b="1" kern="1200" dirty="0" smtClean="0">
                  <a:latin typeface="+mj-ea"/>
                  <a:ea typeface="+mj-ea"/>
                </a:rPr>
                <a:t>華北區總監</a:t>
              </a:r>
            </a:p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lang="zh-TW" altLang="en-US" sz="2000" b="1" kern="1200" dirty="0" smtClean="0">
                  <a:latin typeface="+mj-ea"/>
                  <a:ea typeface="+mj-ea"/>
                </a:rPr>
                <a:t>宏碁大觀園人才網 </a:t>
              </a:r>
              <a:r>
                <a:rPr lang="en-US" altLang="zh-TW" sz="2000" b="1" kern="1200" dirty="0" smtClean="0">
                  <a:latin typeface="+mj-lt"/>
                  <a:ea typeface="+mj-ea"/>
                </a:rPr>
                <a:t>/ </a:t>
              </a:r>
              <a:r>
                <a:rPr lang="zh-TW" altLang="en-US" sz="2000" b="1" kern="1200" dirty="0" smtClean="0">
                  <a:latin typeface="+mj-ea"/>
                  <a:ea typeface="+mj-ea"/>
                </a:rPr>
                <a:t>業務部經理 </a:t>
              </a:r>
              <a:endParaRPr lang="zh-TW" altLang="en-US" sz="2000" b="1" kern="1200" dirty="0">
                <a:latin typeface="+mj-ea"/>
                <a:ea typeface="+mj-ea"/>
              </a:endParaRPr>
            </a:p>
          </p:txBody>
        </p:sp>
        <p:sp>
          <p:nvSpPr>
            <p:cNvPr id="10" name="手繪多邊形 9"/>
            <p:cNvSpPr/>
            <p:nvPr/>
          </p:nvSpPr>
          <p:spPr>
            <a:xfrm>
              <a:off x="1029834" y="2586392"/>
              <a:ext cx="2039493" cy="410560"/>
            </a:xfrm>
            <a:custGeom>
              <a:avLst/>
              <a:gdLst>
                <a:gd name="connsiteX0" fmla="*/ 0 w 2039493"/>
                <a:gd name="connsiteY0" fmla="*/ 68428 h 410560"/>
                <a:gd name="connsiteX1" fmla="*/ 68428 w 2039493"/>
                <a:gd name="connsiteY1" fmla="*/ 0 h 410560"/>
                <a:gd name="connsiteX2" fmla="*/ 1971065 w 2039493"/>
                <a:gd name="connsiteY2" fmla="*/ 0 h 410560"/>
                <a:gd name="connsiteX3" fmla="*/ 2039493 w 2039493"/>
                <a:gd name="connsiteY3" fmla="*/ 68428 h 410560"/>
                <a:gd name="connsiteX4" fmla="*/ 2039493 w 2039493"/>
                <a:gd name="connsiteY4" fmla="*/ 342132 h 410560"/>
                <a:gd name="connsiteX5" fmla="*/ 1971065 w 2039493"/>
                <a:gd name="connsiteY5" fmla="*/ 410560 h 410560"/>
                <a:gd name="connsiteX6" fmla="*/ 68428 w 2039493"/>
                <a:gd name="connsiteY6" fmla="*/ 410560 h 410560"/>
                <a:gd name="connsiteX7" fmla="*/ 0 w 2039493"/>
                <a:gd name="connsiteY7" fmla="*/ 342132 h 410560"/>
                <a:gd name="connsiteX8" fmla="*/ 0 w 2039493"/>
                <a:gd name="connsiteY8" fmla="*/ 68428 h 410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493" h="410560">
                  <a:moveTo>
                    <a:pt x="0" y="68428"/>
                  </a:moveTo>
                  <a:cubicBezTo>
                    <a:pt x="0" y="30636"/>
                    <a:pt x="30636" y="0"/>
                    <a:pt x="68428" y="0"/>
                  </a:cubicBezTo>
                  <a:lnTo>
                    <a:pt x="1971065" y="0"/>
                  </a:lnTo>
                  <a:cubicBezTo>
                    <a:pt x="2008857" y="0"/>
                    <a:pt x="2039493" y="30636"/>
                    <a:pt x="2039493" y="68428"/>
                  </a:cubicBezTo>
                  <a:lnTo>
                    <a:pt x="2039493" y="342132"/>
                  </a:lnTo>
                  <a:cubicBezTo>
                    <a:pt x="2039493" y="379924"/>
                    <a:pt x="2008857" y="410560"/>
                    <a:pt x="1971065" y="410560"/>
                  </a:cubicBezTo>
                  <a:lnTo>
                    <a:pt x="68428" y="410560"/>
                  </a:lnTo>
                  <a:cubicBezTo>
                    <a:pt x="30636" y="410560"/>
                    <a:pt x="0" y="379924"/>
                    <a:pt x="0" y="342132"/>
                  </a:cubicBezTo>
                  <a:lnTo>
                    <a:pt x="0" y="68428"/>
                  </a:lnTo>
                  <a:close/>
                </a:path>
              </a:pathLst>
            </a:custGeom>
            <a:noFill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0864" tIns="20042" rIns="200864" bIns="20042" numCol="1" spcCol="1270" anchor="ctr" anchorCtr="0">
              <a:noAutofit/>
            </a:bodyPr>
            <a:lstStyle/>
            <a:p>
              <a:pPr marL="457200" lvl="0" indent="-457200" defTabSz="10668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Font typeface="Wingdings" pitchFamily="2" charset="2"/>
                <a:buChar char="Ø"/>
              </a:pPr>
              <a:r>
                <a:rPr lang="zh-TW" altLang="en-US" sz="2800" b="1" kern="1200" dirty="0" smtClean="0">
                  <a:solidFill>
                    <a:srgbClr val="002060"/>
                  </a:solidFill>
                  <a:latin typeface="+mj-ea"/>
                  <a:ea typeface="+mj-ea"/>
                </a:rPr>
                <a:t>經歷</a:t>
              </a:r>
              <a:endParaRPr lang="zh-TW" altLang="en-US" sz="2800" b="1" kern="1200" dirty="0">
                <a:solidFill>
                  <a:srgbClr val="002060"/>
                </a:solidFill>
                <a:latin typeface="+mj-ea"/>
                <a:ea typeface="+mj-ea"/>
              </a:endParaRPr>
            </a:p>
          </p:txBody>
        </p:sp>
        <p:sp>
          <p:nvSpPr>
            <p:cNvPr id="11" name="手繪多邊形 10"/>
            <p:cNvSpPr/>
            <p:nvPr/>
          </p:nvSpPr>
          <p:spPr>
            <a:xfrm>
              <a:off x="2634330" y="4797152"/>
              <a:ext cx="6834214" cy="1543500"/>
            </a:xfrm>
            <a:custGeom>
              <a:avLst/>
              <a:gdLst>
                <a:gd name="connsiteX0" fmla="*/ 0 w 6834214"/>
                <a:gd name="connsiteY0" fmla="*/ 0 h 1543500"/>
                <a:gd name="connsiteX1" fmla="*/ 6834214 w 6834214"/>
                <a:gd name="connsiteY1" fmla="*/ 0 h 1543500"/>
                <a:gd name="connsiteX2" fmla="*/ 6834214 w 6834214"/>
                <a:gd name="connsiteY2" fmla="*/ 1543500 h 1543500"/>
                <a:gd name="connsiteX3" fmla="*/ 0 w 6834214"/>
                <a:gd name="connsiteY3" fmla="*/ 1543500 h 1543500"/>
                <a:gd name="connsiteX4" fmla="*/ 0 w 6834214"/>
                <a:gd name="connsiteY4" fmla="*/ 0 h 154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34214" h="1543500">
                  <a:moveTo>
                    <a:pt x="0" y="0"/>
                  </a:moveTo>
                  <a:lnTo>
                    <a:pt x="6834214" y="0"/>
                  </a:lnTo>
                  <a:lnTo>
                    <a:pt x="6834214" y="1543500"/>
                  </a:lnTo>
                  <a:lnTo>
                    <a:pt x="0" y="15435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cene3d>
              <a:camera prst="orthographicFront"/>
              <a:lightRig rig="flat" dir="t"/>
            </a:scene3d>
            <a:sp3d z="190500" extrusionH="12700" prstMaterial="plastic">
              <a:bevelT w="50800" h="508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hemeClr val="dk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0411" tIns="291592" rIns="530411" bIns="14224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kumimoji="0" lang="zh-TW" altLang="en-US" sz="2000" b="1" kern="1200" dirty="0" smtClean="0">
                  <a:latin typeface="+mj-ea"/>
                  <a:ea typeface="+mj-ea"/>
                </a:rPr>
                <a:t>就業服務技術士乙級證照</a:t>
              </a:r>
              <a:endParaRPr kumimoji="0" lang="zh-TW" altLang="en-US" sz="2000" b="1" kern="1200" dirty="0">
                <a:latin typeface="+mj-ea"/>
                <a:ea typeface="+mj-ea"/>
              </a:endParaRPr>
            </a:p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kumimoji="0" lang="zh-TW" altLang="en-US" sz="2000" b="1" kern="1200" dirty="0" smtClean="0">
                  <a:latin typeface="+mj-ea"/>
                  <a:ea typeface="+mj-ea"/>
                </a:rPr>
                <a:t> </a:t>
              </a:r>
              <a:r>
                <a:rPr lang="zh-TW" altLang="en-US" sz="2000" b="1" kern="1200" dirty="0" smtClean="0">
                  <a:latin typeface="+mj-ea"/>
                  <a:ea typeface="+mj-ea"/>
                </a:rPr>
                <a:t>第</a:t>
              </a:r>
              <a:r>
                <a:rPr lang="en-US" altLang="zh-TW" sz="2000" b="1" kern="1200" dirty="0" smtClean="0">
                  <a:latin typeface="+mj-ea"/>
                  <a:ea typeface="+mj-ea"/>
                </a:rPr>
                <a:t>11</a:t>
              </a:r>
              <a:r>
                <a:rPr lang="zh-TW" altLang="en-US" sz="2000" b="1" kern="1200" dirty="0" smtClean="0">
                  <a:latin typeface="+mj-ea"/>
                  <a:ea typeface="+mj-ea"/>
                </a:rPr>
                <a:t>屆台灣師範大學「職涯顧問資格認證」</a:t>
              </a:r>
              <a:endParaRPr kumimoji="0" lang="zh-TW" altLang="en-US" sz="2000" b="1" kern="1200" dirty="0">
                <a:latin typeface="+mj-ea"/>
                <a:ea typeface="+mj-ea"/>
              </a:endParaRPr>
            </a:p>
            <a:p>
              <a:pPr marL="228600" lvl="1" indent="-228600" algn="l" defTabSz="8890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Char char="••"/>
              </a:pPr>
              <a:r>
                <a:rPr kumimoji="0" lang="zh-TW" altLang="en-US" sz="2000" b="1" kern="1200" dirty="0" smtClean="0">
                  <a:latin typeface="+mj-ea"/>
                  <a:ea typeface="+mj-ea"/>
                </a:rPr>
                <a:t>中華人力資源管理協會「勞動法令認證班」</a:t>
              </a:r>
              <a:endParaRPr kumimoji="0" lang="zh-TW" altLang="en-US" sz="2000" b="1" kern="1200" dirty="0">
                <a:latin typeface="+mj-ea"/>
                <a:ea typeface="+mj-ea"/>
              </a:endParaRPr>
            </a:p>
          </p:txBody>
        </p:sp>
        <p:sp>
          <p:nvSpPr>
            <p:cNvPr id="12" name="手繪多邊形 11"/>
            <p:cNvSpPr/>
            <p:nvPr/>
          </p:nvSpPr>
          <p:spPr>
            <a:xfrm>
              <a:off x="1907704" y="4797152"/>
              <a:ext cx="2039493" cy="410560"/>
            </a:xfrm>
            <a:custGeom>
              <a:avLst/>
              <a:gdLst>
                <a:gd name="connsiteX0" fmla="*/ 0 w 2039493"/>
                <a:gd name="connsiteY0" fmla="*/ 68428 h 410560"/>
                <a:gd name="connsiteX1" fmla="*/ 68428 w 2039493"/>
                <a:gd name="connsiteY1" fmla="*/ 0 h 410560"/>
                <a:gd name="connsiteX2" fmla="*/ 1971065 w 2039493"/>
                <a:gd name="connsiteY2" fmla="*/ 0 h 410560"/>
                <a:gd name="connsiteX3" fmla="*/ 2039493 w 2039493"/>
                <a:gd name="connsiteY3" fmla="*/ 68428 h 410560"/>
                <a:gd name="connsiteX4" fmla="*/ 2039493 w 2039493"/>
                <a:gd name="connsiteY4" fmla="*/ 342132 h 410560"/>
                <a:gd name="connsiteX5" fmla="*/ 1971065 w 2039493"/>
                <a:gd name="connsiteY5" fmla="*/ 410560 h 410560"/>
                <a:gd name="connsiteX6" fmla="*/ 68428 w 2039493"/>
                <a:gd name="connsiteY6" fmla="*/ 410560 h 410560"/>
                <a:gd name="connsiteX7" fmla="*/ 0 w 2039493"/>
                <a:gd name="connsiteY7" fmla="*/ 342132 h 410560"/>
                <a:gd name="connsiteX8" fmla="*/ 0 w 2039493"/>
                <a:gd name="connsiteY8" fmla="*/ 68428 h 410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39493" h="410560">
                  <a:moveTo>
                    <a:pt x="0" y="68428"/>
                  </a:moveTo>
                  <a:cubicBezTo>
                    <a:pt x="0" y="30636"/>
                    <a:pt x="30636" y="0"/>
                    <a:pt x="68428" y="0"/>
                  </a:cubicBezTo>
                  <a:lnTo>
                    <a:pt x="1971065" y="0"/>
                  </a:lnTo>
                  <a:cubicBezTo>
                    <a:pt x="2008857" y="0"/>
                    <a:pt x="2039493" y="30636"/>
                    <a:pt x="2039493" y="68428"/>
                  </a:cubicBezTo>
                  <a:lnTo>
                    <a:pt x="2039493" y="342132"/>
                  </a:lnTo>
                  <a:cubicBezTo>
                    <a:pt x="2039493" y="379924"/>
                    <a:pt x="2008857" y="410560"/>
                    <a:pt x="1971065" y="410560"/>
                  </a:cubicBezTo>
                  <a:lnTo>
                    <a:pt x="68428" y="410560"/>
                  </a:lnTo>
                  <a:cubicBezTo>
                    <a:pt x="30636" y="410560"/>
                    <a:pt x="0" y="379924"/>
                    <a:pt x="0" y="342132"/>
                  </a:cubicBezTo>
                  <a:lnTo>
                    <a:pt x="0" y="68428"/>
                  </a:lnTo>
                  <a:close/>
                </a:path>
              </a:pathLst>
            </a:custGeom>
            <a:noFill/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0864" tIns="20042" rIns="200864" bIns="20042" numCol="1" spcCol="1270" anchor="ctr" anchorCtr="0">
              <a:noAutofit/>
            </a:bodyPr>
            <a:lstStyle/>
            <a:p>
              <a:pPr marL="457200" lvl="0" indent="-457200" defTabSz="1066800">
                <a:lnSpc>
                  <a:spcPts val="2880"/>
                </a:lnSpc>
                <a:spcBef>
                  <a:spcPct val="0"/>
                </a:spcBef>
                <a:spcAft>
                  <a:spcPts val="0"/>
                </a:spcAft>
                <a:buFont typeface="Wingdings" pitchFamily="2" charset="2"/>
                <a:buChar char="Ø"/>
              </a:pPr>
              <a:r>
                <a:rPr lang="zh-TW" altLang="en-US" sz="2800" b="1" kern="1200" dirty="0" smtClean="0">
                  <a:solidFill>
                    <a:srgbClr val="002060"/>
                  </a:solidFill>
                  <a:latin typeface="+mj-ea"/>
                  <a:ea typeface="+mj-ea"/>
                </a:rPr>
                <a:t>證照</a:t>
              </a:r>
              <a:endParaRPr lang="zh-TW" altLang="en-US" sz="2800" b="1" kern="1200" dirty="0">
                <a:solidFill>
                  <a:srgbClr val="002060"/>
                </a:solidFill>
                <a:latin typeface="+mj-ea"/>
                <a:ea typeface="+mj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548680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</a:pPr>
            <a:r>
              <a:rPr lang="zh-TW" altLang="en-US" sz="40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答題技巧</a:t>
            </a:r>
            <a:endParaRPr lang="en-US" altLang="zh-TW" sz="4000" b="1" dirty="0" smtClean="0">
              <a:ln w="12700">
                <a:solidFill>
                  <a:schemeClr val="bg2"/>
                </a:solidFill>
                <a:prstDash val="solid"/>
              </a:ln>
              <a:solidFill>
                <a:schemeClr val="tx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486272"/>
            <a:ext cx="8496944" cy="4823048"/>
          </a:xfrm>
        </p:spPr>
        <p:txBody>
          <a:bodyPr>
            <a:normAutofit/>
          </a:bodyPr>
          <a:lstStyle/>
          <a:p>
            <a:pPr marL="360363" indent="-360363">
              <a:buFont typeface="+mj-lt"/>
              <a:buAutoNum type="arabicPeriod"/>
            </a:pPr>
            <a:r>
              <a:rPr lang="zh-TW" altLang="en-US" dirty="0" smtClean="0"/>
              <a:t>回答先破題</a:t>
            </a:r>
          </a:p>
          <a:p>
            <a:pPr marL="360363" indent="-360363">
              <a:buFont typeface="+mj-lt"/>
              <a:buAutoNum type="arabicPeriod"/>
            </a:pPr>
            <a:r>
              <a:rPr lang="zh-TW" altLang="en-US" dirty="0" smtClean="0"/>
              <a:t>能為公司做什麼，不是能從公司得到什麼</a:t>
            </a:r>
          </a:p>
          <a:p>
            <a:pPr marL="360363" indent="-360363">
              <a:buFont typeface="+mj-lt"/>
              <a:buAutoNum type="arabicPeriod"/>
            </a:pPr>
            <a:r>
              <a:rPr lang="zh-TW" altLang="en-US" dirty="0" smtClean="0"/>
              <a:t>用實例證明，更有說服力</a:t>
            </a:r>
          </a:p>
          <a:p>
            <a:pPr marL="360363" indent="-360363">
              <a:buFont typeface="+mj-lt"/>
              <a:buAutoNum type="arabicPeriod"/>
            </a:pPr>
            <a:r>
              <a:rPr lang="zh-TW" altLang="en-US" dirty="0" smtClean="0"/>
              <a:t>內容有條理、有重點、一致性</a:t>
            </a:r>
          </a:p>
          <a:p>
            <a:pPr marL="360363" indent="-360363">
              <a:buFont typeface="+mj-lt"/>
              <a:buAutoNum type="arabicPeriod"/>
            </a:pPr>
            <a:r>
              <a:rPr lang="zh-TW" altLang="en-US" dirty="0" smtClean="0"/>
              <a:t>多用正面思維，忌用負面用語</a:t>
            </a:r>
          </a:p>
          <a:p>
            <a:pPr marL="360363" indent="-360363">
              <a:buFont typeface="+mj-lt"/>
              <a:buAutoNum type="arabicPeriod"/>
            </a:pPr>
            <a:r>
              <a:rPr lang="zh-TW" altLang="en-US" dirty="0" smtClean="0"/>
              <a:t>注意肢體語言及語氣</a:t>
            </a:r>
          </a:p>
          <a:p>
            <a:pPr marL="360363" indent="-360363">
              <a:buFont typeface="+mj-lt"/>
              <a:buAutoNum type="arabicPeriod"/>
            </a:pPr>
            <a:r>
              <a:rPr lang="zh-TW" altLang="en-US" dirty="0" smtClean="0"/>
              <a:t>誠實面對，不要硬ㄠ、不懂裝懂</a:t>
            </a:r>
          </a:p>
          <a:p>
            <a:pPr marL="360363" indent="-360363">
              <a:buFont typeface="+mj-lt"/>
              <a:buAutoNum type="arabicPeriod"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75980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548680"/>
            <a:ext cx="8219256" cy="778098"/>
          </a:xfrm>
        </p:spPr>
        <p:txBody>
          <a:bodyPr/>
          <a:lstStyle/>
          <a:p>
            <a:pPr marL="571500" indent="-571500" algn="l">
              <a:buFont typeface="Wingdings" pitchFamily="2" charset="2"/>
              <a:buChar char="Ø"/>
            </a:pPr>
            <a:r>
              <a:rPr lang="zh-TW" altLang="en-US" sz="40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面試後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67544" y="1484784"/>
            <a:ext cx="8219256" cy="4823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zh-TW" altLang="en-US" dirty="0" smtClean="0"/>
              <a:t>當天提出感謝信函</a:t>
            </a:r>
          </a:p>
          <a:p>
            <a:r>
              <a:rPr lang="zh-TW" altLang="en-US" dirty="0" smtClean="0"/>
              <a:t>不要過於執著</a:t>
            </a:r>
          </a:p>
          <a:p>
            <a:r>
              <a:rPr lang="zh-TW" altLang="en-US" dirty="0" smtClean="0"/>
              <a:t>檢討當天面試內容，多作練習</a:t>
            </a:r>
          </a:p>
        </p:txBody>
      </p:sp>
    </p:spTree>
    <p:extLst>
      <p:ext uri="{BB962C8B-B14F-4D97-AF65-F5344CB8AC3E}">
        <p14:creationId xmlns:p14="http://schemas.microsoft.com/office/powerpoint/2010/main" val="244833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8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1849" y="3717032"/>
            <a:ext cx="2160240" cy="22944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矩形 5"/>
          <p:cNvSpPr/>
          <p:nvPr/>
        </p:nvSpPr>
        <p:spPr>
          <a:xfrm>
            <a:off x="899592" y="4581128"/>
            <a:ext cx="7200800" cy="1118255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lnSpc>
                <a:spcPts val="4000"/>
              </a:lnSpc>
              <a:defRPr/>
            </a:pPr>
            <a:r>
              <a:rPr kumimoji="0" lang="en-US" altLang="zh-TW" sz="2800" b="1" kern="0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FaceBook</a:t>
            </a:r>
            <a:r>
              <a:rPr kumimoji="0" lang="zh-TW" altLang="en-US" sz="2800" b="1" kern="0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：修瑞爗</a:t>
            </a:r>
            <a:endParaRPr kumimoji="0" lang="en-US" altLang="zh-TW" sz="2800" b="1" kern="0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  <a:p>
            <a:pPr>
              <a:lnSpc>
                <a:spcPts val="4000"/>
              </a:lnSpc>
              <a:defRPr/>
            </a:pPr>
            <a:r>
              <a:rPr kumimoji="0" lang="zh-TW" altLang="en-US" sz="2800" b="1" kern="0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Times New Roman" pitchFamily="18" charset="0"/>
              </a:rPr>
              <a:t>職涯諮詢：</a:t>
            </a:r>
            <a:r>
              <a:rPr kumimoji="0" lang="en-US" altLang="zh-TW" sz="2800" b="1" kern="0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  <a:cs typeface="Times New Roman" pitchFamily="18" charset="0"/>
                <a:hlinkClick r:id="rId4"/>
              </a:rPr>
              <a:t>hsiu20023@yahoo.com.tw</a:t>
            </a:r>
            <a:endParaRPr kumimoji="0" lang="en-US" altLang="zh-TW" sz="2800" b="1" kern="0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微軟正黑體" pitchFamily="34" charset="-120"/>
              <a:ea typeface="微軟正黑體" pitchFamily="34" charset="-12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077218" y="1844824"/>
            <a:ext cx="6686446" cy="7871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ts val="6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0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  <a:ea typeface="+mj-ea"/>
              </a:rPr>
              <a:t> 不要「應觀眾要求」做決定 </a:t>
            </a:r>
            <a:endParaRPr lang="zh-TW" altLang="en-US" sz="40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71600" y="3068960"/>
            <a:ext cx="6936514" cy="7871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ts val="6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0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ea"/>
                <a:ea typeface="+mj-ea"/>
              </a:rPr>
              <a:t>想清楚「興趣是否要當飯吃」</a:t>
            </a:r>
            <a:endParaRPr lang="zh-TW" altLang="en-US" sz="40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51520" y="764704"/>
            <a:ext cx="18902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zh-TW" altLang="en-US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歷程</a:t>
            </a:r>
            <a:endParaRPr lang="zh-TW" altLang="en-US" sz="4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pic>
        <p:nvPicPr>
          <p:cNvPr id="10" name="Picture 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524" y="1727387"/>
            <a:ext cx="83375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93878" y="764704"/>
            <a:ext cx="75328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zh-TW" altLang="en-US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企業招募新鮮人遇到的困難</a:t>
            </a:r>
            <a:endParaRPr lang="zh-TW" altLang="en-US" sz="4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graphicFrame>
        <p:nvGraphicFramePr>
          <p:cNvPr id="8" name="Group 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85980004"/>
              </p:ext>
            </p:extLst>
          </p:nvPr>
        </p:nvGraphicFramePr>
        <p:xfrm>
          <a:off x="35497" y="1841442"/>
          <a:ext cx="9073007" cy="4179846"/>
        </p:xfrm>
        <a:graphic>
          <a:graphicData uri="http://schemas.openxmlformats.org/drawingml/2006/table">
            <a:tbl>
              <a:tblPr>
                <a:tableStyleId>{68D230F3-CF80-4859-8CE7-A43EE81993B5}</a:tableStyleId>
              </a:tblPr>
              <a:tblGrid>
                <a:gridCol w="3456383"/>
                <a:gridCol w="975608"/>
                <a:gridCol w="1184632"/>
                <a:gridCol w="1152128"/>
                <a:gridCol w="1152128"/>
                <a:gridCol w="1152128"/>
              </a:tblGrid>
              <a:tr h="7828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TW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整  體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科技業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傳產業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服務業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金融業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326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面試的表達與組織能力差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64.83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68.71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65.61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55.00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56.76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不理解產業或企業現況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60.13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61.96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62.45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65.00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59.46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957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不懂得應對進退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45.54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43.56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45.45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48.33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37.84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97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履歷表寫得不完整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35.49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38.04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32.41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35.00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40.54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81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外語能力不足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30.96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38.04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27.67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23.33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29.73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97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23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其他</a:t>
                      </a:r>
                      <a:endParaRPr kumimoji="1" lang="zh-TW" altLang="en-US" sz="2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3.73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5.52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1.58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3.33</a:t>
                      </a:r>
                      <a:endParaRPr kumimoji="1" lang="en-US" altLang="zh-TW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5.41</a:t>
                      </a:r>
                      <a:endParaRPr kumimoji="1" lang="en-US" altLang="zh-TW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horzOverflow="overflow">
                    <a:lnT w="3175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71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7504" y="620688"/>
            <a:ext cx="28135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zh-TW" alt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職涯探索</a:t>
            </a:r>
            <a:endParaRPr lang="zh-TW" altLang="en-US" sz="4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sp>
        <p:nvSpPr>
          <p:cNvPr id="7" name="手繪多邊形 6"/>
          <p:cNvSpPr/>
          <p:nvPr/>
        </p:nvSpPr>
        <p:spPr>
          <a:xfrm>
            <a:off x="324910" y="2692956"/>
            <a:ext cx="1831903" cy="1831903"/>
          </a:xfrm>
          <a:custGeom>
            <a:avLst/>
            <a:gdLst>
              <a:gd name="connsiteX0" fmla="*/ 0 w 1831903"/>
              <a:gd name="connsiteY0" fmla="*/ 915952 h 1831903"/>
              <a:gd name="connsiteX1" fmla="*/ 915952 w 1831903"/>
              <a:gd name="connsiteY1" fmla="*/ 0 h 1831903"/>
              <a:gd name="connsiteX2" fmla="*/ 1831904 w 1831903"/>
              <a:gd name="connsiteY2" fmla="*/ 915952 h 1831903"/>
              <a:gd name="connsiteX3" fmla="*/ 915952 w 1831903"/>
              <a:gd name="connsiteY3" fmla="*/ 1831904 h 1831903"/>
              <a:gd name="connsiteX4" fmla="*/ 0 w 1831903"/>
              <a:gd name="connsiteY4" fmla="*/ 915952 h 1831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1903" h="1831903">
                <a:moveTo>
                  <a:pt x="0" y="915952"/>
                </a:moveTo>
                <a:cubicBezTo>
                  <a:pt x="0" y="410086"/>
                  <a:pt x="410086" y="0"/>
                  <a:pt x="915952" y="0"/>
                </a:cubicBezTo>
                <a:cubicBezTo>
                  <a:pt x="1421818" y="0"/>
                  <a:pt x="1831904" y="410086"/>
                  <a:pt x="1831904" y="915952"/>
                </a:cubicBezTo>
                <a:cubicBezTo>
                  <a:pt x="1831904" y="1421818"/>
                  <a:pt x="1421818" y="1831904"/>
                  <a:pt x="915952" y="1831904"/>
                </a:cubicBezTo>
                <a:cubicBezTo>
                  <a:pt x="410086" y="1831904"/>
                  <a:pt x="0" y="1421818"/>
                  <a:pt x="0" y="915952"/>
                </a:cubicBezTo>
                <a:close/>
              </a:path>
            </a:pathLst>
          </a:custGeom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3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3836" tIns="303836" rIns="303836" bIns="30383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800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知彼</a:t>
            </a:r>
            <a:endParaRPr lang="zh-TW" altLang="en-US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4" name="手繪多邊形 13"/>
          <p:cNvSpPr/>
          <p:nvPr/>
        </p:nvSpPr>
        <p:spPr>
          <a:xfrm>
            <a:off x="2305564" y="3077656"/>
            <a:ext cx="1062504" cy="1062504"/>
          </a:xfrm>
          <a:custGeom>
            <a:avLst/>
            <a:gdLst>
              <a:gd name="connsiteX0" fmla="*/ 140835 w 1062504"/>
              <a:gd name="connsiteY0" fmla="*/ 406302 h 1062504"/>
              <a:gd name="connsiteX1" fmla="*/ 406302 w 1062504"/>
              <a:gd name="connsiteY1" fmla="*/ 406302 h 1062504"/>
              <a:gd name="connsiteX2" fmla="*/ 406302 w 1062504"/>
              <a:gd name="connsiteY2" fmla="*/ 140835 h 1062504"/>
              <a:gd name="connsiteX3" fmla="*/ 656202 w 1062504"/>
              <a:gd name="connsiteY3" fmla="*/ 140835 h 1062504"/>
              <a:gd name="connsiteX4" fmla="*/ 656202 w 1062504"/>
              <a:gd name="connsiteY4" fmla="*/ 406302 h 1062504"/>
              <a:gd name="connsiteX5" fmla="*/ 921669 w 1062504"/>
              <a:gd name="connsiteY5" fmla="*/ 406302 h 1062504"/>
              <a:gd name="connsiteX6" fmla="*/ 921669 w 1062504"/>
              <a:gd name="connsiteY6" fmla="*/ 656202 h 1062504"/>
              <a:gd name="connsiteX7" fmla="*/ 656202 w 1062504"/>
              <a:gd name="connsiteY7" fmla="*/ 656202 h 1062504"/>
              <a:gd name="connsiteX8" fmla="*/ 656202 w 1062504"/>
              <a:gd name="connsiteY8" fmla="*/ 921669 h 1062504"/>
              <a:gd name="connsiteX9" fmla="*/ 406302 w 1062504"/>
              <a:gd name="connsiteY9" fmla="*/ 921669 h 1062504"/>
              <a:gd name="connsiteX10" fmla="*/ 406302 w 1062504"/>
              <a:gd name="connsiteY10" fmla="*/ 656202 h 1062504"/>
              <a:gd name="connsiteX11" fmla="*/ 140835 w 1062504"/>
              <a:gd name="connsiteY11" fmla="*/ 656202 h 1062504"/>
              <a:gd name="connsiteX12" fmla="*/ 140835 w 1062504"/>
              <a:gd name="connsiteY12" fmla="*/ 406302 h 1062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62504" h="1062504">
                <a:moveTo>
                  <a:pt x="140835" y="406302"/>
                </a:moveTo>
                <a:lnTo>
                  <a:pt x="406302" y="406302"/>
                </a:lnTo>
                <a:lnTo>
                  <a:pt x="406302" y="140835"/>
                </a:lnTo>
                <a:lnTo>
                  <a:pt x="656202" y="140835"/>
                </a:lnTo>
                <a:lnTo>
                  <a:pt x="656202" y="406302"/>
                </a:lnTo>
                <a:lnTo>
                  <a:pt x="921669" y="406302"/>
                </a:lnTo>
                <a:lnTo>
                  <a:pt x="921669" y="656202"/>
                </a:lnTo>
                <a:lnTo>
                  <a:pt x="656202" y="656202"/>
                </a:lnTo>
                <a:lnTo>
                  <a:pt x="656202" y="921669"/>
                </a:lnTo>
                <a:lnTo>
                  <a:pt x="406302" y="921669"/>
                </a:lnTo>
                <a:lnTo>
                  <a:pt x="406302" y="656202"/>
                </a:lnTo>
                <a:lnTo>
                  <a:pt x="140835" y="656202"/>
                </a:lnTo>
                <a:lnTo>
                  <a:pt x="140835" y="406302"/>
                </a:lnTo>
                <a:close/>
              </a:path>
            </a:pathLst>
          </a:cu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0835" tIns="406302" rIns="140835" bIns="406302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sz="2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5" name="手繪多邊形 14"/>
          <p:cNvSpPr/>
          <p:nvPr/>
        </p:nvSpPr>
        <p:spPr>
          <a:xfrm>
            <a:off x="3516819" y="2692956"/>
            <a:ext cx="1831903" cy="1831903"/>
          </a:xfrm>
          <a:custGeom>
            <a:avLst/>
            <a:gdLst>
              <a:gd name="connsiteX0" fmla="*/ 0 w 1831903"/>
              <a:gd name="connsiteY0" fmla="*/ 915952 h 1831903"/>
              <a:gd name="connsiteX1" fmla="*/ 915952 w 1831903"/>
              <a:gd name="connsiteY1" fmla="*/ 0 h 1831903"/>
              <a:gd name="connsiteX2" fmla="*/ 1831904 w 1831903"/>
              <a:gd name="connsiteY2" fmla="*/ 915952 h 1831903"/>
              <a:gd name="connsiteX3" fmla="*/ 915952 w 1831903"/>
              <a:gd name="connsiteY3" fmla="*/ 1831904 h 1831903"/>
              <a:gd name="connsiteX4" fmla="*/ 0 w 1831903"/>
              <a:gd name="connsiteY4" fmla="*/ 915952 h 1831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1903" h="1831903">
                <a:moveTo>
                  <a:pt x="0" y="915952"/>
                </a:moveTo>
                <a:cubicBezTo>
                  <a:pt x="0" y="410086"/>
                  <a:pt x="410086" y="0"/>
                  <a:pt x="915952" y="0"/>
                </a:cubicBezTo>
                <a:cubicBezTo>
                  <a:pt x="1421818" y="0"/>
                  <a:pt x="1831904" y="410086"/>
                  <a:pt x="1831904" y="915952"/>
                </a:cubicBezTo>
                <a:cubicBezTo>
                  <a:pt x="1831904" y="1421818"/>
                  <a:pt x="1421818" y="1831904"/>
                  <a:pt x="915952" y="1831904"/>
                </a:cubicBezTo>
                <a:cubicBezTo>
                  <a:pt x="410086" y="1831904"/>
                  <a:pt x="0" y="1421818"/>
                  <a:pt x="0" y="915952"/>
                </a:cubicBezTo>
                <a:close/>
              </a:path>
            </a:pathLst>
          </a:custGeom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3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3836" tIns="303836" rIns="303836" bIns="30383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2800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知己</a:t>
            </a:r>
            <a:endParaRPr lang="zh-TW" altLang="en-US" sz="28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6" name="手繪多邊形 15"/>
          <p:cNvSpPr/>
          <p:nvPr/>
        </p:nvSpPr>
        <p:spPr>
          <a:xfrm>
            <a:off x="5497474" y="3077656"/>
            <a:ext cx="1062504" cy="1062504"/>
          </a:xfrm>
          <a:custGeom>
            <a:avLst/>
            <a:gdLst>
              <a:gd name="connsiteX0" fmla="*/ 140835 w 1062504"/>
              <a:gd name="connsiteY0" fmla="*/ 218876 h 1062504"/>
              <a:gd name="connsiteX1" fmla="*/ 921669 w 1062504"/>
              <a:gd name="connsiteY1" fmla="*/ 218876 h 1062504"/>
              <a:gd name="connsiteX2" fmla="*/ 921669 w 1062504"/>
              <a:gd name="connsiteY2" fmla="*/ 468777 h 1062504"/>
              <a:gd name="connsiteX3" fmla="*/ 140835 w 1062504"/>
              <a:gd name="connsiteY3" fmla="*/ 468777 h 1062504"/>
              <a:gd name="connsiteX4" fmla="*/ 140835 w 1062504"/>
              <a:gd name="connsiteY4" fmla="*/ 218876 h 1062504"/>
              <a:gd name="connsiteX5" fmla="*/ 140835 w 1062504"/>
              <a:gd name="connsiteY5" fmla="*/ 593727 h 1062504"/>
              <a:gd name="connsiteX6" fmla="*/ 921669 w 1062504"/>
              <a:gd name="connsiteY6" fmla="*/ 593727 h 1062504"/>
              <a:gd name="connsiteX7" fmla="*/ 921669 w 1062504"/>
              <a:gd name="connsiteY7" fmla="*/ 843628 h 1062504"/>
              <a:gd name="connsiteX8" fmla="*/ 140835 w 1062504"/>
              <a:gd name="connsiteY8" fmla="*/ 843628 h 1062504"/>
              <a:gd name="connsiteX9" fmla="*/ 140835 w 1062504"/>
              <a:gd name="connsiteY9" fmla="*/ 593727 h 1062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62504" h="1062504">
                <a:moveTo>
                  <a:pt x="140835" y="218876"/>
                </a:moveTo>
                <a:lnTo>
                  <a:pt x="921669" y="218876"/>
                </a:lnTo>
                <a:lnTo>
                  <a:pt x="921669" y="468777"/>
                </a:lnTo>
                <a:lnTo>
                  <a:pt x="140835" y="468777"/>
                </a:lnTo>
                <a:lnTo>
                  <a:pt x="140835" y="218876"/>
                </a:lnTo>
                <a:close/>
                <a:moveTo>
                  <a:pt x="140835" y="593727"/>
                </a:moveTo>
                <a:lnTo>
                  <a:pt x="921669" y="593727"/>
                </a:lnTo>
                <a:lnTo>
                  <a:pt x="921669" y="843628"/>
                </a:lnTo>
                <a:lnTo>
                  <a:pt x="140835" y="843628"/>
                </a:lnTo>
                <a:lnTo>
                  <a:pt x="140835" y="593727"/>
                </a:lnTo>
                <a:close/>
              </a:path>
            </a:pathLst>
          </a:cu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3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0835" tIns="218876" rIns="140835" bIns="21887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altLang="en-US" sz="2800" b="1" kern="1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7" name="手繪多邊形 16"/>
          <p:cNvSpPr/>
          <p:nvPr/>
        </p:nvSpPr>
        <p:spPr>
          <a:xfrm>
            <a:off x="6708728" y="2692956"/>
            <a:ext cx="1831903" cy="1831903"/>
          </a:xfrm>
          <a:custGeom>
            <a:avLst/>
            <a:gdLst>
              <a:gd name="connsiteX0" fmla="*/ 0 w 1831903"/>
              <a:gd name="connsiteY0" fmla="*/ 915952 h 1831903"/>
              <a:gd name="connsiteX1" fmla="*/ 915952 w 1831903"/>
              <a:gd name="connsiteY1" fmla="*/ 0 h 1831903"/>
              <a:gd name="connsiteX2" fmla="*/ 1831904 w 1831903"/>
              <a:gd name="connsiteY2" fmla="*/ 915952 h 1831903"/>
              <a:gd name="connsiteX3" fmla="*/ 915952 w 1831903"/>
              <a:gd name="connsiteY3" fmla="*/ 1831904 h 1831903"/>
              <a:gd name="connsiteX4" fmla="*/ 0 w 1831903"/>
              <a:gd name="connsiteY4" fmla="*/ 915952 h 1831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1903" h="1831903">
                <a:moveTo>
                  <a:pt x="0" y="915952"/>
                </a:moveTo>
                <a:cubicBezTo>
                  <a:pt x="0" y="410086"/>
                  <a:pt x="410086" y="0"/>
                  <a:pt x="915952" y="0"/>
                </a:cubicBezTo>
                <a:cubicBezTo>
                  <a:pt x="1421818" y="0"/>
                  <a:pt x="1831904" y="410086"/>
                  <a:pt x="1831904" y="915952"/>
                </a:cubicBezTo>
                <a:cubicBezTo>
                  <a:pt x="1831904" y="1421818"/>
                  <a:pt x="1421818" y="1831904"/>
                  <a:pt x="915952" y="1831904"/>
                </a:cubicBezTo>
                <a:cubicBezTo>
                  <a:pt x="410086" y="1831904"/>
                  <a:pt x="0" y="1421818"/>
                  <a:pt x="0" y="915952"/>
                </a:cubicBezTo>
                <a:close/>
              </a:path>
            </a:pathLst>
          </a:custGeom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3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8916" tIns="308916" rIns="308916" bIns="308916" numCol="1" spcCol="1270" anchor="ctr" anchorCtr="0">
            <a:noAutofit/>
          </a:bodyPr>
          <a:lstStyle/>
          <a:p>
            <a:pPr lvl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3200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抉擇</a:t>
            </a:r>
            <a:endParaRPr lang="zh-TW" altLang="en-US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4258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29709" y="620688"/>
            <a:ext cx="53783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zh-TW" alt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知己：善用科學工具</a:t>
            </a:r>
            <a:endParaRPr lang="zh-TW" altLang="en-US" sz="4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437245541"/>
              </p:ext>
            </p:extLst>
          </p:nvPr>
        </p:nvGraphicFramePr>
        <p:xfrm>
          <a:off x="1331640" y="1628800"/>
          <a:ext cx="609395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336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形箭號 4"/>
          <p:cNvSpPr/>
          <p:nvPr/>
        </p:nvSpPr>
        <p:spPr>
          <a:xfrm rot="20763129">
            <a:off x="2752126" y="1628800"/>
            <a:ext cx="2197349" cy="2197683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手繪多邊形 5"/>
          <p:cNvSpPr/>
          <p:nvPr/>
        </p:nvSpPr>
        <p:spPr>
          <a:xfrm>
            <a:off x="3237812" y="2422230"/>
            <a:ext cx="1221024" cy="610366"/>
          </a:xfrm>
          <a:custGeom>
            <a:avLst/>
            <a:gdLst>
              <a:gd name="connsiteX0" fmla="*/ 0 w 1221024"/>
              <a:gd name="connsiteY0" fmla="*/ 0 h 610366"/>
              <a:gd name="connsiteX1" fmla="*/ 1221024 w 1221024"/>
              <a:gd name="connsiteY1" fmla="*/ 0 h 610366"/>
              <a:gd name="connsiteX2" fmla="*/ 1221024 w 1221024"/>
              <a:gd name="connsiteY2" fmla="*/ 610366 h 610366"/>
              <a:gd name="connsiteX3" fmla="*/ 0 w 1221024"/>
              <a:gd name="connsiteY3" fmla="*/ 610366 h 610366"/>
              <a:gd name="connsiteX4" fmla="*/ 0 w 1221024"/>
              <a:gd name="connsiteY4" fmla="*/ 0 h 610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1024" h="610366">
                <a:moveTo>
                  <a:pt x="0" y="0"/>
                </a:moveTo>
                <a:lnTo>
                  <a:pt x="1221024" y="0"/>
                </a:lnTo>
                <a:lnTo>
                  <a:pt x="1221024" y="610366"/>
                </a:lnTo>
                <a:lnTo>
                  <a:pt x="0" y="61036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lvl="0" algn="ctr" defTabSz="1244600">
              <a:lnSpc>
                <a:spcPts val="336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2800" b="1" kern="1200" dirty="0" smtClean="0">
                <a:effectLst/>
                <a:latin typeface="+mj-ea"/>
                <a:ea typeface="+mj-ea"/>
              </a:rPr>
              <a:t>挑對</a:t>
            </a:r>
            <a:endParaRPr lang="en-US" altLang="zh-TW" sz="2800" b="1" kern="1200" dirty="0" smtClean="0">
              <a:effectLst/>
              <a:latin typeface="+mj-ea"/>
              <a:ea typeface="+mj-ea"/>
            </a:endParaRPr>
          </a:p>
          <a:p>
            <a:pPr lvl="0" algn="ctr" defTabSz="1244600">
              <a:lnSpc>
                <a:spcPts val="336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2800" b="1" kern="1200" dirty="0" smtClean="0">
                <a:effectLst/>
                <a:latin typeface="+mj-ea"/>
                <a:ea typeface="+mj-ea"/>
              </a:rPr>
              <a:t>方向</a:t>
            </a:r>
            <a:endParaRPr lang="zh-TW" altLang="en-US" sz="2800" b="1" kern="1200" dirty="0">
              <a:effectLst/>
              <a:latin typeface="+mj-ea"/>
              <a:ea typeface="+mj-ea"/>
            </a:endParaRPr>
          </a:p>
        </p:txBody>
      </p:sp>
      <p:sp>
        <p:nvSpPr>
          <p:cNvPr id="7" name="圖案 6"/>
          <p:cNvSpPr/>
          <p:nvPr/>
        </p:nvSpPr>
        <p:spPr>
          <a:xfrm rot="20041169">
            <a:off x="2141820" y="2891532"/>
            <a:ext cx="2197349" cy="2197683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手繪多邊形 7"/>
          <p:cNvSpPr/>
          <p:nvPr/>
        </p:nvSpPr>
        <p:spPr>
          <a:xfrm>
            <a:off x="2629982" y="3692266"/>
            <a:ext cx="1221024" cy="610366"/>
          </a:xfrm>
          <a:custGeom>
            <a:avLst/>
            <a:gdLst>
              <a:gd name="connsiteX0" fmla="*/ 0 w 1221024"/>
              <a:gd name="connsiteY0" fmla="*/ 0 h 610366"/>
              <a:gd name="connsiteX1" fmla="*/ 1221024 w 1221024"/>
              <a:gd name="connsiteY1" fmla="*/ 0 h 610366"/>
              <a:gd name="connsiteX2" fmla="*/ 1221024 w 1221024"/>
              <a:gd name="connsiteY2" fmla="*/ 610366 h 610366"/>
              <a:gd name="connsiteX3" fmla="*/ 0 w 1221024"/>
              <a:gd name="connsiteY3" fmla="*/ 610366 h 610366"/>
              <a:gd name="connsiteX4" fmla="*/ 0 w 1221024"/>
              <a:gd name="connsiteY4" fmla="*/ 0 h 610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1024" h="610366">
                <a:moveTo>
                  <a:pt x="0" y="0"/>
                </a:moveTo>
                <a:lnTo>
                  <a:pt x="1221024" y="0"/>
                </a:lnTo>
                <a:lnTo>
                  <a:pt x="1221024" y="610366"/>
                </a:lnTo>
                <a:lnTo>
                  <a:pt x="0" y="61036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lvl="0" algn="ctr" defTabSz="1244600">
              <a:lnSpc>
                <a:spcPts val="336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2800" b="1" kern="1200" dirty="0" smtClean="0">
                <a:effectLst/>
                <a:latin typeface="+mj-ea"/>
                <a:ea typeface="+mj-ea"/>
              </a:rPr>
              <a:t>練好</a:t>
            </a:r>
            <a:endParaRPr lang="en-US" altLang="zh-TW" sz="2800" b="1" kern="1200" dirty="0" smtClean="0">
              <a:effectLst/>
              <a:latin typeface="+mj-ea"/>
              <a:ea typeface="+mj-ea"/>
            </a:endParaRPr>
          </a:p>
          <a:p>
            <a:pPr lvl="0" algn="ctr" defTabSz="1244600">
              <a:lnSpc>
                <a:spcPts val="336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2800" b="1" kern="1200" dirty="0" smtClean="0">
                <a:effectLst/>
                <a:latin typeface="+mj-ea"/>
                <a:ea typeface="+mj-ea"/>
              </a:rPr>
              <a:t>專業</a:t>
            </a:r>
            <a:endParaRPr lang="en-US" altLang="zh-TW" sz="2800" b="1" kern="1200" dirty="0" smtClean="0">
              <a:effectLst/>
              <a:latin typeface="+mj-ea"/>
              <a:ea typeface="+mj-ea"/>
            </a:endParaRPr>
          </a:p>
        </p:txBody>
      </p:sp>
      <p:sp>
        <p:nvSpPr>
          <p:cNvPr id="9" name="拱形 8"/>
          <p:cNvSpPr/>
          <p:nvPr/>
        </p:nvSpPr>
        <p:spPr>
          <a:xfrm rot="21040570">
            <a:off x="3419866" y="4077075"/>
            <a:ext cx="1887863" cy="1888619"/>
          </a:xfrm>
          <a:prstGeom prst="blockArc">
            <a:avLst>
              <a:gd name="adj1" fmla="val 13500000"/>
              <a:gd name="adj2" fmla="val 10800000"/>
              <a:gd name="adj3" fmla="val 12740"/>
            </a:avLst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手繪多邊形 9"/>
          <p:cNvSpPr/>
          <p:nvPr/>
        </p:nvSpPr>
        <p:spPr>
          <a:xfrm>
            <a:off x="3707901" y="4653135"/>
            <a:ext cx="1221024" cy="610366"/>
          </a:xfrm>
          <a:custGeom>
            <a:avLst/>
            <a:gdLst>
              <a:gd name="connsiteX0" fmla="*/ 0 w 1221024"/>
              <a:gd name="connsiteY0" fmla="*/ 0 h 610366"/>
              <a:gd name="connsiteX1" fmla="*/ 1221024 w 1221024"/>
              <a:gd name="connsiteY1" fmla="*/ 0 h 610366"/>
              <a:gd name="connsiteX2" fmla="*/ 1221024 w 1221024"/>
              <a:gd name="connsiteY2" fmla="*/ 610366 h 610366"/>
              <a:gd name="connsiteX3" fmla="*/ 0 w 1221024"/>
              <a:gd name="connsiteY3" fmla="*/ 610366 h 610366"/>
              <a:gd name="connsiteX4" fmla="*/ 0 w 1221024"/>
              <a:gd name="connsiteY4" fmla="*/ 0 h 610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1024" h="610366">
                <a:moveTo>
                  <a:pt x="0" y="0"/>
                </a:moveTo>
                <a:lnTo>
                  <a:pt x="1221024" y="0"/>
                </a:lnTo>
                <a:lnTo>
                  <a:pt x="1221024" y="610366"/>
                </a:lnTo>
                <a:lnTo>
                  <a:pt x="0" y="61036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780" tIns="17780" rIns="17780" bIns="17780" numCol="1" spcCol="1270" anchor="ctr" anchorCtr="0">
            <a:noAutofit/>
          </a:bodyPr>
          <a:lstStyle/>
          <a:p>
            <a:pPr lvl="0" algn="ctr" defTabSz="1244600">
              <a:lnSpc>
                <a:spcPts val="336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2800" b="1" kern="1200" dirty="0" smtClean="0">
                <a:effectLst/>
                <a:latin typeface="+mj-ea"/>
                <a:ea typeface="+mj-ea"/>
              </a:rPr>
              <a:t>調好</a:t>
            </a:r>
            <a:endParaRPr lang="en-US" altLang="zh-TW" sz="2800" b="1" kern="1200" dirty="0" smtClean="0">
              <a:effectLst/>
              <a:latin typeface="+mj-ea"/>
              <a:ea typeface="+mj-ea"/>
            </a:endParaRPr>
          </a:p>
          <a:p>
            <a:pPr lvl="0" algn="ctr" defTabSz="1244600">
              <a:lnSpc>
                <a:spcPts val="3360"/>
              </a:lnSpc>
              <a:spcBef>
                <a:spcPct val="0"/>
              </a:spcBef>
              <a:spcAft>
                <a:spcPts val="0"/>
              </a:spcAft>
            </a:pPr>
            <a:r>
              <a:rPr lang="zh-TW" altLang="en-US" sz="2800" b="1" kern="1200" dirty="0" smtClean="0">
                <a:effectLst/>
                <a:latin typeface="+mj-ea"/>
                <a:ea typeface="+mj-ea"/>
              </a:rPr>
              <a:t>態度</a:t>
            </a:r>
            <a:endParaRPr lang="zh-TW" altLang="en-US" sz="2800" b="1" kern="1200" dirty="0">
              <a:effectLst/>
              <a:latin typeface="+mj-ea"/>
              <a:ea typeface="+mj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4233" y="620688"/>
            <a:ext cx="281359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zh-TW" alt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職涯準備</a:t>
            </a:r>
            <a:endParaRPr lang="zh-TW" altLang="en-US" sz="4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86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971600" y="532919"/>
            <a:ext cx="7128792" cy="5662847"/>
            <a:chOff x="2368783" y="1988840"/>
            <a:chExt cx="4824536" cy="4006663"/>
          </a:xfrm>
        </p:grpSpPr>
        <p:pic>
          <p:nvPicPr>
            <p:cNvPr id="4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68783" y="1988840"/>
              <a:ext cx="4824536" cy="4006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" name="矩形 1"/>
            <p:cNvSpPr/>
            <p:nvPr/>
          </p:nvSpPr>
          <p:spPr>
            <a:xfrm>
              <a:off x="4878288" y="2639935"/>
              <a:ext cx="1853952" cy="119529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TW" altLang="en-US" sz="240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outerShdw blurRad="60007" dist="200025" dir="15000000" sy="30000" kx="-1800000" algn="bl" rotWithShape="0">
                      <a:prstClr val="black">
                        <a:alpha val="32000"/>
                      </a:prstClr>
                    </a:outerShdw>
                    <a:reflection blurRad="12700" stA="28000" endPos="45000" dist="1000" dir="5400000" sy="-100000" algn="bl" rotWithShape="0"/>
                  </a:effectLst>
                  <a:latin typeface="+mj-ea"/>
                  <a:ea typeface="+mj-ea"/>
                </a:rPr>
                <a:t>你最想</a:t>
              </a:r>
              <a:endParaRPr lang="en-US" altLang="zh-TW" sz="2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12700" stA="28000" endPos="45000" dist="1000" dir="5400000" sy="-100000" algn="bl" rotWithShape="0"/>
                </a:effectLst>
                <a:latin typeface="+mj-ea"/>
                <a:ea typeface="+mj-ea"/>
              </a:endParaRPr>
            </a:p>
            <a:p>
              <a:pPr algn="ctr">
                <a:lnSpc>
                  <a:spcPct val="150000"/>
                </a:lnSpc>
              </a:pPr>
              <a:r>
                <a:rPr lang="zh-TW" altLang="en-US" sz="240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outerShdw blurRad="60007" dist="200025" dir="15000000" sy="30000" kx="-1800000" algn="bl" rotWithShape="0">
                      <a:prstClr val="black">
                        <a:alpha val="32000"/>
                      </a:prstClr>
                    </a:outerShdw>
                    <a:reflection blurRad="12700" stA="28000" endPos="45000" dist="1000" dir="5400000" sy="-100000" algn="bl" rotWithShape="0"/>
                  </a:effectLst>
                  <a:latin typeface="+mj-ea"/>
                  <a:ea typeface="+mj-ea"/>
                </a:rPr>
                <a:t>做的工作</a:t>
              </a:r>
              <a:endParaRPr lang="en-US" altLang="zh-TW" sz="240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12700" stA="28000" endPos="45000" dist="1000" dir="5400000" sy="-100000" algn="bl" rotWithShape="0"/>
                </a:effectLst>
                <a:latin typeface="+mj-ea"/>
                <a:ea typeface="+mj-ea"/>
              </a:endParaRPr>
            </a:p>
            <a:p>
              <a:pPr algn="ctr">
                <a:lnSpc>
                  <a:spcPct val="150000"/>
                </a:lnSpc>
              </a:pPr>
              <a:r>
                <a:rPr lang="zh-TW" altLang="en-US" sz="2400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outerShdw blurRad="60007" dist="200025" dir="15000000" sy="30000" kx="-1800000" algn="bl" rotWithShape="0">
                      <a:prstClr val="black">
                        <a:alpha val="32000"/>
                      </a:prstClr>
                    </a:outerShdw>
                    <a:reflection blurRad="12700" stA="28000" endPos="45000" dist="1000" dir="5400000" sy="-100000" algn="bl" rotWithShape="0"/>
                  </a:effectLst>
                  <a:latin typeface="+mj-ea"/>
                  <a:ea typeface="+mj-ea"/>
                </a:rPr>
                <a:t>是什麼？</a:t>
              </a:r>
            </a:p>
          </p:txBody>
        </p:sp>
      </p:grpSp>
      <p:sp>
        <p:nvSpPr>
          <p:cNvPr id="6" name="矩形 5"/>
          <p:cNvSpPr/>
          <p:nvPr/>
        </p:nvSpPr>
        <p:spPr>
          <a:xfrm>
            <a:off x="0" y="532919"/>
            <a:ext cx="1187624" cy="14559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8100392" y="532919"/>
            <a:ext cx="1043608" cy="14559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55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47518" y="620688"/>
            <a:ext cx="43524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zh-TW" alt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2"/>
                </a:solidFill>
              </a:rPr>
              <a:t>工作機會在哪裡</a:t>
            </a:r>
            <a:endParaRPr lang="zh-TW" altLang="en-US" sz="4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1386531399"/>
              </p:ext>
            </p:extLst>
          </p:nvPr>
        </p:nvGraphicFramePr>
        <p:xfrm>
          <a:off x="1619672" y="17008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40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5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t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45</Template>
  <TotalTime>82</TotalTime>
  <Words>635</Words>
  <Application>Microsoft Office PowerPoint</Application>
  <PresentationFormat>如螢幕大小 (4:3)</PresentationFormat>
  <Paragraphs>164</Paragraphs>
  <Slides>22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4" baseType="lpstr">
      <vt:lpstr>45</vt:lpstr>
      <vt:lpstr>工作表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找出職缺關鍵字…</vt:lpstr>
      <vt:lpstr>履歷檢視</vt:lpstr>
      <vt:lpstr>自傳撰寫技巧</vt:lpstr>
      <vt:lpstr>企業選才的邏輯</vt:lpstr>
      <vt:lpstr>良好的第一印象－73855定律</vt:lpstr>
      <vt:lpstr>當接到面試通知..</vt:lpstr>
      <vt:lpstr>報到</vt:lpstr>
      <vt:lpstr>面試現場</vt:lpstr>
      <vt:lpstr>面試考古題</vt:lpstr>
      <vt:lpstr>PowerPoint 簡報</vt:lpstr>
      <vt:lpstr>答題技巧</vt:lpstr>
      <vt:lpstr>面試後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user</dc:creator>
  <cp:lastModifiedBy>user</cp:lastModifiedBy>
  <cp:revision>12</cp:revision>
  <dcterms:created xsi:type="dcterms:W3CDTF">2013-03-28T10:45:23Z</dcterms:created>
  <dcterms:modified xsi:type="dcterms:W3CDTF">2013-11-20T06:19:18Z</dcterms:modified>
</cp:coreProperties>
</file>