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0067C8-CE38-40B9-8A23-1F662AD21164}" type="datetimeFigureOut">
              <a:rPr lang="zh-TW" altLang="en-US" smtClean="0"/>
              <a:t>2015/12/7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63FF1-725D-4885-B586-3FECC6C16F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0067C8-CE38-40B9-8A23-1F662AD21164}" type="datetimeFigureOut">
              <a:rPr lang="zh-TW" altLang="en-US" smtClean="0"/>
              <a:t>2015/12/7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63FF1-725D-4885-B586-3FECC6C16F9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0067C8-CE38-40B9-8A23-1F662AD21164}" type="datetimeFigureOut">
              <a:rPr lang="zh-TW" altLang="en-US" smtClean="0"/>
              <a:t>2015/12/7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63FF1-725D-4885-B586-3FECC6C16F9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0067C8-CE38-40B9-8A23-1F662AD21164}" type="datetimeFigureOut">
              <a:rPr lang="zh-TW" altLang="en-US" smtClean="0"/>
              <a:t>2015/12/7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63FF1-725D-4885-B586-3FECC6C16F9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0067C8-CE38-40B9-8A23-1F662AD21164}" type="datetimeFigureOut">
              <a:rPr lang="zh-TW" altLang="en-US" smtClean="0"/>
              <a:t>2015/12/7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63FF1-725D-4885-B586-3FECC6C16F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0067C8-CE38-40B9-8A23-1F662AD21164}" type="datetimeFigureOut">
              <a:rPr lang="zh-TW" altLang="en-US" smtClean="0"/>
              <a:t>2015/12/7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63FF1-725D-4885-B586-3FECC6C16F9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0067C8-CE38-40B9-8A23-1F662AD21164}" type="datetimeFigureOut">
              <a:rPr lang="zh-TW" altLang="en-US" smtClean="0"/>
              <a:t>2015/12/7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63FF1-725D-4885-B586-3FECC6C16F9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0067C8-CE38-40B9-8A23-1F662AD21164}" type="datetimeFigureOut">
              <a:rPr lang="zh-TW" altLang="en-US" smtClean="0"/>
              <a:t>2015/12/7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63FF1-725D-4885-B586-3FECC6C16F9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0067C8-CE38-40B9-8A23-1F662AD21164}" type="datetimeFigureOut">
              <a:rPr lang="zh-TW" altLang="en-US" smtClean="0"/>
              <a:t>2015/12/7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63FF1-725D-4885-B586-3FECC6C16F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0067C8-CE38-40B9-8A23-1F662AD21164}" type="datetimeFigureOut">
              <a:rPr lang="zh-TW" altLang="en-US" smtClean="0"/>
              <a:t>2015/12/7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63FF1-725D-4885-B586-3FECC6C16F9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0067C8-CE38-40B9-8A23-1F662AD21164}" type="datetimeFigureOut">
              <a:rPr lang="zh-TW" altLang="en-US" smtClean="0"/>
              <a:t>2015/12/7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63FF1-725D-4885-B586-3FECC6C16F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0067C8-CE38-40B9-8A23-1F662AD21164}" type="datetimeFigureOut">
              <a:rPr lang="zh-TW" altLang="en-US" smtClean="0"/>
              <a:t>2015/12/7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B663FF1-725D-4885-B586-3FECC6C16F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24h.pchome.com.tw/region/DMA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03648" y="548680"/>
            <a:ext cx="7406640" cy="1472184"/>
          </a:xfrm>
        </p:spPr>
        <p:txBody>
          <a:bodyPr/>
          <a:lstStyle/>
          <a:p>
            <a:r>
              <a:rPr lang="en-US" altLang="zh-TW" b="1" dirty="0">
                <a:effectLst/>
              </a:rPr>
              <a:t>HW12_</a:t>
            </a:r>
            <a:r>
              <a:rPr lang="zh-TW" altLang="en-US" b="1" dirty="0">
                <a:effectLst/>
              </a:rPr>
              <a:t>設計</a:t>
            </a:r>
            <a:r>
              <a:rPr lang="zh-TW" altLang="en-US" b="1" dirty="0" smtClean="0">
                <a:effectLst/>
              </a:rPr>
              <a:t>平價</a:t>
            </a:r>
            <a:r>
              <a:rPr lang="en-US" altLang="zh-TW" b="1" dirty="0">
                <a:effectLst/>
              </a:rPr>
              <a:t/>
            </a:r>
            <a:br>
              <a:rPr lang="en-US" altLang="zh-TW" b="1" dirty="0">
                <a:effectLst/>
              </a:rPr>
            </a:br>
            <a:r>
              <a:rPr lang="zh-TW" altLang="en-US" b="1" dirty="0" smtClean="0">
                <a:effectLst/>
              </a:rPr>
              <a:t>                              吸塵器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4797152"/>
            <a:ext cx="7406640" cy="1752600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指導老師：</a:t>
            </a:r>
            <a:r>
              <a:rPr lang="zh-TW" altLang="en-US" dirty="0"/>
              <a:t>唐蔚</a:t>
            </a:r>
            <a:endParaRPr lang="en-US" altLang="zh-TW" dirty="0" smtClean="0"/>
          </a:p>
          <a:p>
            <a:r>
              <a:rPr lang="zh-TW" altLang="en-US" dirty="0" smtClean="0"/>
              <a:t>姓名：黃俊嘉</a:t>
            </a:r>
            <a:endParaRPr lang="en-US" altLang="zh-TW" dirty="0" smtClean="0"/>
          </a:p>
          <a:p>
            <a:r>
              <a:rPr lang="zh-TW" altLang="en-US" dirty="0" smtClean="0"/>
              <a:t>學號：</a:t>
            </a:r>
            <a:r>
              <a:rPr lang="en-US" altLang="zh-TW" dirty="0" smtClean="0"/>
              <a:t>4A139032</a:t>
            </a:r>
          </a:p>
          <a:p>
            <a:r>
              <a:rPr lang="zh-TW" altLang="en-US" dirty="0" smtClean="0"/>
              <a:t>班級：系統四甲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445820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>
                <a:effectLst/>
              </a:rPr>
              <a:t>東元直立</a:t>
            </a:r>
            <a:r>
              <a:rPr lang="en-US" altLang="zh-TW" b="1" dirty="0">
                <a:effectLst/>
              </a:rPr>
              <a:t>/</a:t>
            </a:r>
            <a:r>
              <a:rPr lang="zh-TW" altLang="en-US" b="1" dirty="0">
                <a:effectLst/>
              </a:rPr>
              <a:t>手持兩用吸塵器 </a:t>
            </a:r>
            <a:r>
              <a:rPr lang="en-US" altLang="zh-TW" b="1" dirty="0">
                <a:effectLst/>
              </a:rPr>
              <a:t>XYFXJ060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直立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手持兩用，輕鬆使用不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費力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龍捲風渦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捲式吸塵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方式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本體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自立式功能  方便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收納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把手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易拆式 改成手持式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兩用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集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塵杯可水洗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247581"/>
            <a:ext cx="3161928" cy="316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874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評價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可以從消費者的角度看出以下特點：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直立式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手把設計，可讓使用者方便許多。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免耗材及水洗。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(3)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機身輕巧，可拆卸手把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變換不同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用途。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(4)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價格親民許多。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8330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產品比較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28811"/>
              </p:ext>
            </p:extLst>
          </p:nvPr>
        </p:nvGraphicFramePr>
        <p:xfrm>
          <a:off x="1435100" y="1447800"/>
          <a:ext cx="7499352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/>
                <a:gridCol w="1874838"/>
                <a:gridCol w="1874838"/>
                <a:gridCol w="1874838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effectLst/>
                        </a:rPr>
                        <a:t>東元</a:t>
                      </a:r>
                      <a:endParaRPr lang="en-US" altLang="zh-TW" b="1" dirty="0" smtClean="0">
                        <a:effectLst/>
                      </a:endParaRPr>
                    </a:p>
                    <a:p>
                      <a:r>
                        <a:rPr lang="en-US" altLang="zh-TW" b="1" dirty="0" smtClean="0">
                          <a:effectLst/>
                        </a:rPr>
                        <a:t>XYFXJ060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effectLst/>
                          <a:latin typeface="+mj-ea"/>
                        </a:rPr>
                        <a:t>Panasonic</a:t>
                      </a:r>
                      <a:r>
                        <a:rPr lang="zh-TW" altLang="en-US" dirty="0" smtClean="0">
                          <a:effectLst/>
                          <a:latin typeface="+mj-ea"/>
                        </a:rPr>
                        <a:t> </a:t>
                      </a:r>
                      <a:endParaRPr lang="en-US" altLang="zh-TW" dirty="0" smtClean="0">
                        <a:effectLst/>
                        <a:latin typeface="+mj-ea"/>
                      </a:endParaRPr>
                    </a:p>
                    <a:p>
                      <a:r>
                        <a:rPr lang="en-US" altLang="zh-TW" dirty="0" smtClean="0">
                          <a:effectLst/>
                          <a:latin typeface="+mj-ea"/>
                        </a:rPr>
                        <a:t>MC-U53AT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effectLst/>
                          <a:latin typeface="+mj-ea"/>
                        </a:rPr>
                        <a:t>日立</a:t>
                      </a:r>
                      <a:endParaRPr lang="en-US" altLang="zh-TW" dirty="0" smtClean="0">
                        <a:effectLst/>
                        <a:latin typeface="+mj-ea"/>
                      </a:endParaRPr>
                    </a:p>
                    <a:p>
                      <a:r>
                        <a:rPr lang="en-US" altLang="zh-TW" dirty="0" smtClean="0">
                          <a:effectLst/>
                          <a:latin typeface="+mj-ea"/>
                        </a:rPr>
                        <a:t>CV-PK8T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effectLst/>
                          <a:latin typeface="+mj-ea"/>
                        </a:rPr>
                        <a:t>THOMSON</a:t>
                      </a:r>
                    </a:p>
                    <a:p>
                      <a:r>
                        <a:rPr lang="en-US" altLang="zh-TW" dirty="0" smtClean="0">
                          <a:effectLst/>
                          <a:latin typeface="+mj-ea"/>
                        </a:rPr>
                        <a:t>SA-V04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直立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手持兩用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遠心力強力集塵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350W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3D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多動向靈巧吸頭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八孔式旋風設計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集塵杯可水洗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二段式掃除設計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隱藏式萬用魔術清潔毛刷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免紙袋集塵筒設計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價格親民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負離子吸頭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四重清淨空氣濾網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可水洗式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HEPA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濾網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龍捲風渦捲式吸塵方式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直立式的設計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光觸媒竹炭抗菌防臭濾片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輕巧設計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zh-TW" altLang="pl-PL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消耗功率 </a:t>
                      </a:r>
                      <a:r>
                        <a:rPr kumimoji="0" lang="pl-PL" altLang="zh-TW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600W </a:t>
                      </a:r>
                      <a:r>
                        <a:rPr lang="pl-PL" altLang="zh-TW" dirty="0" smtClean="0"/>
                        <a:t/>
                      </a:r>
                      <a:br>
                        <a:rPr lang="pl-PL" altLang="zh-TW" dirty="0" smtClean="0"/>
                      </a:br>
                      <a:r>
                        <a:rPr kumimoji="0" lang="zh-TW" altLang="pl-PL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吸入功率：</a:t>
                      </a:r>
                      <a:r>
                        <a:rPr kumimoji="0" lang="pl-PL" altLang="zh-TW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180W 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pl-PL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吸入功率：</a:t>
                      </a:r>
                      <a:r>
                        <a:rPr kumimoji="0" lang="en-US" altLang="zh-TW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350</a:t>
                      </a:r>
                      <a:r>
                        <a:rPr kumimoji="0" lang="pl-PL" altLang="zh-TW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 </a:t>
                      </a:r>
                      <a:endParaRPr lang="zh-TW" altLang="en-US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pl-PL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吸入功率</a:t>
                      </a:r>
                      <a:r>
                        <a:rPr kumimoji="0" lang="zh-TW" alt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endParaRPr kumimoji="0" lang="en-US" altLang="zh-TW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altLang="zh-TW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590W 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pl-PL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消耗功率 </a:t>
                      </a:r>
                      <a:r>
                        <a:rPr kumimoji="0" lang="pl-PL" altLang="zh-TW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1000W </a:t>
                      </a:r>
                      <a:r>
                        <a:rPr lang="pl-PL" altLang="zh-TW" dirty="0" smtClean="0"/>
                        <a:t/>
                      </a:r>
                      <a:br>
                        <a:rPr lang="pl-PL" altLang="zh-TW" dirty="0" smtClean="0"/>
                      </a:br>
                      <a:r>
                        <a:rPr kumimoji="0" lang="zh-TW" altLang="pl-PL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吸入功率 </a:t>
                      </a:r>
                      <a:r>
                        <a:rPr kumimoji="0" lang="pl-PL" altLang="zh-TW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350W 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984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每項吸塵器的設計，皆有其特點、專利功能。無法用單一的數據來單純衡量，畢竟研發廠商皆是由多年的經驗不斷去提升自家的吸塵器產品。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消費者在選擇產品時，則是選其所用才能發揮出最大的產品價值，而不是品牌堅持或是價格等於產品價值的絕對考量。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在選擇上我們應以實際的使用環境，並搭配產品說明來考慮如何購買，或是觀看網路評價等，而在選擇吸塵器時，我們更該注重消耗功率及實際應用，以免吸力不如預期或是電費不如所想的產生。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4216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參考資料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 err="1" smtClean="0"/>
              <a:t>PCHome</a:t>
            </a:r>
            <a:r>
              <a:rPr lang="zh-TW" altLang="en-US" sz="2000" dirty="0" smtClean="0"/>
              <a:t> 購物網頁，吸塵器商品</a:t>
            </a:r>
            <a:endParaRPr lang="en-US" altLang="zh-TW" sz="2000" dirty="0" smtClean="0"/>
          </a:p>
          <a:p>
            <a:r>
              <a:rPr lang="en-US" altLang="zh-TW" sz="2000" dirty="0">
                <a:hlinkClick r:id="rId2"/>
              </a:rPr>
              <a:t>http://</a:t>
            </a:r>
            <a:r>
              <a:rPr lang="en-US" altLang="zh-TW" sz="2000" dirty="0" smtClean="0">
                <a:hlinkClick r:id="rId2"/>
              </a:rPr>
              <a:t>24h.pchome.com.tw/region/DMAX</a:t>
            </a:r>
            <a:endParaRPr lang="en-US" altLang="zh-TW" sz="2000" dirty="0" smtClean="0"/>
          </a:p>
          <a:p>
            <a:endParaRPr lang="en-US" altLang="zh-TW" sz="2000" dirty="0"/>
          </a:p>
          <a:p>
            <a:r>
              <a:rPr lang="en-US" altLang="zh-TW" sz="2000" dirty="0" smtClean="0"/>
              <a:t>Google </a:t>
            </a:r>
            <a:r>
              <a:rPr lang="zh-TW" altLang="en-US" sz="2000" smtClean="0"/>
              <a:t>圖片搜尋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54815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前言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吸塵器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，學名可稱是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真空吸塵器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，是一種利用氣體幫浦製造部分真空，產生吸力並將地板或其他位置的灰塵吸起的裝置。是多數已開發國家的家庭中所經常擁有的一種日常家電之一，功能是吸塵及紙屑、頭髮、微塵等乾燥的細小物件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發明者為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休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伯特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布思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(Hubert Cecil Booth)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的英國人於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1901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年左右發明，當時車站用一種沒有效率的機器做清潔，布思看到後做了一些改進發明了吸塵器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到了現代科學的進步，連智慧型的吸塵器都出現了，可以依照消費者的需求購買其類型，如馬力大、充電輕便、自動清理等多款種類。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/>
          </a:p>
          <a:p>
            <a:pPr marL="82296" indent="0">
              <a:buNone/>
            </a:pPr>
            <a:endParaRPr lang="en-US" altLang="zh-TW" dirty="0"/>
          </a:p>
          <a:p>
            <a:pPr marL="82296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48106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產品介紹及評價</a:t>
            </a:r>
            <a:endParaRPr lang="zh-TW" altLang="en-US" dirty="0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717032"/>
            <a:ext cx="2657872" cy="2657872"/>
          </a:xfr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464" y="1196752"/>
            <a:ext cx="1891928" cy="2837892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068960"/>
            <a:ext cx="3153544" cy="3153544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484784"/>
            <a:ext cx="2121024" cy="212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141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512168"/>
          </a:xfrm>
        </p:spPr>
        <p:txBody>
          <a:bodyPr>
            <a:normAutofit fontScale="90000"/>
          </a:bodyPr>
          <a:lstStyle/>
          <a:p>
            <a:r>
              <a:rPr lang="en-US" altLang="zh-TW" dirty="0">
                <a:effectLst/>
                <a:latin typeface="+mj-ea"/>
              </a:rPr>
              <a:t>HITACHI </a:t>
            </a:r>
            <a:r>
              <a:rPr lang="zh-TW" altLang="en-US" dirty="0">
                <a:effectLst/>
                <a:latin typeface="+mj-ea"/>
              </a:rPr>
              <a:t> </a:t>
            </a:r>
            <a:r>
              <a:rPr lang="zh-TW" altLang="en-US" dirty="0" smtClean="0">
                <a:effectLst/>
                <a:latin typeface="+mj-ea"/>
              </a:rPr>
              <a:t>日立</a:t>
            </a:r>
            <a:r>
              <a:rPr lang="en-US" altLang="zh-TW" dirty="0" smtClean="0">
                <a:effectLst/>
                <a:latin typeface="+mj-ea"/>
              </a:rPr>
              <a:t/>
            </a:r>
            <a:br>
              <a:rPr lang="en-US" altLang="zh-TW" dirty="0" smtClean="0">
                <a:effectLst/>
                <a:latin typeface="+mj-ea"/>
              </a:rPr>
            </a:br>
            <a:r>
              <a:rPr lang="zh-TW" altLang="en-US" dirty="0" smtClean="0">
                <a:effectLst/>
                <a:latin typeface="+mj-ea"/>
              </a:rPr>
              <a:t>負</a:t>
            </a:r>
            <a:r>
              <a:rPr lang="zh-TW" altLang="en-US" dirty="0">
                <a:effectLst/>
                <a:latin typeface="+mj-ea"/>
              </a:rPr>
              <a:t>離子氣動式吸塵器 </a:t>
            </a:r>
            <a:r>
              <a:rPr lang="en-US" altLang="zh-TW" dirty="0">
                <a:effectLst/>
                <a:latin typeface="+mj-ea"/>
              </a:rPr>
              <a:t>CV-PK8T</a:t>
            </a:r>
            <a:r>
              <a:rPr lang="zh-TW" altLang="en-US" dirty="0">
                <a:effectLst/>
                <a:latin typeface="+mj-ea"/>
              </a:rPr>
              <a:t/>
            </a:r>
            <a:br>
              <a:rPr lang="zh-TW" altLang="en-US" dirty="0">
                <a:effectLst/>
                <a:latin typeface="+mj-ea"/>
              </a:rPr>
            </a:br>
            <a:endParaRPr lang="zh-TW" altLang="en-US" dirty="0">
              <a:effectLst/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75656" y="1844824"/>
            <a:ext cx="7498080" cy="4800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負離子氣動式螺旋軟毛刷吸頭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One Touch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吸頭簡易拆缷保養鈕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隱藏式萬用魔術清潔毛刷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3D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多動向靈巧吸頭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可完全平貼地板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滑軌式集塵管長度自動調整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防敏清潔濾網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光觸媒竹炭抗菌防臭濾片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四重清淨空氣濾網</a:t>
            </a:r>
          </a:p>
          <a:p>
            <a:endParaRPr lang="zh-TW" altLang="en-US" sz="24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589" y="3789040"/>
            <a:ext cx="1846064" cy="2769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195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評價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可以從消費者的角度看出以下特點：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馬力夠大，足以應付多種清理環境。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供應不同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吸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頭可以讓消費者使用於不同髒亂地點。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(3)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清潔毛刷可以使地板更於乾淨，而過濾的系統可以使有過敏或是對乾淨更加要求的消費者滿意。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649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1512168"/>
          </a:xfrm>
        </p:spPr>
        <p:txBody>
          <a:bodyPr>
            <a:normAutofit fontScale="90000"/>
          </a:bodyPr>
          <a:lstStyle/>
          <a:p>
            <a:r>
              <a:rPr lang="en-US" altLang="zh-TW" dirty="0">
                <a:effectLst/>
                <a:latin typeface="+mj-ea"/>
              </a:rPr>
              <a:t>THOMSON</a:t>
            </a:r>
            <a:r>
              <a:rPr lang="zh-TW" altLang="en-US" dirty="0">
                <a:effectLst/>
                <a:latin typeface="+mj-ea"/>
              </a:rPr>
              <a:t>湯姆盛 免紙袋吸力不衰減吸塵器 </a:t>
            </a:r>
            <a:r>
              <a:rPr lang="en-US" altLang="zh-TW" dirty="0">
                <a:effectLst/>
                <a:latin typeface="+mj-ea"/>
              </a:rPr>
              <a:t>SA-V04</a:t>
            </a:r>
            <a:r>
              <a:rPr lang="zh-TW" altLang="en-US" dirty="0">
                <a:effectLst/>
                <a:latin typeface="+mj-ea"/>
              </a:rPr>
              <a:t/>
            </a:r>
            <a:br>
              <a:rPr lang="zh-TW" altLang="en-US" dirty="0">
                <a:effectLst/>
                <a:latin typeface="+mj-ea"/>
              </a:rPr>
            </a:br>
            <a:endParaRPr lang="zh-TW" altLang="en-US" dirty="0">
              <a:effectLst/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350W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超大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吸力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孔式旋風設計，吸力永不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衰減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H13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等級活性碳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HEPA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濾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網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免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紙袋集塵筒設計，無須更換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紙袋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水洗式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HEPA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濾網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拉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桿式金屬吸管長度調整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功能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輕巧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設計，使用方便收納更輕鬆</a:t>
            </a:r>
          </a:p>
          <a:p>
            <a:pPr>
              <a:buFont typeface="Wingdings" panose="05000000000000000000" pitchFamily="2" charset="2"/>
              <a:buChar char="l"/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861048"/>
            <a:ext cx="2409056" cy="262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390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評價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可以從消費者的角度看出以下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特點：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免換耗材，對於消費者方便許多，尤其是當產品非常長壽，而耗材卻不再提供購買，對消費者而言，實在不想遇到的情況。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強調獨特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的設計，可使吸力永不衰檢，並提供相當的吸力。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(3)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輕巧的設計，可讓使用者方便移動及收納。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0021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effectLst/>
                <a:latin typeface="+mj-ea"/>
              </a:rPr>
              <a:t>Panasonic</a:t>
            </a:r>
            <a:r>
              <a:rPr lang="zh-TW" altLang="en-US" dirty="0" smtClean="0">
                <a:effectLst/>
                <a:latin typeface="+mj-ea"/>
              </a:rPr>
              <a:t>  </a:t>
            </a:r>
            <a:r>
              <a:rPr lang="en-US" altLang="zh-TW" dirty="0" smtClean="0">
                <a:effectLst/>
                <a:latin typeface="+mj-ea"/>
              </a:rPr>
              <a:t>350W</a:t>
            </a:r>
            <a:r>
              <a:rPr lang="zh-TW" altLang="en-US" dirty="0" smtClean="0">
                <a:effectLst/>
                <a:latin typeface="+mj-ea"/>
              </a:rPr>
              <a:t>  負</a:t>
            </a:r>
            <a:r>
              <a:rPr lang="zh-TW" altLang="en-US" dirty="0">
                <a:effectLst/>
                <a:latin typeface="+mj-ea"/>
              </a:rPr>
              <a:t>離子遠心力直立式吸塵器 </a:t>
            </a:r>
            <a:r>
              <a:rPr lang="zh-TW" altLang="en-US" dirty="0" smtClean="0">
                <a:effectLst/>
                <a:latin typeface="+mj-ea"/>
              </a:rPr>
              <a:t>   </a:t>
            </a:r>
            <a:r>
              <a:rPr lang="en-US" altLang="zh-TW" dirty="0" smtClean="0">
                <a:effectLst/>
                <a:latin typeface="+mj-ea"/>
              </a:rPr>
              <a:t>MC-U53AT</a:t>
            </a:r>
            <a:endParaRPr lang="zh-TW" altLang="en-US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遠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心力強力集塵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350W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負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離子吸頭搭載地板縫隙中之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正離子粉塵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輕鬆去除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人性化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設計二段式掃除設計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&amp;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便利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集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塵方式：遠心力除塵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構造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最大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吸力：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350W(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效率值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37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%)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集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塵容量：基準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0.3L/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最大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0.6L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排氣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方式：側方排氣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672" y="3200400"/>
            <a:ext cx="2952328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984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評價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可以從消費者的角度看出以下特點：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直立式的設計為最近吸塵器的變化之一，主要的特點在於方便收納，免拆管即可放置擺放。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二段式的管線可使打掃更加方便，提昇許多距離限制。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(3)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負離子吸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頭與與遠心力集塵方式，提供更多特色給消費者選擇。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2128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82</TotalTime>
  <Words>956</Words>
  <Application>Microsoft Office PowerPoint</Application>
  <PresentationFormat>如螢幕大小 (4:3)</PresentationFormat>
  <Paragraphs>120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夏至</vt:lpstr>
      <vt:lpstr>HW12_設計平價                               吸塵器</vt:lpstr>
      <vt:lpstr>前言</vt:lpstr>
      <vt:lpstr>產品介紹及評價</vt:lpstr>
      <vt:lpstr>HITACHI  日立 負離子氣動式吸塵器 CV-PK8T </vt:lpstr>
      <vt:lpstr>評價</vt:lpstr>
      <vt:lpstr>THOMSON湯姆盛 免紙袋吸力不衰減吸塵器 SA-V04 </vt:lpstr>
      <vt:lpstr>評價</vt:lpstr>
      <vt:lpstr>Panasonic  350W  負離子遠心力直立式吸塵器    MC-U53AT</vt:lpstr>
      <vt:lpstr>評價</vt:lpstr>
      <vt:lpstr>東元直立/手持兩用吸塵器 XYFXJ060</vt:lpstr>
      <vt:lpstr>評價</vt:lpstr>
      <vt:lpstr>產品比較</vt:lpstr>
      <vt:lpstr>結語</vt:lpstr>
      <vt:lpstr>參考資料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HW12_設計平價                               吸塵器</dc:title>
  <dc:creator>User</dc:creator>
  <cp:lastModifiedBy>User</cp:lastModifiedBy>
  <cp:revision>11</cp:revision>
  <dcterms:created xsi:type="dcterms:W3CDTF">2015-12-07T01:12:20Z</dcterms:created>
  <dcterms:modified xsi:type="dcterms:W3CDTF">2015-12-07T03:16:04Z</dcterms:modified>
</cp:coreProperties>
</file>