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3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1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56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87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66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22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99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9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09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22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87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87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31381-EE74-4B7D-8E04-DFA157B7CF57}" type="datetimeFigureOut">
              <a:rPr lang="zh-TW" altLang="en-US" smtClean="0"/>
              <a:t>2015/2/5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8834-64D1-47CC-A804-5026416598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72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70007" y="163263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成為會員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97010" y="2353613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取得</a:t>
            </a:r>
            <a:r>
              <a:rPr lang="en-US" altLang="zh-TW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Eligibility</a:t>
            </a:r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資格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97010" y="3084494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Mentor</a:t>
            </a:r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訪視輔導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97010" y="3815375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提出</a:t>
            </a:r>
            <a:r>
              <a:rPr lang="en-US" altLang="zh-TW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SAP(</a:t>
            </a:r>
            <a:r>
              <a:rPr lang="en-US" altLang="zh-TW" dirty="0" err="1" smtClean="0">
                <a:solidFill>
                  <a:schemeClr val="tx1"/>
                </a:solidFill>
                <a:ea typeface="華康中黑體" panose="020B0509000000000000" pitchFamily="49" charset="-120"/>
              </a:rPr>
              <a:t>iSER</a:t>
            </a:r>
            <a:r>
              <a:rPr lang="en-US" altLang="zh-TW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)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97010" y="5379748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提出</a:t>
            </a:r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年度</a:t>
            </a:r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進度報告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79418" y="8508490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取得認證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11" name="流程圖: 決策 10"/>
          <p:cNvSpPr/>
          <p:nvPr/>
        </p:nvSpPr>
        <p:spPr>
          <a:xfrm>
            <a:off x="2143004" y="4546256"/>
            <a:ext cx="2196244" cy="577573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核可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12" name="流程圖: 決策 11"/>
          <p:cNvSpPr/>
          <p:nvPr/>
        </p:nvSpPr>
        <p:spPr>
          <a:xfrm>
            <a:off x="2143004" y="6110629"/>
            <a:ext cx="2196244" cy="585181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核可</a:t>
            </a:r>
            <a:r>
              <a:rPr lang="zh-TW" altLang="en-US" sz="1400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進入初次認證程序</a:t>
            </a:r>
            <a:endParaRPr lang="zh-TW" altLang="en-US" sz="1400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179418" y="6944121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評審團訪視輔導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14" name="流程圖: 決策 13"/>
          <p:cNvSpPr/>
          <p:nvPr/>
        </p:nvSpPr>
        <p:spPr>
          <a:xfrm>
            <a:off x="2125412" y="7675002"/>
            <a:ext cx="2196244" cy="569432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核可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cxnSp>
        <p:nvCxnSpPr>
          <p:cNvPr id="17" name="直線單箭頭接點 16"/>
          <p:cNvCxnSpPr/>
          <p:nvPr/>
        </p:nvCxnSpPr>
        <p:spPr>
          <a:xfrm>
            <a:off x="3214123" y="672767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/>
          <p:nvPr/>
        </p:nvCxnSpPr>
        <p:spPr>
          <a:xfrm>
            <a:off x="3241126" y="2857669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>
          <a:xfrm>
            <a:off x="3241126" y="3588550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/>
          <p:nvPr/>
        </p:nvCxnSpPr>
        <p:spPr>
          <a:xfrm>
            <a:off x="3241126" y="4319431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/>
          <p:nvPr/>
        </p:nvCxnSpPr>
        <p:spPr>
          <a:xfrm>
            <a:off x="3223534" y="5152923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>
            <a:off x="3241126" y="5883804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>
            <a:off x="3241126" y="6698903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>
            <a:off x="3223534" y="8281665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>
            <a:off x="3223534" y="7448177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11" idx="3"/>
            <a:endCxn id="7" idx="3"/>
          </p:cNvCxnSpPr>
          <p:nvPr/>
        </p:nvCxnSpPr>
        <p:spPr>
          <a:xfrm flipH="1" flipV="1">
            <a:off x="4285242" y="4067403"/>
            <a:ext cx="54006" cy="767640"/>
          </a:xfrm>
          <a:prstGeom prst="bentConnector3">
            <a:avLst>
              <a:gd name="adj1" fmla="val -42328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肘形接點 50"/>
          <p:cNvCxnSpPr>
            <a:stCxn id="14" idx="3"/>
            <a:endCxn id="6" idx="3"/>
          </p:cNvCxnSpPr>
          <p:nvPr/>
        </p:nvCxnSpPr>
        <p:spPr>
          <a:xfrm flipH="1" flipV="1">
            <a:off x="4285242" y="3336522"/>
            <a:ext cx="36414" cy="4623196"/>
          </a:xfrm>
          <a:prstGeom prst="bentConnector3">
            <a:avLst>
              <a:gd name="adj1" fmla="val -124696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1209070" y="2409031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ea typeface="華康中黑體" panose="020B0509000000000000" pitchFamily="49" charset="-120"/>
              </a:rPr>
              <a:t>2011.11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1209070" y="3068756"/>
            <a:ext cx="827471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2012.6</a:t>
            </a:r>
          </a:p>
          <a:p>
            <a:pPr>
              <a:lnSpc>
                <a:spcPct val="8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2013.5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1209070" y="3700570"/>
            <a:ext cx="827471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2013.9</a:t>
            </a:r>
          </a:p>
          <a:p>
            <a:pPr>
              <a:lnSpc>
                <a:spcPct val="7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2014.2</a:t>
            </a:r>
          </a:p>
          <a:p>
            <a:pPr>
              <a:lnSpc>
                <a:spcPct val="7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2014.9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3313200" y="501041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是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3313200" y="657478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是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3313200" y="818378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是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4193883" y="446571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否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4212016" y="604642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否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4344806" y="763204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否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1209070" y="5010416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ea typeface="華康中黑體" panose="020B0509000000000000" pitchFamily="49" charset="-120"/>
              </a:rPr>
              <a:t>2014.11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sp>
        <p:nvSpPr>
          <p:cNvPr id="80" name="流程圖: 決策 79"/>
          <p:cNvSpPr/>
          <p:nvPr/>
        </p:nvSpPr>
        <p:spPr>
          <a:xfrm>
            <a:off x="2125412" y="1628925"/>
            <a:ext cx="2196244" cy="465926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核可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2170007" y="898044"/>
            <a:ext cx="2088232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提出</a:t>
            </a:r>
            <a:r>
              <a:rPr lang="en-US" altLang="zh-TW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Eligibility</a:t>
            </a:r>
            <a:r>
              <a:rPr lang="zh-TW" altLang="en-US" dirty="0" smtClean="0">
                <a:solidFill>
                  <a:schemeClr val="tx1"/>
                </a:solidFill>
                <a:ea typeface="華康中黑體" panose="020B0509000000000000" pitchFamily="49" charset="-120"/>
              </a:rPr>
              <a:t>報告</a:t>
            </a:r>
            <a:endParaRPr lang="zh-TW" altLang="en-US" dirty="0">
              <a:solidFill>
                <a:schemeClr val="tx1"/>
              </a:solidFill>
              <a:ea typeface="華康中黑體" panose="020B0509000000000000" pitchFamily="49" charset="-120"/>
            </a:endParaRPr>
          </a:p>
        </p:txBody>
      </p:sp>
      <p:cxnSp>
        <p:nvCxnSpPr>
          <p:cNvPr id="82" name="直線單箭頭接點 81"/>
          <p:cNvCxnSpPr/>
          <p:nvPr/>
        </p:nvCxnSpPr>
        <p:spPr>
          <a:xfrm>
            <a:off x="3211145" y="1402100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直線單箭頭接點 82"/>
          <p:cNvCxnSpPr/>
          <p:nvPr/>
        </p:nvCxnSpPr>
        <p:spPr>
          <a:xfrm>
            <a:off x="3214123" y="2126788"/>
            <a:ext cx="0" cy="2268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文字方塊 83"/>
          <p:cNvSpPr txBox="1"/>
          <p:nvPr/>
        </p:nvSpPr>
        <p:spPr>
          <a:xfrm>
            <a:off x="3335043" y="198428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是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cxnSp>
        <p:nvCxnSpPr>
          <p:cNvPr id="85" name="肘形接點 84"/>
          <p:cNvCxnSpPr/>
          <p:nvPr/>
        </p:nvCxnSpPr>
        <p:spPr>
          <a:xfrm flipH="1" flipV="1">
            <a:off x="4249443" y="1105306"/>
            <a:ext cx="54006" cy="767640"/>
          </a:xfrm>
          <a:prstGeom prst="bentConnector3">
            <a:avLst>
              <a:gd name="adj1" fmla="val -42328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6" name="文字方塊 85"/>
          <p:cNvSpPr txBox="1"/>
          <p:nvPr/>
        </p:nvSpPr>
        <p:spPr>
          <a:xfrm>
            <a:off x="4195412" y="151018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ea typeface="華康中黑體" panose="020B0509000000000000" pitchFamily="49" charset="-120"/>
              </a:rPr>
              <a:t>否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  <p:cxnSp>
        <p:nvCxnSpPr>
          <p:cNvPr id="92" name="肘形接點 91"/>
          <p:cNvCxnSpPr/>
          <p:nvPr/>
        </p:nvCxnSpPr>
        <p:spPr>
          <a:xfrm flipH="1" flipV="1">
            <a:off x="4285242" y="5648120"/>
            <a:ext cx="54006" cy="767640"/>
          </a:xfrm>
          <a:prstGeom prst="bentConnector3">
            <a:avLst>
              <a:gd name="adj1" fmla="val -42328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3" name="文字方塊 92"/>
          <p:cNvSpPr txBox="1"/>
          <p:nvPr/>
        </p:nvSpPr>
        <p:spPr>
          <a:xfrm>
            <a:off x="1297941" y="1000736"/>
            <a:ext cx="827471" cy="2986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zh-TW" dirty="0" smtClean="0">
                <a:ea typeface="華康中黑體" panose="020B0509000000000000" pitchFamily="49" charset="-120"/>
              </a:rPr>
              <a:t>2011.9</a:t>
            </a:r>
            <a:endParaRPr lang="zh-TW" altLang="en-US" dirty="0">
              <a:ea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343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20688" y="611560"/>
            <a:ext cx="61125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SAP: Standard Alignment Plan(2003</a:t>
            </a:r>
            <a:r>
              <a:rPr lang="zh-TW" altLang="en-US" dirty="0" smtClean="0"/>
              <a:t>年認證標準的用語</a:t>
            </a:r>
            <a:r>
              <a:rPr lang="en-US" altLang="zh-TW" dirty="0" smtClean="0"/>
              <a:t>)</a:t>
            </a:r>
          </a:p>
          <a:p>
            <a:r>
              <a:rPr lang="en-US" altLang="zh-TW" dirty="0" err="1" smtClean="0"/>
              <a:t>iSER</a:t>
            </a:r>
            <a:r>
              <a:rPr lang="en-US" altLang="zh-TW" dirty="0" smtClean="0"/>
              <a:t>: initial Self-Evaluation Report(</a:t>
            </a:r>
            <a:r>
              <a:rPr lang="en-US" altLang="zh-TW" dirty="0" smtClean="0"/>
              <a:t>2013</a:t>
            </a:r>
            <a:r>
              <a:rPr lang="zh-TW" altLang="en-US" dirty="0" smtClean="0"/>
              <a:t>年認證標準的用語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指參與認證學校，依據</a:t>
            </a:r>
            <a:r>
              <a:rPr lang="en-US" altLang="zh-TW" dirty="0" smtClean="0"/>
              <a:t>AACSB</a:t>
            </a:r>
            <a:r>
              <a:rPr lang="zh-TW" altLang="en-US" dirty="0" smtClean="0"/>
              <a:t>認證標準所擬定的行動計畫。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1584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91</Words>
  <Application>Microsoft Office PowerPoint</Application>
  <PresentationFormat>如螢幕大小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Owner</dc:creator>
  <cp:lastModifiedBy>Owner</cp:lastModifiedBy>
  <cp:revision>8</cp:revision>
  <cp:lastPrinted>2015-02-05T03:04:36Z</cp:lastPrinted>
  <dcterms:created xsi:type="dcterms:W3CDTF">2015-02-05T01:48:45Z</dcterms:created>
  <dcterms:modified xsi:type="dcterms:W3CDTF">2015-02-05T03:12:29Z</dcterms:modified>
</cp:coreProperties>
</file>