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68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1030-F172-46E9-B65F-72B00C7F7269}" type="datetimeFigureOut">
              <a:rPr lang="zh-TW" altLang="en-US" smtClean="0"/>
              <a:t>2015/10/31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B0D8-C7C5-4A7D-9FC0-1A5EEAC6235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1030-F172-46E9-B65F-72B00C7F7269}" type="datetimeFigureOut">
              <a:rPr lang="zh-TW" altLang="en-US" smtClean="0"/>
              <a:t>2015/10/31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B0D8-C7C5-4A7D-9FC0-1A5EEAC6235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1030-F172-46E9-B65F-72B00C7F7269}" type="datetimeFigureOut">
              <a:rPr lang="zh-TW" altLang="en-US" smtClean="0"/>
              <a:t>2015/10/31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B0D8-C7C5-4A7D-9FC0-1A5EEAC6235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1030-F172-46E9-B65F-72B00C7F7269}" type="datetimeFigureOut">
              <a:rPr lang="zh-TW" altLang="en-US" smtClean="0"/>
              <a:t>2015/10/31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B0D8-C7C5-4A7D-9FC0-1A5EEAC6235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1030-F172-46E9-B65F-72B00C7F7269}" type="datetimeFigureOut">
              <a:rPr lang="zh-TW" altLang="en-US" smtClean="0"/>
              <a:t>2015/10/31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B0D8-C7C5-4A7D-9FC0-1A5EEAC6235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1030-F172-46E9-B65F-72B00C7F7269}" type="datetimeFigureOut">
              <a:rPr lang="zh-TW" altLang="en-US" smtClean="0"/>
              <a:t>2015/10/31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B0D8-C7C5-4A7D-9FC0-1A5EEAC6235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1030-F172-46E9-B65F-72B00C7F7269}" type="datetimeFigureOut">
              <a:rPr lang="zh-TW" altLang="en-US" smtClean="0"/>
              <a:t>2015/10/31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B0D8-C7C5-4A7D-9FC0-1A5EEAC6235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1030-F172-46E9-B65F-72B00C7F7269}" type="datetimeFigureOut">
              <a:rPr lang="zh-TW" altLang="en-US" smtClean="0"/>
              <a:t>2015/10/31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B0D8-C7C5-4A7D-9FC0-1A5EEAC6235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1030-F172-46E9-B65F-72B00C7F7269}" type="datetimeFigureOut">
              <a:rPr lang="zh-TW" altLang="en-US" smtClean="0"/>
              <a:t>2015/10/31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B0D8-C7C5-4A7D-9FC0-1A5EEAC6235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1030-F172-46E9-B65F-72B00C7F7269}" type="datetimeFigureOut">
              <a:rPr lang="zh-TW" altLang="en-US" smtClean="0"/>
              <a:t>2015/10/31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B0D8-C7C5-4A7D-9FC0-1A5EEAC6235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1030-F172-46E9-B65F-72B00C7F7269}" type="datetimeFigureOut">
              <a:rPr lang="zh-TW" altLang="en-US" smtClean="0"/>
              <a:t>2015/10/31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B0D8-C7C5-4A7D-9FC0-1A5EEAC6235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51030-F172-46E9-B65F-72B00C7F7269}" type="datetimeFigureOut">
              <a:rPr lang="zh-TW" altLang="en-US" smtClean="0"/>
              <a:t>2015/10/31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4B0D8-C7C5-4A7D-9FC0-1A5EEAC6235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 descr="123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9688651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8229600" cy="1143000"/>
          </a:xfrm>
        </p:spPr>
        <p:txBody>
          <a:bodyPr/>
          <a:lstStyle/>
          <a:p>
            <a:r>
              <a:rPr lang="en-US" altLang="zh-TW" dirty="0" smtClean="0">
                <a:latin typeface="Adobe Gothic Std B" pitchFamily="34" charset="-128"/>
                <a:ea typeface="Adobe Gothic Std B" pitchFamily="34" charset="-128"/>
              </a:rPr>
              <a:t>About the store</a:t>
            </a:r>
            <a:endParaRPr lang="zh-TW" altLang="en-US" dirty="0">
              <a:latin typeface="Adobe Gothic Std B" pitchFamily="34" charset="-128"/>
              <a:ea typeface="Adobe 繁黑體 Std B" pitchFamily="34" charset="-120"/>
            </a:endParaRPr>
          </a:p>
        </p:txBody>
      </p:sp>
      <p:pic>
        <p:nvPicPr>
          <p:cNvPr id="4" name="內容版面配置區 3" descr="B36A6CA0B10FCCEFE13559E7573C7BA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2276872"/>
            <a:ext cx="4304818" cy="3201219"/>
          </a:xfrm>
        </p:spPr>
      </p:pic>
      <p:sp>
        <p:nvSpPr>
          <p:cNvPr id="5" name="文字方塊 4"/>
          <p:cNvSpPr txBox="1"/>
          <p:nvPr/>
        </p:nvSpPr>
        <p:spPr>
          <a:xfrm>
            <a:off x="4644008" y="2060848"/>
            <a:ext cx="44999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It’s a country style</a:t>
            </a:r>
          </a:p>
          <a:p>
            <a:endParaRPr lang="en-US" altLang="zh-TW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 The environment makes people feel comfortable and relax.</a:t>
            </a:r>
          </a:p>
          <a:p>
            <a:endParaRPr lang="en-US" altLang="zh-TW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 The decorations makes people feel clean and comfort.</a:t>
            </a:r>
          </a:p>
          <a:p>
            <a:pPr>
              <a:buFont typeface="Arial" pitchFamily="34" charset="0"/>
              <a:buChar char="•"/>
            </a:pPr>
            <a:endParaRPr lang="en-US" altLang="zh-TW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 Open on Tuesday to Sunday, 12:00 to 20:00.</a:t>
            </a:r>
          </a:p>
          <a:p>
            <a:pPr>
              <a:buFont typeface="Arial" pitchFamily="34" charset="0"/>
              <a:buChar char="•"/>
            </a:pPr>
            <a:endParaRPr lang="en-US" altLang="zh-TW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內容版面配置區 11" descr="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3967" y="156426"/>
            <a:ext cx="2853857" cy="12434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8"/>
          <p:cNvSpPr txBox="1"/>
          <p:nvPr/>
        </p:nvSpPr>
        <p:spPr>
          <a:xfrm>
            <a:off x="3203848" y="476672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000" b="1" dirty="0" smtClean="0">
                <a:latin typeface="Adobe Gothic Std B" pitchFamily="34" charset="-128"/>
                <a:ea typeface="Adobe Gothic Std B" pitchFamily="34" charset="-128"/>
              </a:rPr>
              <a:t>About the dessert </a:t>
            </a:r>
            <a:endParaRPr lang="zh-TW" altLang="en-US" sz="4000" b="1" dirty="0">
              <a:latin typeface="Adobe Gothic Std B" pitchFamily="34" charset="-128"/>
            </a:endParaRPr>
          </a:p>
        </p:txBody>
      </p:sp>
      <p:pic>
        <p:nvPicPr>
          <p:cNvPr id="12" name="內容版面配置區 11" descr="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8641"/>
            <a:ext cx="2809576" cy="1224136"/>
          </a:xfrm>
        </p:spPr>
      </p:pic>
      <p:sp>
        <p:nvSpPr>
          <p:cNvPr id="13" name="文字方塊 12"/>
          <p:cNvSpPr txBox="1"/>
          <p:nvPr/>
        </p:nvSpPr>
        <p:spPr>
          <a:xfrm>
            <a:off x="683568" y="1772816"/>
            <a:ext cx="64087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We use natural and healthy ingredients.</a:t>
            </a:r>
          </a:p>
          <a:p>
            <a:pPr>
              <a:buFont typeface="Arial" pitchFamily="34" charset="0"/>
              <a:buChar char="•"/>
            </a:pP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The most part of ingredients come from Taiwan. </a:t>
            </a:r>
          </a:p>
          <a:p>
            <a:pPr>
              <a:buFont typeface="Arial" pitchFamily="34" charset="0"/>
              <a:buChar char="•"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 The desserts are not too sweet and oily.</a:t>
            </a:r>
          </a:p>
          <a:p>
            <a:pPr>
              <a:buFont typeface="Arial" pitchFamily="34" charset="0"/>
              <a:buChar char="•"/>
            </a:pP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The desserts are suitable for all the age of people.</a:t>
            </a:r>
          </a:p>
          <a:p>
            <a:pPr>
              <a:buFont typeface="Arial" pitchFamily="34" charset="0"/>
              <a:buChar char="•"/>
            </a:pP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The price is cheap.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827584" y="4077072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alibri" pitchFamily="34" charset="0"/>
              <a:buChar char="∆"/>
            </a:pPr>
            <a:r>
              <a:rPr lang="en-US" altLang="zh-TW" sz="2000" b="1" dirty="0" smtClean="0">
                <a:solidFill>
                  <a:srgbClr val="FF0000"/>
                </a:solidFill>
              </a:rPr>
              <a:t> Something special</a:t>
            </a:r>
            <a:endParaRPr lang="zh-TW" altLang="en-US" sz="2000" b="1" dirty="0">
              <a:solidFill>
                <a:srgbClr val="FF0000"/>
              </a:solidFill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899592" y="4653136"/>
            <a:ext cx="4248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We have a small baking class on Sunday evening.</a:t>
            </a:r>
          </a:p>
          <a:p>
            <a:r>
              <a:rPr lang="en-US" altLang="zh-TW" dirty="0" smtClean="0"/>
              <a:t>We will teach customers how to bake some simple desserts.</a:t>
            </a: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112</Words>
  <Application>Microsoft Office PowerPoint</Application>
  <PresentationFormat>如螢幕大小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投影片 1</vt:lpstr>
      <vt:lpstr>About the store</vt:lpstr>
      <vt:lpstr>投影片 3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matthewsu</dc:creator>
  <cp:lastModifiedBy>matthewsu</cp:lastModifiedBy>
  <cp:revision>42</cp:revision>
  <dcterms:created xsi:type="dcterms:W3CDTF">2015-10-31T06:48:46Z</dcterms:created>
  <dcterms:modified xsi:type="dcterms:W3CDTF">2015-10-31T13:57:31Z</dcterms:modified>
</cp:coreProperties>
</file>