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2" r:id="rId4"/>
    <p:sldId id="267" r:id="rId5"/>
    <p:sldId id="273" r:id="rId6"/>
    <p:sldId id="259" r:id="rId7"/>
    <p:sldId id="260" r:id="rId8"/>
    <p:sldId id="275" r:id="rId9"/>
    <p:sldId id="276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  <a:lvl2pPr>
              <a:defRPr>
                <a:solidFill>
                  <a:srgbClr val="7030A0"/>
                </a:solidFill>
              </a:defRPr>
            </a:lvl2pPr>
          </a:lstStyle>
          <a:p>
            <a:pPr lvl="0" eaLnBrk="1" latinLnBrk="0" hangingPunct="1"/>
            <a:r>
              <a:rPr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lang="zh-TW" altLang="en-US" dirty="0" smtClean="0"/>
              <a:t>第二層</a:t>
            </a:r>
          </a:p>
          <a:p>
            <a:pPr lvl="2" eaLnBrk="1" latinLnBrk="0" hangingPunct="1"/>
            <a:r>
              <a:rPr lang="zh-TW" altLang="en-US" dirty="0" smtClean="0"/>
              <a:t>第三層</a:t>
            </a:r>
          </a:p>
          <a:p>
            <a:pPr lvl="3" eaLnBrk="1" latinLnBrk="0" hangingPunct="1"/>
            <a:r>
              <a:rPr lang="zh-TW" altLang="en-US" dirty="0" smtClean="0"/>
              <a:t>第四層</a:t>
            </a:r>
          </a:p>
          <a:p>
            <a:pPr lvl="4" eaLnBrk="1" latinLnBrk="0" hangingPunct="1"/>
            <a:r>
              <a:rPr lang="zh-TW" altLang="en-US" dirty="0" smtClean="0"/>
              <a:t>第五層</a:t>
            </a:r>
            <a:endParaRPr kumimoji="0" lang="en-US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dirty="0" smtClean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 smtClean="0"/>
              <a:t>第二層</a:t>
            </a:r>
          </a:p>
          <a:p>
            <a:pPr lvl="2" eaLnBrk="1" latinLnBrk="0" hangingPunct="1"/>
            <a:r>
              <a:rPr kumimoji="0" lang="zh-TW" altLang="en-US" dirty="0" smtClean="0"/>
              <a:t>第三層</a:t>
            </a:r>
          </a:p>
          <a:p>
            <a:pPr lvl="3" eaLnBrk="1" latinLnBrk="0" hangingPunct="1"/>
            <a:r>
              <a:rPr kumimoji="0" lang="zh-TW" altLang="en-US" dirty="0" smtClean="0"/>
              <a:t>第四層</a:t>
            </a:r>
          </a:p>
          <a:p>
            <a:pPr lvl="4" eaLnBrk="1" latinLnBrk="0" hangingPunct="1"/>
            <a:r>
              <a:rPr kumimoji="0" lang="zh-TW" altLang="en-US" dirty="0" smtClean="0"/>
              <a:t>第五層</a:t>
            </a:r>
            <a:endParaRPr kumimoji="0" lang="en-US" dirty="0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C64C62-99E0-40E7-A496-B06597AB958B}" type="datetimeFigureOut">
              <a:rPr lang="zh-TW" altLang="en-US" smtClean="0"/>
              <a:t>2012/8/31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FAB3B5-F86F-4485-90D9-76B2D7DCA40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59632" y="1988840"/>
            <a:ext cx="7272808" cy="1894362"/>
          </a:xfrm>
        </p:spPr>
        <p:txBody>
          <a:bodyPr>
            <a:noAutofit/>
          </a:bodyPr>
          <a:lstStyle/>
          <a:p>
            <a:pPr marL="360000"/>
            <a:r>
              <a:rPr lang="zh-TW" altLang="en-US" sz="400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第九單元    天地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有大</a:t>
            </a:r>
            <a:r>
              <a:rPr lang="zh-TW" altLang="en-US" sz="4000" dirty="0" smtClean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>美</a:t>
            </a:r>
            <a: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sz="4000" dirty="0">
                <a:solidFill>
                  <a:schemeClr val="accent1">
                    <a:lumMod val="75000"/>
                  </a:schemeClr>
                </a:solidFill>
                <a:latin typeface="標楷體" pitchFamily="65" charset="-120"/>
                <a:ea typeface="標楷體" pitchFamily="65" charset="-120"/>
              </a:rPr>
            </a:br>
            <a:endParaRPr lang="zh-TW" altLang="en-US" sz="4000" dirty="0">
              <a:solidFill>
                <a:schemeClr val="accent1">
                  <a:lumMod val="75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3688" y="5013176"/>
            <a:ext cx="7704856" cy="1371600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            </a:t>
            </a:r>
            <a:r>
              <a:rPr lang="zh-TW" altLang="en-US" sz="3200" dirty="0"/>
              <a:t>─蔣勳和你談生活美學</a:t>
            </a:r>
          </a:p>
        </p:txBody>
      </p:sp>
    </p:spTree>
    <p:extLst>
      <p:ext uri="{BB962C8B-B14F-4D97-AF65-F5344CB8AC3E}">
        <p14:creationId xmlns:p14="http://schemas.microsoft.com/office/powerpoint/2010/main" val="296532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19872" y="332656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有關蔣勳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2060848"/>
            <a:ext cx="8363272" cy="5061176"/>
          </a:xfrm>
        </p:spPr>
        <p:txBody>
          <a:bodyPr>
            <a:normAutofit/>
          </a:bodyPr>
          <a:lstStyle/>
          <a:p>
            <a:r>
              <a:rPr lang="zh-TW" altLang="en-US" dirty="0"/>
              <a:t>是台灣知名推動美學的作家、</a:t>
            </a:r>
            <a:r>
              <a:rPr lang="zh-TW" altLang="en-US" dirty="0" smtClean="0"/>
              <a:t>教育家</a:t>
            </a:r>
            <a:endParaRPr lang="en-US" altLang="zh-TW" dirty="0" smtClean="0"/>
          </a:p>
          <a:p>
            <a:r>
              <a:rPr lang="en-US" altLang="zh-TW" dirty="0" smtClean="0"/>
              <a:t>《</a:t>
            </a:r>
            <a:r>
              <a:rPr lang="zh-TW" altLang="en-US" dirty="0"/>
              <a:t>天地有大美</a:t>
            </a:r>
            <a:r>
              <a:rPr lang="en-US" altLang="zh-TW" dirty="0"/>
              <a:t>》</a:t>
            </a:r>
            <a:r>
              <a:rPr lang="zh-TW" altLang="en-US" dirty="0"/>
              <a:t>是美學大師蔣勳首部生活美學力作，集結了蔣勳</a:t>
            </a:r>
            <a:r>
              <a:rPr lang="en-US" altLang="zh-TW" dirty="0"/>
              <a:t>2004</a:t>
            </a:r>
            <a:r>
              <a:rPr lang="zh-TW" altLang="en-US" dirty="0"/>
              <a:t>年在</a:t>
            </a:r>
            <a:r>
              <a:rPr lang="en-US" altLang="zh-TW" dirty="0"/>
              <a:t>IC</a:t>
            </a:r>
            <a:r>
              <a:rPr lang="zh-TW" altLang="en-US" dirty="0"/>
              <a:t>之音主持的「美的沉思－－蔣勳時間</a:t>
            </a:r>
            <a:r>
              <a:rPr lang="zh-TW" altLang="en-US" dirty="0" smtClean="0"/>
              <a:t>」</a:t>
            </a:r>
            <a:endParaRPr lang="en-US" altLang="zh-TW" dirty="0" smtClean="0"/>
          </a:p>
          <a:p>
            <a:r>
              <a:rPr lang="zh-TW" altLang="en-US" dirty="0"/>
              <a:t>鼓勵大眾從生活細微面出發，蔣勳公開自己力行生活美學的體驗與</a:t>
            </a:r>
            <a:r>
              <a:rPr lang="zh-TW" altLang="en-US" dirty="0" smtClean="0"/>
              <a:t>心得，將</a:t>
            </a:r>
            <a:r>
              <a:rPr lang="zh-TW" altLang="en-US" dirty="0"/>
              <a:t>「美」拉近到食、衣、住、行的層次，而能過一個有質感、有品味的生活</a:t>
            </a:r>
            <a:r>
              <a:rPr lang="zh-TW" altLang="en-US" dirty="0" smtClean="0"/>
              <a:t>。，</a:t>
            </a:r>
            <a:endParaRPr lang="en-US" altLang="zh-TW" dirty="0" smtClean="0"/>
          </a:p>
          <a:p>
            <a:r>
              <a:rPr lang="en-US" altLang="zh-TW" dirty="0" smtClean="0"/>
              <a:t>《</a:t>
            </a:r>
            <a:r>
              <a:rPr lang="zh-TW" altLang="en-US" dirty="0"/>
              <a:t>美的覺醒</a:t>
            </a:r>
            <a:r>
              <a:rPr lang="en-US" altLang="zh-TW" dirty="0"/>
              <a:t>》</a:t>
            </a:r>
            <a:r>
              <a:rPr lang="zh-TW" altLang="en-US" dirty="0" smtClean="0"/>
              <a:t>這本書則是蔣</a:t>
            </a:r>
            <a:r>
              <a:rPr lang="zh-TW" altLang="en-US" dirty="0"/>
              <a:t>勳透過味覺、聽覺、嗅覺、觸覺和視覺五種感覺來體驗「美」</a:t>
            </a:r>
            <a:r>
              <a:rPr lang="zh-TW" altLang="en-US" dirty="0" smtClean="0"/>
              <a:t>。講求美好生活的新視野、新心法。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3" y="0"/>
            <a:ext cx="1584176" cy="1869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279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-14808"/>
            <a:ext cx="7467600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                              </a:t>
            </a:r>
            <a:r>
              <a:rPr lang="zh-TW" altLang="en-US" dirty="0"/>
              <a:t>美的</a:t>
            </a:r>
            <a:r>
              <a:rPr lang="zh-TW" altLang="en-US" dirty="0" smtClean="0"/>
              <a:t>覺醒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0" y="1412776"/>
            <a:ext cx="8928992" cy="4873752"/>
          </a:xfrm>
        </p:spPr>
        <p:txBody>
          <a:bodyPr>
            <a:normAutofit/>
          </a:bodyPr>
          <a:lstStyle/>
          <a:p>
            <a:r>
              <a:rPr lang="zh-TW" altLang="en-US" dirty="0"/>
              <a:t>我們生活裡常常有機會用到一個字，就是「美」。「美」究竟是什麼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r>
              <a:rPr lang="zh-TW" altLang="en-US" dirty="0" smtClean="0"/>
              <a:t>「</a:t>
            </a:r>
            <a:r>
              <a:rPr lang="zh-TW" altLang="en-US" dirty="0"/>
              <a:t>美」常常停留在一種感覺的狀態。所謂「感覺」就是說：我感受到了</a:t>
            </a:r>
            <a:r>
              <a:rPr lang="zh-TW" altLang="en-US" dirty="0" smtClean="0"/>
              <a:t>！</a:t>
            </a:r>
            <a:endParaRPr lang="en-US" altLang="zh-TW" dirty="0" smtClean="0"/>
          </a:p>
          <a:p>
            <a:r>
              <a:rPr lang="zh-TW" altLang="en-US" dirty="0"/>
              <a:t>美，有沒有可能幫助拿掉壓力，在美的世界當中，感覺到生命本元的一種熱情、生命本元的一種渴望和追尋？</a:t>
            </a:r>
          </a:p>
          <a:p>
            <a:r>
              <a:rPr lang="en-US" altLang="zh-TW" dirty="0" smtClean="0"/>
              <a:t>1</a:t>
            </a:r>
            <a:r>
              <a:rPr lang="en-US" altLang="zh-TW" dirty="0"/>
              <a:t>.</a:t>
            </a:r>
            <a:r>
              <a:rPr lang="zh-TW" altLang="en-US" dirty="0"/>
              <a:t>味覺之美</a:t>
            </a:r>
            <a:r>
              <a:rPr lang="zh-TW" altLang="en-US" dirty="0" smtClean="0"/>
              <a:t>；</a:t>
            </a:r>
            <a:r>
              <a:rPr lang="en-US" altLang="zh-TW" dirty="0" smtClean="0"/>
              <a:t>2</a:t>
            </a:r>
            <a:r>
              <a:rPr lang="en-US" altLang="zh-TW" dirty="0"/>
              <a:t>.</a:t>
            </a:r>
            <a:r>
              <a:rPr lang="zh-TW" altLang="en-US" dirty="0"/>
              <a:t>聽覺之美</a:t>
            </a:r>
            <a:r>
              <a:rPr lang="zh-TW" altLang="en-US" dirty="0" smtClean="0"/>
              <a:t>；</a:t>
            </a:r>
            <a:r>
              <a:rPr lang="en-US" altLang="zh-TW" dirty="0" smtClean="0"/>
              <a:t>3</a:t>
            </a:r>
            <a:r>
              <a:rPr lang="en-US" altLang="zh-TW" dirty="0"/>
              <a:t>.</a:t>
            </a:r>
            <a:r>
              <a:rPr lang="zh-TW" altLang="en-US" dirty="0"/>
              <a:t>嗅覺之美</a:t>
            </a:r>
            <a:r>
              <a:rPr lang="zh-TW" altLang="en-US" dirty="0" smtClean="0"/>
              <a:t>；</a:t>
            </a:r>
            <a:r>
              <a:rPr lang="en-US" altLang="zh-TW" dirty="0" smtClean="0"/>
              <a:t>4</a:t>
            </a:r>
            <a:r>
              <a:rPr lang="en-US" altLang="zh-TW" dirty="0"/>
              <a:t>.</a:t>
            </a:r>
            <a:r>
              <a:rPr lang="zh-TW" altLang="en-US" dirty="0"/>
              <a:t>觸覺之美</a:t>
            </a:r>
            <a:r>
              <a:rPr lang="zh-TW" altLang="en-US" dirty="0" smtClean="0"/>
              <a:t>；</a:t>
            </a:r>
            <a:r>
              <a:rPr lang="en-US" altLang="zh-TW" dirty="0" smtClean="0"/>
              <a:t>5</a:t>
            </a:r>
            <a:r>
              <a:rPr lang="en-US" altLang="zh-TW" dirty="0"/>
              <a:t>.</a:t>
            </a:r>
            <a:r>
              <a:rPr lang="zh-TW" altLang="en-US" dirty="0"/>
              <a:t>視覺之美</a:t>
            </a:r>
          </a:p>
        </p:txBody>
      </p:sp>
    </p:spTree>
    <p:extLst>
      <p:ext uri="{BB962C8B-B14F-4D97-AF65-F5344CB8AC3E}">
        <p14:creationId xmlns:p14="http://schemas.microsoft.com/office/powerpoint/2010/main" val="90390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zh-TW" altLang="en-US" dirty="0"/>
              <a:t>味覺之美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467600" cy="5976664"/>
          </a:xfrm>
        </p:spPr>
        <p:txBody>
          <a:bodyPr>
            <a:normAutofit/>
          </a:bodyPr>
          <a:lstStyle/>
          <a:p>
            <a:pPr indent="360000">
              <a:spcAft>
                <a:spcPts val="600"/>
              </a:spcAft>
            </a:pPr>
            <a:r>
              <a:rPr lang="zh-TW" altLang="en-US" dirty="0" smtClean="0"/>
              <a:t>很多</a:t>
            </a:r>
            <a:r>
              <a:rPr lang="zh-TW" altLang="en-US" dirty="0"/>
              <a:t>兒童都不喜歡吃苦瓜，不喜歡苦味的東西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indent="360000">
              <a:spcAft>
                <a:spcPts val="600"/>
              </a:spcAft>
            </a:pPr>
            <a:r>
              <a:rPr lang="zh-TW" altLang="en-US" dirty="0" smtClean="0"/>
              <a:t>可是</a:t>
            </a:r>
            <a:r>
              <a:rPr lang="zh-TW" altLang="en-US" dirty="0"/>
              <a:t>很奇怪的，隨著生命的成長，我們會開始接納「苦」這個重要的味覺。苦，畢竟是生命經驗中不可或缺的一部份。</a:t>
            </a:r>
          </a:p>
          <a:p>
            <a:pPr indent="360000">
              <a:spcAft>
                <a:spcPts val="600"/>
              </a:spcAft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238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聽覺</a:t>
            </a:r>
            <a:r>
              <a:rPr lang="zh-TW" altLang="en-US" dirty="0"/>
              <a:t>之美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潮汐</a:t>
            </a:r>
            <a:r>
              <a:rPr lang="zh-TW" altLang="en-US" dirty="0"/>
              <a:t>的漲退是有聲音的，我們叫做海潮音，是一種美麗的聲音</a:t>
            </a:r>
            <a:r>
              <a:rPr lang="zh-TW" altLang="en-US" dirty="0" smtClean="0"/>
              <a:t>。</a:t>
            </a:r>
            <a:r>
              <a:rPr lang="en-US" altLang="zh-TW" dirty="0"/>
              <a:t>《</a:t>
            </a:r>
            <a:r>
              <a:rPr lang="zh-TW" altLang="en-US" dirty="0"/>
              <a:t>聆聽天籟</a:t>
            </a:r>
            <a:r>
              <a:rPr lang="en-US" altLang="zh-TW" dirty="0"/>
              <a:t>》</a:t>
            </a:r>
            <a:r>
              <a:rPr lang="zh-TW" altLang="en-US" dirty="0"/>
              <a:t>，還有其他美麗的聲音，像風吹過深深的竹林，像春天黃鶯鳥在樹林裡面的齊鳴</a:t>
            </a:r>
            <a:r>
              <a:rPr lang="en-US" altLang="zh-TW" dirty="0" smtClean="0"/>
              <a:t>....</a:t>
            </a:r>
          </a:p>
          <a:p>
            <a:r>
              <a:rPr lang="en-US" altLang="zh-TW" dirty="0" smtClean="0"/>
              <a:t> </a:t>
            </a:r>
            <a:r>
              <a:rPr lang="zh-TW" altLang="en-US" dirty="0"/>
              <a:t>所有大自然的聲音，其實都是有秩序的聲音。我們應該從這樣的聲音裡面找回自我。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274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zh-TW" altLang="en-US" dirty="0"/>
              <a:t>嗅覺之美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147248" cy="5616624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與其他感官相較，</a:t>
            </a:r>
            <a:r>
              <a:rPr lang="zh-TW" altLang="en-US" dirty="0"/>
              <a:t>味覺及視覺都需要靠得近才能夠觸及，但嗅覺感應的距離卻能拉得遠遠的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zh-TW" altLang="en-US" dirty="0" smtClean="0"/>
              <a:t>我們</a:t>
            </a:r>
            <a:r>
              <a:rPr lang="zh-TW" altLang="en-US" dirty="0"/>
              <a:t>有時候會覺得遙遠地方傳來了某一種氣息，然後就可以透過嗅覺去感覺它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我發現很多人拿著聞香杯聞茶香的時候，雙眼是閉著的</a:t>
            </a:r>
            <a:r>
              <a:rPr lang="en-US" altLang="zh-TW" dirty="0"/>
              <a:t>… </a:t>
            </a:r>
            <a:r>
              <a:rPr lang="zh-TW" altLang="en-US" dirty="0"/>
              <a:t>這說明嗅覺的記憶並不需要視覺來提醒，它其實比視覺更強烈。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704856" cy="720080"/>
          </a:xfrm>
        </p:spPr>
        <p:txBody>
          <a:bodyPr>
            <a:normAutofit/>
          </a:bodyPr>
          <a:lstStyle/>
          <a:p>
            <a:r>
              <a:rPr lang="zh-TW" altLang="en-US" dirty="0"/>
              <a:t>觸覺之美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87727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在</a:t>
            </a:r>
            <a:r>
              <a:rPr lang="zh-TW" altLang="en-US" dirty="0"/>
              <a:t>法國讀書的時候，有位老師在一個布袋裡面裝了許多的物品，他說可能有海綿、石頭、紙張等等。他要我們將手伸進布袋裡觸摸，確定摸到的是什麼東西而且還要說出這件東西的顏色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在那一個小時的課堂當中，我將手放在布袋裡 摸著各種東西，從形狀、質感等各種線索在記憶中搜尋，我發現我恢復了我的觸覺。</a:t>
            </a:r>
          </a:p>
          <a:p>
            <a:endParaRPr lang="zh-TW" altLang="en-US" dirty="0"/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3624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視覺之美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/>
              <a:t>相信一個孩子站在花的前面，他會懂得許許 多多的</a:t>
            </a:r>
            <a:r>
              <a:rPr lang="zh-TW" altLang="en-US" dirty="0" smtClean="0"/>
              <a:t>生命。</a:t>
            </a:r>
            <a:endParaRPr lang="zh-TW" altLang="en-US" dirty="0"/>
          </a:p>
          <a:p>
            <a:endParaRPr lang="zh-TW" altLang="en-US" dirty="0"/>
          </a:p>
          <a:p>
            <a:r>
              <a:rPr lang="zh-TW" altLang="en-US" dirty="0"/>
              <a:t>觀察一朵花的綻放，對生命的誕生寄予祝福； 花開時刻，他懂得珍惜，花落凋謝，他領悟這是生命的必然。豁達的心態在生命裡產生了智慧。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482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467600" cy="634082"/>
          </a:xfrm>
        </p:spPr>
        <p:txBody>
          <a:bodyPr/>
          <a:lstStyle/>
          <a:p>
            <a:r>
              <a:rPr lang="zh-TW" altLang="en-US" dirty="0"/>
              <a:t>美，常常是一種智慧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美，常常是一種智慧，而非知識。在現實社會中，我們常常要求孩子分數考高一點，賽跑跑快一點，用分數、數字來衡量競爭的結果</a:t>
            </a:r>
            <a:r>
              <a:rPr lang="zh-TW" altLang="en-US" dirty="0" smtClean="0"/>
              <a:t>。</a:t>
            </a:r>
            <a:endParaRPr lang="zh-TW" altLang="en-US" dirty="0"/>
          </a:p>
          <a:p>
            <a:r>
              <a:rPr lang="zh-TW" altLang="en-US" dirty="0"/>
              <a:t>「美，卻是看不見的競爭力。」美，使一個人的生命充滿聽覺、視覺、嗅覺、味覺等各種不同心靈感受的庫存。當有一天孩子長大了，想從心靈庫存提領出美的時候 他覺得源源不絕</a:t>
            </a:r>
            <a:r>
              <a:rPr lang="en-US" altLang="zh-TW" dirty="0" smtClean="0"/>
              <a:t>……</a:t>
            </a:r>
          </a:p>
          <a:p>
            <a:r>
              <a:rPr lang="zh-TW" altLang="en-US" dirty="0"/>
              <a:t>美其實是一種</a:t>
            </a:r>
            <a:r>
              <a:rPr lang="zh-TW" altLang="en-US" dirty="0" smtClean="0"/>
              <a:t>分享</a:t>
            </a:r>
            <a:endParaRPr lang="en-US" altLang="zh-TW" dirty="0" smtClean="0"/>
          </a:p>
          <a:p>
            <a:r>
              <a:rPr lang="zh-TW" altLang="en-US" dirty="0"/>
              <a:t>我們可藉以學習成為身心五感皆平衡的人，學習著去感受美、欣賞美、分享美，我們才能感覺到生命本元的一種熱情，「美」在我們的己身，也就是一個自我完成的過程。 </a:t>
            </a:r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2386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304</TotalTime>
  <Words>814</Words>
  <Application>Microsoft Office PowerPoint</Application>
  <PresentationFormat>如螢幕大小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壁窗</vt:lpstr>
      <vt:lpstr>第九單元    天地有大美 </vt:lpstr>
      <vt:lpstr>有關蔣勳 </vt:lpstr>
      <vt:lpstr>                                美的覺醒</vt:lpstr>
      <vt:lpstr>味覺之美</vt:lpstr>
      <vt:lpstr>聽覺之美 </vt:lpstr>
      <vt:lpstr>嗅覺之美</vt:lpstr>
      <vt:lpstr>觸覺之美</vt:lpstr>
      <vt:lpstr>視覺之美 </vt:lpstr>
      <vt:lpstr>美，常常是一種智慧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藝術的故事 </dc:title>
  <dc:creator>ussr</dc:creator>
  <cp:lastModifiedBy>ussr</cp:lastModifiedBy>
  <cp:revision>72</cp:revision>
  <dcterms:created xsi:type="dcterms:W3CDTF">2012-08-30T12:54:45Z</dcterms:created>
  <dcterms:modified xsi:type="dcterms:W3CDTF">2012-08-31T07:08:16Z</dcterms:modified>
</cp:coreProperties>
</file>