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EC04B15-173B-4D82-8FC8-F5F3A6A338AD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C221877-35BB-4EE5-8345-9EF7F2AB20A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zh-TW" b="1" dirty="0"/>
              <a:t>李長榮化工與企業社會責任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3024336"/>
          </a:xfrm>
        </p:spPr>
        <p:txBody>
          <a:bodyPr>
            <a:normAutofit/>
          </a:bodyPr>
          <a:lstStyle/>
          <a:p>
            <a:pPr algn="r"/>
            <a:r>
              <a:rPr lang="zh-TW" altLang="en-US" b="1" dirty="0" smtClean="0"/>
              <a:t>班級</a:t>
            </a:r>
            <a:r>
              <a:rPr lang="en-US" altLang="zh-TW" b="1" dirty="0" smtClean="0"/>
              <a:t>:</a:t>
            </a:r>
            <a:r>
              <a:rPr lang="zh-TW" altLang="en-US" b="1" dirty="0" smtClean="0"/>
              <a:t>化材三乙</a:t>
            </a:r>
            <a:endParaRPr lang="en-US" altLang="zh-TW" b="1" dirty="0" smtClean="0"/>
          </a:p>
          <a:p>
            <a:pPr algn="r"/>
            <a:r>
              <a:rPr lang="zh-TW" altLang="zh-TW" b="1" dirty="0" smtClean="0"/>
              <a:t>第十</a:t>
            </a:r>
            <a:r>
              <a:rPr lang="zh-TW" altLang="zh-TW" b="1" dirty="0"/>
              <a:t>組</a:t>
            </a:r>
            <a:endParaRPr lang="zh-TW" altLang="zh-TW" dirty="0"/>
          </a:p>
          <a:p>
            <a:pPr algn="r"/>
            <a:r>
              <a:rPr lang="zh-TW" altLang="zh-TW" b="1" dirty="0"/>
              <a:t>組員</a:t>
            </a:r>
            <a:r>
              <a:rPr lang="en-US" altLang="zh-TW" b="1" dirty="0"/>
              <a:t>:</a:t>
            </a:r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4A340087 </a:t>
            </a:r>
            <a:r>
              <a:rPr lang="zh-TW" altLang="zh-TW" b="1" dirty="0">
                <a:latin typeface="Times New Roman" pitchFamily="18" charset="0"/>
                <a:ea typeface="標楷體" pitchFamily="65" charset="-120"/>
              </a:rPr>
              <a:t>張宇</a:t>
            </a:r>
            <a:r>
              <a:rPr lang="zh-TW" altLang="zh-TW" b="1" dirty="0" smtClean="0">
                <a:latin typeface="Times New Roman" pitchFamily="18" charset="0"/>
                <a:ea typeface="標楷體" pitchFamily="65" charset="-120"/>
              </a:rPr>
              <a:t>健</a:t>
            </a:r>
            <a:endParaRPr lang="zh-TW" altLang="zh-TW" dirty="0">
              <a:latin typeface="Times New Roman" pitchFamily="18" charset="0"/>
              <a:ea typeface="標楷體" pitchFamily="65" charset="-120"/>
            </a:endParaRPr>
          </a:p>
          <a:p>
            <a:pPr algn="r"/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     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4A340101 </a:t>
            </a:r>
            <a:r>
              <a:rPr lang="zh-TW" altLang="zh-TW" b="1" dirty="0">
                <a:latin typeface="Times New Roman" pitchFamily="18" charset="0"/>
                <a:ea typeface="標楷體" pitchFamily="65" charset="-120"/>
              </a:rPr>
              <a:t>巫俊億</a:t>
            </a:r>
            <a:endParaRPr lang="zh-TW" altLang="zh-TW" dirty="0">
              <a:latin typeface="Times New Roman" pitchFamily="18" charset="0"/>
              <a:ea typeface="標楷體" pitchFamily="65" charset="-120"/>
            </a:endParaRPr>
          </a:p>
          <a:p>
            <a:pPr algn="r"/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     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4A340103 </a:t>
            </a:r>
            <a:r>
              <a:rPr lang="zh-TW" altLang="zh-TW" b="1" dirty="0">
                <a:latin typeface="Times New Roman" pitchFamily="18" charset="0"/>
                <a:ea typeface="標楷體" pitchFamily="65" charset="-120"/>
              </a:rPr>
              <a:t>鄭凱翔</a:t>
            </a:r>
            <a:endParaRPr lang="zh-TW" altLang="zh-TW" dirty="0">
              <a:latin typeface="Times New Roman" pitchFamily="18" charset="0"/>
              <a:ea typeface="標楷體" pitchFamily="65" charset="-120"/>
            </a:endParaRPr>
          </a:p>
          <a:p>
            <a:pPr algn="r"/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     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4A340095 </a:t>
            </a:r>
            <a:r>
              <a:rPr lang="zh-TW" altLang="zh-TW" b="1" dirty="0" smtClean="0">
                <a:latin typeface="Times New Roman" pitchFamily="18" charset="0"/>
                <a:ea typeface="標楷體" pitchFamily="65" charset="-120"/>
              </a:rPr>
              <a:t>陳揚鎧</a:t>
            </a:r>
            <a:endParaRPr lang="zh-TW" altLang="zh-TW" dirty="0">
              <a:latin typeface="Times New Roman" pitchFamily="18" charset="0"/>
              <a:ea typeface="標楷體" pitchFamily="65" charset="-120"/>
            </a:endParaRPr>
          </a:p>
          <a:p>
            <a:pPr algn="r"/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     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4A340053 </a:t>
            </a:r>
            <a:r>
              <a:rPr lang="zh-TW" altLang="zh-TW" b="1" dirty="0">
                <a:latin typeface="Times New Roman" pitchFamily="18" charset="0"/>
                <a:ea typeface="標楷體" pitchFamily="65" charset="-120"/>
              </a:rPr>
              <a:t>吳學儒</a:t>
            </a:r>
            <a:endParaRPr lang="zh-TW" altLang="zh-TW" dirty="0">
              <a:latin typeface="Times New Roman" pitchFamily="18" charset="0"/>
              <a:ea typeface="標楷體" pitchFamily="65" charset="-120"/>
            </a:endParaRPr>
          </a:p>
          <a:p>
            <a:pPr algn="r"/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212976"/>
            <a:ext cx="3965205" cy="1960439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652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539552" y="2420888"/>
            <a:ext cx="7992887" cy="3672408"/>
          </a:xfrm>
        </p:spPr>
        <p:txBody>
          <a:bodyPr>
            <a:normAutofit/>
          </a:bodyPr>
          <a:lstStyle/>
          <a:p>
            <a:r>
              <a:rPr lang="zh-TW" altLang="zh-TW" dirty="0">
                <a:latin typeface="Times New Roman" pitchFamily="18" charset="0"/>
              </a:rPr>
              <a:t>李長榮化學工業股份有限公司成立於</a:t>
            </a:r>
            <a:r>
              <a:rPr lang="en-US" altLang="zh-TW" dirty="0">
                <a:latin typeface="Times New Roman" pitchFamily="18" charset="0"/>
              </a:rPr>
              <a:t>1965</a:t>
            </a:r>
            <a:r>
              <a:rPr lang="zh-TW" altLang="zh-TW" dirty="0">
                <a:latin typeface="Times New Roman" pitchFamily="18" charset="0"/>
              </a:rPr>
              <a:t>年</a:t>
            </a:r>
            <a:r>
              <a:rPr lang="zh-TW" altLang="zh-TW" dirty="0" smtClean="0">
                <a:latin typeface="Times New Roman" pitchFamily="18" charset="0"/>
              </a:rPr>
              <a:t>，總部位於台北市。董事長</a:t>
            </a:r>
            <a:r>
              <a:rPr lang="zh-TW" altLang="en-US" dirty="0" smtClean="0">
                <a:latin typeface="Times New Roman" pitchFamily="18" charset="0"/>
              </a:rPr>
              <a:t>是</a:t>
            </a:r>
            <a:r>
              <a:rPr lang="zh-TW" altLang="zh-TW" dirty="0">
                <a:latin typeface="Times New Roman" pitchFamily="18" charset="0"/>
              </a:rPr>
              <a:t>李謀偉先生，領導企業成為世界級先進化學</a:t>
            </a:r>
            <a:r>
              <a:rPr lang="zh-TW" altLang="zh-TW" dirty="0" smtClean="0">
                <a:latin typeface="Times New Roman" pitchFamily="18" charset="0"/>
              </a:rPr>
              <a:t>公司。</a:t>
            </a:r>
            <a:endParaRPr lang="en-US" altLang="zh-TW" dirty="0" smtClean="0">
              <a:latin typeface="Times New Roman" pitchFamily="18" charset="0"/>
            </a:endParaRPr>
          </a:p>
          <a:p>
            <a:r>
              <a:rPr lang="zh-TW" altLang="zh-TW" dirty="0" smtClean="0">
                <a:latin typeface="Times New Roman" pitchFamily="18" charset="0"/>
              </a:rPr>
              <a:t>李長榮</a:t>
            </a:r>
            <a:r>
              <a:rPr lang="zh-TW" altLang="zh-TW" dirty="0">
                <a:latin typeface="Times New Roman" pitchFamily="18" charset="0"/>
              </a:rPr>
              <a:t>化工依策略事業單位規畫，將公司營運策略整合為甲醇、溶劑、電子化學品、橡膠、高性能塑膠及能源等事業單位</a:t>
            </a:r>
            <a:r>
              <a:rPr lang="zh-TW" altLang="zh-TW" dirty="0" smtClean="0">
                <a:latin typeface="Times New Roman" pitchFamily="18" charset="0"/>
              </a:rPr>
              <a:t>。</a:t>
            </a:r>
            <a:endParaRPr lang="zh-TW" altLang="en-US" dirty="0">
              <a:latin typeface="Times New Roman" pitchFamily="18" charset="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TW" b="1" dirty="0"/>
              <a:t>李長榮化學工業股份有限公司</a:t>
            </a:r>
            <a:r>
              <a:rPr lang="en-US" altLang="zh-TW" b="1" dirty="0"/>
              <a:t> 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LCY </a:t>
            </a:r>
            <a:r>
              <a:rPr lang="en-US" altLang="zh-TW" b="1" dirty="0"/>
              <a:t>CHEMICAL CORP</a:t>
            </a:r>
            <a:endParaRPr lang="zh-TW" altLang="zh-TW" b="1" dirty="0"/>
          </a:p>
        </p:txBody>
      </p:sp>
    </p:spTree>
    <p:extLst>
      <p:ext uri="{BB962C8B-B14F-4D97-AF65-F5344CB8AC3E}">
        <p14:creationId xmlns:p14="http://schemas.microsoft.com/office/powerpoint/2010/main" val="272084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539552" y="2564904"/>
            <a:ext cx="7992887" cy="3960440"/>
          </a:xfrm>
        </p:spPr>
        <p:txBody>
          <a:bodyPr>
            <a:normAutofit/>
          </a:bodyPr>
          <a:lstStyle/>
          <a:p>
            <a:r>
              <a:rPr lang="zh-TW" altLang="zh-TW" dirty="0"/>
              <a:t>透過不斷強化企業競爭力、邁向全球化的跨國經營、最有效率的工作團隊、提供客戶滿意的服務</a:t>
            </a:r>
            <a:r>
              <a:rPr lang="zh-TW" altLang="zh-TW" dirty="0" smtClean="0"/>
              <a:t>，並且</a:t>
            </a:r>
            <a:r>
              <a:rPr lang="zh-TW" altLang="zh-TW" dirty="0"/>
              <a:t>時時追求創新</a:t>
            </a:r>
            <a:r>
              <a:rPr lang="zh-TW" altLang="zh-TW" dirty="0" smtClean="0"/>
              <a:t>，以</a:t>
            </a:r>
            <a:r>
              <a:rPr lang="zh-TW" altLang="zh-TW" dirty="0"/>
              <a:t>穩健的速度，尋求無限可能，開創新的局面，使企業保有領先的競爭</a:t>
            </a:r>
            <a:r>
              <a:rPr lang="zh-TW" altLang="zh-TW" dirty="0" smtClean="0"/>
              <a:t>優勢。</a:t>
            </a:r>
            <a:endParaRPr lang="zh-TW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TW" b="1" dirty="0"/>
              <a:t>保有領先的競爭</a:t>
            </a:r>
            <a:r>
              <a:rPr lang="zh-TW" altLang="zh-TW" b="1" dirty="0" smtClean="0"/>
              <a:t>優勢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zh-TW" b="1" dirty="0" smtClean="0"/>
              <a:t>以</a:t>
            </a:r>
            <a:r>
              <a:rPr lang="zh-TW" altLang="zh-TW" b="1" dirty="0"/>
              <a:t>提高生活品質為目的</a:t>
            </a:r>
          </a:p>
        </p:txBody>
      </p:sp>
    </p:spTree>
    <p:extLst>
      <p:ext uri="{BB962C8B-B14F-4D97-AF65-F5344CB8AC3E}">
        <p14:creationId xmlns:p14="http://schemas.microsoft.com/office/powerpoint/2010/main" val="125275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2060848"/>
            <a:ext cx="7992887" cy="3888432"/>
          </a:xfrm>
        </p:spPr>
        <p:txBody>
          <a:bodyPr>
            <a:normAutofit/>
          </a:bodyPr>
          <a:lstStyle/>
          <a:p>
            <a:r>
              <a:rPr lang="zh-TW" altLang="zh-TW" dirty="0"/>
              <a:t>李長榮</a:t>
            </a:r>
            <a:r>
              <a:rPr lang="zh-TW" altLang="zh-TW" dirty="0" smtClean="0"/>
              <a:t>化工以</a:t>
            </a:r>
            <a:r>
              <a:rPr lang="zh-TW" altLang="zh-TW" dirty="0"/>
              <a:t>提高生活品質為目的，重視工安</a:t>
            </a:r>
            <a:r>
              <a:rPr lang="zh-TW" altLang="zh-TW" dirty="0" smtClean="0"/>
              <a:t>環保，</a:t>
            </a:r>
            <a:r>
              <a:rPr lang="zh-TW" altLang="zh-TW" dirty="0"/>
              <a:t>以高於國家標準規範之要求不斷提升工作環境及條件，堅持</a:t>
            </a:r>
            <a:r>
              <a:rPr lang="en-US" altLang="zh-TW" dirty="0">
                <a:latin typeface="Times New Roman" pitchFamily="18" charset="0"/>
              </a:rPr>
              <a:t>ISO14001</a:t>
            </a:r>
            <a:r>
              <a:rPr lang="zh-TW" altLang="zh-TW" dirty="0">
                <a:latin typeface="Times New Roman" pitchFamily="18" charset="0"/>
              </a:rPr>
              <a:t>、</a:t>
            </a:r>
            <a:r>
              <a:rPr lang="en-US" altLang="zh-TW" dirty="0">
                <a:latin typeface="Times New Roman" pitchFamily="18" charset="0"/>
              </a:rPr>
              <a:t>OHSAS18001</a:t>
            </a:r>
            <a:r>
              <a:rPr lang="zh-TW" altLang="zh-TW" dirty="0"/>
              <a:t>管理體系之持續改進精神，維護所有生產儲運過程之安全，以嚴格的科學管理確保作業環境安全第一，確保員工、工廠設備及社會大眾之生命財產</a:t>
            </a:r>
            <a:r>
              <a:rPr lang="zh-TW" altLang="zh-TW" dirty="0" smtClean="0"/>
              <a:t>安全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53136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4000" b="1" dirty="0"/>
              <a:t>公司組織架構</a:t>
            </a:r>
          </a:p>
        </p:txBody>
      </p:sp>
      <p:pic>
        <p:nvPicPr>
          <p:cNvPr id="6" name="圖片 5" descr="http://www.lcygroup.com/lcy/images/about_lcy_pic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844824"/>
            <a:ext cx="4680520" cy="477145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61050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2348880"/>
            <a:ext cx="7992887" cy="3600400"/>
          </a:xfrm>
        </p:spPr>
        <p:txBody>
          <a:bodyPr>
            <a:normAutofit/>
          </a:bodyPr>
          <a:lstStyle/>
          <a:p>
            <a:r>
              <a:rPr lang="zh-TW" altLang="zh-TW" dirty="0">
                <a:latin typeface="Times New Roman" pitchFamily="18" charset="0"/>
              </a:rPr>
              <a:t>李長榮化工企業承諾</a:t>
            </a:r>
          </a:p>
          <a:p>
            <a:pPr marL="0" indent="0">
              <a:buNone/>
            </a:pPr>
            <a:r>
              <a:rPr lang="zh-TW" altLang="zh-TW" dirty="0">
                <a:latin typeface="Times New Roman" pitchFamily="18" charset="0"/>
              </a:rPr>
              <a:t>身為全球化工業的重要成員，李長榮長期持續致力於改善員工的環境安全、安全與衛生。為強化</a:t>
            </a:r>
            <a:r>
              <a:rPr lang="zh-TW" altLang="zh-TW" dirty="0" smtClean="0">
                <a:latin typeface="Times New Roman" pitchFamily="18" charset="0"/>
              </a:rPr>
              <a:t>國內</a:t>
            </a:r>
            <a:r>
              <a:rPr lang="zh-TW" altLang="zh-TW" dirty="0">
                <a:latin typeface="Times New Roman" pitchFamily="18" charset="0"/>
              </a:rPr>
              <a:t>化工業的環境、安全及運輸的風險評估及安全管理</a:t>
            </a:r>
            <a:r>
              <a:rPr lang="zh-TW" altLang="zh-TW" dirty="0" smtClean="0">
                <a:latin typeface="Times New Roman" pitchFamily="18" charset="0"/>
              </a:rPr>
              <a:t>。</a:t>
            </a:r>
            <a:endParaRPr lang="en-US" altLang="zh-TW" dirty="0" smtClean="0">
              <a:latin typeface="Times New Roman" pitchFamily="18" charset="0"/>
            </a:endParaRPr>
          </a:p>
          <a:p>
            <a:pPr marL="0" indent="0">
              <a:buNone/>
            </a:pPr>
            <a:endParaRPr lang="zh-TW" altLang="zh-TW" dirty="0">
              <a:latin typeface="Times New Roman" pitchFamily="18" charset="0"/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/>
              <a:t>CSR</a:t>
            </a:r>
            <a:r>
              <a:rPr lang="zh-TW" altLang="zh-TW" sz="4000" b="1" dirty="0"/>
              <a:t>企業社會責任</a:t>
            </a:r>
            <a:endParaRPr lang="zh-TW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9361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5536" y="2132856"/>
            <a:ext cx="7992887" cy="2808312"/>
          </a:xfrm>
        </p:spPr>
        <p:txBody>
          <a:bodyPr>
            <a:normAutofit/>
          </a:bodyPr>
          <a:lstStyle/>
          <a:p>
            <a:r>
              <a:rPr lang="zh-TW" altLang="zh-TW" dirty="0" smtClean="0">
                <a:latin typeface="Times New Roman" pitchFamily="18" charset="0"/>
              </a:rPr>
              <a:t>【永續的承諾】</a:t>
            </a:r>
          </a:p>
          <a:p>
            <a:pPr marL="0" indent="0">
              <a:buNone/>
            </a:pPr>
            <a:r>
              <a:rPr lang="zh-TW" altLang="zh-TW" dirty="0" smtClean="0">
                <a:latin typeface="Times New Roman" pitchFamily="18" charset="0"/>
              </a:rPr>
              <a:t>李長榮所創造的產品和服務，無論是在現在或未來，都有助於提升人類的生活品質。也承諾將朝向不發生意外、受傷或對環境產生影響的方向不斷進步，堅持遵守責任照顧原則，追求及履 行化工產業的永續發展。</a:t>
            </a:r>
          </a:p>
          <a:p>
            <a:endParaRPr lang="zh-TW" altLang="zh-TW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49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252728"/>
          </a:xfrm>
        </p:spPr>
        <p:txBody>
          <a:bodyPr>
            <a:normAutofit/>
          </a:bodyPr>
          <a:lstStyle/>
          <a:p>
            <a:r>
              <a:rPr lang="en-US" altLang="zh-TW" b="1" dirty="0" smtClean="0">
                <a:solidFill>
                  <a:schemeClr val="accent2"/>
                </a:solidFill>
              </a:rPr>
              <a:t>The End</a:t>
            </a:r>
            <a:endParaRPr lang="zh-TW" altLang="zh-TW" b="1" dirty="0">
              <a:solidFill>
                <a:schemeClr val="accent2"/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467544" y="5733256"/>
            <a:ext cx="4690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zh-TW" dirty="0"/>
              <a:t>參考資料 </a:t>
            </a:r>
          </a:p>
          <a:p>
            <a:r>
              <a:rPr lang="en-US" altLang="zh-TW" dirty="0"/>
              <a:t>http://www.lcygroup.com/lcy/tc/about_lcy.asp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188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</TotalTime>
  <Words>346</Words>
  <Application>Microsoft Office PowerPoint</Application>
  <PresentationFormat>如螢幕大小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標楷體</vt:lpstr>
      <vt:lpstr>Candara</vt:lpstr>
      <vt:lpstr>Symbol</vt:lpstr>
      <vt:lpstr>Times New Roman</vt:lpstr>
      <vt:lpstr>波形</vt:lpstr>
      <vt:lpstr>李長榮化工與企業社會責任 </vt:lpstr>
      <vt:lpstr>李長榮化學工業股份有限公司  LCY CHEMICAL CORP</vt:lpstr>
      <vt:lpstr>保有領先的競爭優勢 以提高生活品質為目的</vt:lpstr>
      <vt:lpstr>PowerPoint 簡報</vt:lpstr>
      <vt:lpstr>公司組織架構</vt:lpstr>
      <vt:lpstr>CSR企業社會責任</vt:lpstr>
      <vt:lpstr>PowerPoint 簡報</vt:lpstr>
      <vt:lpstr>The 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李長榮化工與企業社會責任</dc:title>
  <dc:creator>user</dc:creator>
  <cp:lastModifiedBy>mshome</cp:lastModifiedBy>
  <cp:revision>8</cp:revision>
  <dcterms:created xsi:type="dcterms:W3CDTF">2016-12-25T09:07:46Z</dcterms:created>
  <dcterms:modified xsi:type="dcterms:W3CDTF">2016-12-25T09:55:17Z</dcterms:modified>
</cp:coreProperties>
</file>