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8"/>
    <a:srgbClr val="F60000"/>
    <a:srgbClr val="86467A"/>
    <a:srgbClr val="94387A"/>
    <a:srgbClr val="6E2F9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5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0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1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3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8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2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health.com.tw/article/article.action?nid=64078&amp;page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queen.talk.tw/Article.aspx?Article_ID=256" TargetMode="External"/><Relationship Id="rId4" Type="http://schemas.openxmlformats.org/officeDocument/2006/relationships/hyperlink" Target="http://blog.udn.com/mobile/ruru1211/58776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412" y="0"/>
            <a:ext cx="8119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19735" y="2632037"/>
            <a:ext cx="4538720" cy="12282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00483" y="4221124"/>
            <a:ext cx="3306726" cy="1936794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題目：設，停損點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組員：林威丞、陳宜榛   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指導：彭易璟老師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課程：電影與兩性課題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2" y="0"/>
            <a:ext cx="9687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0794" y="2156271"/>
            <a:ext cx="3057099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52" y="850537"/>
            <a:ext cx="7392455" cy="523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51638" y="5531715"/>
            <a:ext cx="4798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i="1" dirty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凡是任何一種冒險都需要風險控管</a:t>
            </a:r>
          </a:p>
          <a:p>
            <a:r>
              <a:rPr lang="zh-TW" altLang="en-US" sz="2200" i="1" dirty="0" smtClean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愛情</a:t>
            </a:r>
            <a:r>
              <a:rPr lang="zh-TW" altLang="en-US" sz="2200" i="1" dirty="0">
                <a:solidFill>
                  <a:srgbClr val="6E2F9D"/>
                </a:solidFill>
                <a:latin typeface="標楷體" pitchFamily="65" charset="-120"/>
                <a:ea typeface="標楷體" pitchFamily="65" charset="-120"/>
              </a:rPr>
              <a:t>，其實也需要設定停損點</a:t>
            </a:r>
          </a:p>
        </p:txBody>
      </p:sp>
    </p:spTree>
    <p:extLst>
      <p:ext uri="{BB962C8B-B14F-4D97-AF65-F5344CB8AC3E}">
        <p14:creationId xmlns:p14="http://schemas.microsoft.com/office/powerpoint/2010/main" val="2678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82522" y="2545378"/>
            <a:ext cx="5105400" cy="21509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林威丞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收集資料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陳宜榛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製作簡報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072">
            <a:off x="1204125" y="2252893"/>
            <a:ext cx="4375317" cy="33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停損點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56" b="90556" l="29123" r="71696">
                        <a14:foregroundMark x1="42456" y1="50694" x2="42456" y2="50694"/>
                        <a14:foregroundMark x1="39766" y1="48611" x2="39766" y2="48611"/>
                        <a14:foregroundMark x1="43509" y1="67778" x2="43509" y2="67778"/>
                        <a14:foregroundMark x1="43509" y1="67778" x2="43509" y2="67778"/>
                        <a14:foregroundMark x1="43509" y1="67778" x2="43509" y2="67778"/>
                        <a14:foregroundMark x1="41754" y1="63750" x2="41754" y2="63750"/>
                        <a14:foregroundMark x1="42573" y1="77639" x2="42573" y2="77639"/>
                        <a14:foregroundMark x1="44795" y1="76111" x2="44795" y2="76111"/>
                        <a14:foregroundMark x1="45146" y1="75417" x2="45146" y2="75417"/>
                        <a14:foregroundMark x1="68421" y1="27222" x2="68421" y2="27222"/>
                        <a14:foregroundMark x1="47135" y1="18056" x2="47135" y2="18056"/>
                        <a14:foregroundMark x1="46199" y1="37917" x2="46199" y2="37917"/>
                        <a14:foregroundMark x1="42456" y1="69861" x2="4245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10826" r="28385" b="9600"/>
          <a:stretch/>
        </p:blipFill>
        <p:spPr>
          <a:xfrm rot="21351208">
            <a:off x="9321291" y="2729879"/>
            <a:ext cx="2232838" cy="351412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21319"/>
            <a:ext cx="9911316" cy="20871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金融投資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投資人自己心目中所能忍受下跌到某個價位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點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感情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這段關係到了該結算該收場的時候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09826" y="4486943"/>
            <a:ext cx="634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86467A"/>
                </a:solidFill>
                <a:latin typeface="標楷體" pitchFamily="65" charset="-120"/>
                <a:ea typeface="標楷體" pitchFamily="65" charset="-120"/>
              </a:rPr>
              <a:t>愛情並不是賭博</a:t>
            </a:r>
            <a:endParaRPr lang="en-US" altLang="zh-TW" sz="2800" b="1" dirty="0" smtClean="0">
              <a:solidFill>
                <a:srgbClr val="86467A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rgbClr val="86467A"/>
                </a:solidFill>
                <a:latin typeface="標楷體" pitchFamily="65" charset="-120"/>
                <a:ea typeface="標楷體" pitchFamily="65" charset="-120"/>
              </a:rPr>
              <a:t>不甘心所換來的，是更可怕的慘賠</a:t>
            </a:r>
          </a:p>
        </p:txBody>
      </p:sp>
    </p:spTree>
    <p:extLst>
      <p:ext uri="{BB962C8B-B14F-4D97-AF65-F5344CB8AC3E}">
        <p14:creationId xmlns:p14="http://schemas.microsoft.com/office/powerpoint/2010/main" val="27381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69852"/>
            <a:ext cx="12242800" cy="14142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恐怖情人</a:t>
            </a:r>
            <a:endParaRPr lang="zh-TW" altLang="en-US" sz="6000" dirty="0">
              <a:solidFill>
                <a:srgbClr val="F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2" y="2646621"/>
            <a:ext cx="34099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4775" y="412803"/>
            <a:ext cx="5509437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危險愛情的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大警訊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594884"/>
            <a:ext cx="5679558" cy="5114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旋風般的激烈開端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佔有欲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強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激烈的情緒轉變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什麼事都怪罪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別人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言語暴力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對別人的反應與需要冷漠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警訊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過去與現在曾發生暴力行為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76" b="66986" l="18500" r="45500">
                        <a14:foregroundMark x1="22167" y1="27432" x2="22167" y2="27432"/>
                        <a14:foregroundMark x1="22500" y1="25678" x2="22500" y2="25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15640" r="51258" b="21440"/>
          <a:stretch/>
        </p:blipFill>
        <p:spPr>
          <a:xfrm rot="21070359">
            <a:off x="1049809" y="635222"/>
            <a:ext cx="868611" cy="8807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861" r="12762" b="13643"/>
          <a:stretch/>
        </p:blipFill>
        <p:spPr>
          <a:xfrm rot="459109" flipH="1">
            <a:off x="8029467" y="2319816"/>
            <a:ext cx="2647197" cy="30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小叮嚀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726" y1="16071" x2="36726" y2="16071"/>
                        <a14:foregroundMark x1="11504" y1="38393" x2="11504" y2="38393"/>
                        <a14:foregroundMark x1="17699" y1="56250" x2="17699" y2="56250"/>
                        <a14:foregroundMark x1="22124" y1="71429" x2="22124" y2="71429"/>
                        <a14:foregroundMark x1="61504" y1="82143" x2="61504" y2="82143"/>
                        <a14:foregroundMark x1="61504" y1="60714" x2="61504" y2="60714"/>
                        <a14:foregroundMark x1="6637" y1="64732" x2="6637" y2="64732"/>
                        <a14:foregroundMark x1="7080" y1="77232" x2="7080" y2="77232"/>
                        <a14:foregroundMark x1="13274" y1="87500" x2="13274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47" y="3604437"/>
            <a:ext cx="1995313" cy="197765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298" y="2229662"/>
            <a:ext cx="8570028" cy="333116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危險</a:t>
            </a:r>
            <a:r>
              <a:rPr lang="zh-TW" altLang="en-US" dirty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暴力關係的發生是</a:t>
            </a:r>
            <a:r>
              <a:rPr lang="zh-TW" altLang="en-US" b="1" dirty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有跡可循</a:t>
            </a:r>
            <a:r>
              <a:rPr lang="zh-TW" altLang="en-US" dirty="0" smtClean="0">
                <a:solidFill>
                  <a:srgbClr val="001848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dirty="0" smtClean="0">
              <a:solidFill>
                <a:srgbClr val="001848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TW" dirty="0" smtClean="0">
              <a:solidFill>
                <a:srgbClr val="001848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不要害怕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設立「</a:t>
            </a: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停損點」而失去愛情</a:t>
            </a:r>
          </a:p>
        </p:txBody>
      </p:sp>
    </p:spTree>
    <p:extLst>
      <p:ext uri="{BB962C8B-B14F-4D97-AF65-F5344CB8AC3E}">
        <p14:creationId xmlns:p14="http://schemas.microsoft.com/office/powerpoint/2010/main" val="3182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8831" y="1570443"/>
            <a:ext cx="10304721" cy="48622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Aft>
                <a:spcPts val="2400"/>
              </a:spcAft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林威丞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聽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完老師的演講讓我更進一步了解愛情發現愛原來不是這麼得容易，而是需要兩個人的互相包容與關愛，才能使兩人的愛情更加長久持續下去，聽完也讓我覺得要好好把握當下，讓我覺得要更加珍惜我現在的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陳宜榛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個人談戀愛都會害怕遇到恐怖情人，我自己也不例外。但總不可能因為害怕就一輩子都不談戀愛吧。上面所提到的危險愛情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大警訊，我覺得還真的有那麼一點點道理，要是真的碰到了那些狀況，我想那應該是時候停損了吧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如果一直說服自己留下來，想著事情將來會好轉，只會讓自己的感情路越走越艱辛，最後說不定還得付出慘烈的代價才能退出這場困境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9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540256" cy="1512998"/>
          </a:xfrm>
        </p:spPr>
        <p:txBody>
          <a:bodyPr>
            <a:normAutofit/>
          </a:bodyPr>
          <a:lstStyle/>
          <a:p>
            <a:r>
              <a:rPr lang="zh-TW" altLang="en-US" sz="1100" dirty="0"/>
              <a:t>遠離危險情人！危險愛情的７大</a:t>
            </a:r>
            <a:r>
              <a:rPr lang="zh-TW" altLang="en-US" sz="1100" dirty="0" smtClean="0"/>
              <a:t>警訊  </a:t>
            </a:r>
            <a:r>
              <a:rPr lang="en-US" altLang="zh-TW" sz="1100" dirty="0">
                <a:hlinkClick r:id="rId3"/>
              </a:rPr>
              <a:t>http://</a:t>
            </a:r>
            <a:r>
              <a:rPr lang="en-US" altLang="zh-TW" sz="1100" dirty="0" smtClean="0">
                <a:hlinkClick r:id="rId3"/>
              </a:rPr>
              <a:t>www.commonhealth.com.tw/article/article.action?nid=64078&amp;page=1</a:t>
            </a:r>
            <a:endParaRPr lang="en-US" altLang="zh-TW" sz="1100" dirty="0" smtClean="0"/>
          </a:p>
          <a:p>
            <a:r>
              <a:rPr lang="zh-TW" altLang="en-US" sz="1100" dirty="0"/>
              <a:t>當愛情遇上了危險情人</a:t>
            </a:r>
            <a:r>
              <a:rPr lang="zh-TW" altLang="en-US" sz="1100" dirty="0" smtClean="0"/>
              <a:t>！ </a:t>
            </a:r>
            <a:r>
              <a:rPr lang="en-US" altLang="zh-TW" sz="1100" dirty="0">
                <a:hlinkClick r:id="rId4"/>
              </a:rPr>
              <a:t>http://</a:t>
            </a:r>
            <a:r>
              <a:rPr lang="en-US" altLang="zh-TW" sz="1100" dirty="0" smtClean="0">
                <a:hlinkClick r:id="rId4"/>
              </a:rPr>
              <a:t>blog.udn.com/mobile/ruru1211/5877698</a:t>
            </a:r>
            <a:endParaRPr lang="en-US" altLang="zh-TW" sz="1100" dirty="0" smtClean="0"/>
          </a:p>
          <a:p>
            <a:r>
              <a:rPr lang="zh-TW" altLang="en-US" sz="1100" dirty="0"/>
              <a:t>愛不需要盲目，請設定好你的底線和停損點！ </a:t>
            </a:r>
            <a:r>
              <a:rPr lang="en-US" altLang="zh-TW" sz="1100" dirty="0"/>
              <a:t>| </a:t>
            </a:r>
            <a:r>
              <a:rPr lang="zh-TW" altLang="en-US" sz="1100" dirty="0"/>
              <a:t>愛情 </a:t>
            </a:r>
            <a:r>
              <a:rPr lang="en-US" altLang="zh-TW" sz="1100" dirty="0"/>
              <a:t>| </a:t>
            </a:r>
            <a:r>
              <a:rPr lang="zh-TW" altLang="en-US" sz="1100" dirty="0" smtClean="0"/>
              <a:t>女王  </a:t>
            </a:r>
            <a:r>
              <a:rPr lang="en-US" altLang="zh-TW" sz="1100" dirty="0">
                <a:hlinkClick r:id="rId5"/>
              </a:rPr>
              <a:t>http://</a:t>
            </a:r>
            <a:r>
              <a:rPr lang="en-US" altLang="zh-TW" sz="1100" dirty="0" smtClean="0">
                <a:hlinkClick r:id="rId5"/>
              </a:rPr>
              <a:t>queen.talk.tw/Article.aspx?Article_ID=256</a:t>
            </a:r>
            <a:endParaRPr lang="en-US" altLang="zh-TW" sz="1100" dirty="0" smtClean="0"/>
          </a:p>
        </p:txBody>
      </p:sp>
    </p:spTree>
    <p:extLst>
      <p:ext uri="{BB962C8B-B14F-4D97-AF65-F5344CB8AC3E}">
        <p14:creationId xmlns:p14="http://schemas.microsoft.com/office/powerpoint/2010/main" val="15911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420</Words>
  <Application>Microsoft Office PowerPoint</Application>
  <PresentationFormat>自訂</PresentationFormat>
  <Paragraphs>36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好．愛企畫</vt:lpstr>
      <vt:lpstr>PowerPoint 簡報</vt:lpstr>
      <vt:lpstr>分工</vt:lpstr>
      <vt:lpstr>停損點</vt:lpstr>
      <vt:lpstr>恐怖情人</vt:lpstr>
      <vt:lpstr>危險愛情的7大警訊 </vt:lpstr>
      <vt:lpstr>小叮嚀</vt:lpstr>
      <vt:lpstr>心得</vt:lpstr>
      <vt:lpstr>參考資料</vt:lpstr>
      <vt:lpstr>謝謝聆聽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150420</cp:lastModifiedBy>
  <cp:revision>49</cp:revision>
  <dcterms:created xsi:type="dcterms:W3CDTF">2016-10-29T16:48:35Z</dcterms:created>
  <dcterms:modified xsi:type="dcterms:W3CDTF">2016-12-04T07:51:53Z</dcterms:modified>
</cp:coreProperties>
</file>