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69" r:id="rId3"/>
    <p:sldId id="271" r:id="rId4"/>
    <p:sldId id="257" r:id="rId5"/>
    <p:sldId id="266" r:id="rId6"/>
    <p:sldId id="258" r:id="rId7"/>
    <p:sldId id="268" r:id="rId8"/>
    <p:sldId id="267" r:id="rId9"/>
    <p:sldId id="259" r:id="rId10"/>
    <p:sldId id="264" r:id="rId1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6AED2-EE32-49E9-ABF3-715B83F0F2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86F7A14-525D-46F3-8938-401D41970A12}">
      <dgm:prSet phldrT="[文字]"/>
      <dgm:spPr/>
      <dgm:t>
        <a:bodyPr/>
        <a:lstStyle/>
        <a:p>
          <a:r>
            <a:rPr lang="zh-TW" altLang="en-US" dirty="0" smtClean="0"/>
            <a:t>地方經濟</a:t>
          </a:r>
          <a:endParaRPr lang="zh-TW" altLang="en-US" dirty="0"/>
        </a:p>
      </dgm:t>
    </dgm:pt>
    <dgm:pt modelId="{E7F896E1-FDC9-42DF-9544-519B6636EA11}" type="parTrans" cxnId="{FF729A6E-3982-4D5A-83D7-B02230233AD3}">
      <dgm:prSet/>
      <dgm:spPr/>
      <dgm:t>
        <a:bodyPr/>
        <a:lstStyle/>
        <a:p>
          <a:endParaRPr lang="zh-TW" altLang="en-US"/>
        </a:p>
      </dgm:t>
    </dgm:pt>
    <dgm:pt modelId="{569C122E-7199-4551-9CDF-9AF3CBE529F2}" type="sibTrans" cxnId="{FF729A6E-3982-4D5A-83D7-B02230233AD3}">
      <dgm:prSet/>
      <dgm:spPr/>
      <dgm:t>
        <a:bodyPr/>
        <a:lstStyle/>
        <a:p>
          <a:endParaRPr lang="zh-TW" altLang="en-US"/>
        </a:p>
      </dgm:t>
    </dgm:pt>
    <dgm:pt modelId="{45D8771B-B2DF-4A12-AC25-DC7C96A69B61}">
      <dgm:prSet phldrT="[文字]"/>
      <dgm:spPr/>
      <dgm:t>
        <a:bodyPr/>
        <a:lstStyle/>
        <a:p>
          <a:r>
            <a:rPr lang="zh-TW" altLang="en-US" dirty="0" smtClean="0"/>
            <a:t>民主</a:t>
          </a:r>
          <a:r>
            <a:rPr lang="en-US" altLang="zh-TW" dirty="0" smtClean="0"/>
            <a:t>?</a:t>
          </a:r>
          <a:endParaRPr lang="zh-TW" altLang="en-US" dirty="0"/>
        </a:p>
      </dgm:t>
    </dgm:pt>
    <dgm:pt modelId="{58AE2FEB-8281-4D86-9FA8-61B3E3B87665}" type="parTrans" cxnId="{D4DA728A-8BC9-456B-851D-AFED904EFF11}">
      <dgm:prSet/>
      <dgm:spPr/>
      <dgm:t>
        <a:bodyPr/>
        <a:lstStyle/>
        <a:p>
          <a:endParaRPr lang="zh-TW" altLang="en-US"/>
        </a:p>
      </dgm:t>
    </dgm:pt>
    <dgm:pt modelId="{895BFA14-0417-4017-8561-ED3F3EEBAD91}" type="sibTrans" cxnId="{D4DA728A-8BC9-456B-851D-AFED904EFF11}">
      <dgm:prSet/>
      <dgm:spPr/>
      <dgm:t>
        <a:bodyPr/>
        <a:lstStyle/>
        <a:p>
          <a:endParaRPr lang="zh-TW" altLang="en-US"/>
        </a:p>
      </dgm:t>
    </dgm:pt>
    <dgm:pt modelId="{4D6BFE42-1E9A-4056-91E2-A1C72E360C00}">
      <dgm:prSet phldrT="[文字]"/>
      <dgm:spPr/>
      <dgm:t>
        <a:bodyPr/>
        <a:lstStyle/>
        <a:p>
          <a:r>
            <a:rPr lang="zh-TW" altLang="en-US" dirty="0" smtClean="0"/>
            <a:t>財團的投資物</a:t>
          </a:r>
          <a:endParaRPr lang="zh-TW" altLang="en-US" dirty="0"/>
        </a:p>
      </dgm:t>
    </dgm:pt>
    <dgm:pt modelId="{6D975FAD-FE1E-4218-8188-7AAC13FA2623}" type="parTrans" cxnId="{20F0ED8B-2A37-48B2-B7E4-3B0729CBCE25}">
      <dgm:prSet/>
      <dgm:spPr/>
      <dgm:t>
        <a:bodyPr/>
        <a:lstStyle/>
        <a:p>
          <a:endParaRPr lang="zh-TW" altLang="en-US"/>
        </a:p>
      </dgm:t>
    </dgm:pt>
    <dgm:pt modelId="{DC772FFD-714D-4549-B2BF-432FEBB3D870}" type="sibTrans" cxnId="{20F0ED8B-2A37-48B2-B7E4-3B0729CBCE25}">
      <dgm:prSet/>
      <dgm:spPr/>
      <dgm:t>
        <a:bodyPr/>
        <a:lstStyle/>
        <a:p>
          <a:endParaRPr lang="zh-TW" altLang="en-US"/>
        </a:p>
      </dgm:t>
    </dgm:pt>
    <dgm:pt modelId="{772FC6C5-13B5-4AF0-8C4C-94D3EE803470}">
      <dgm:prSet phldrT="[文字]"/>
      <dgm:spPr/>
      <dgm:t>
        <a:bodyPr/>
        <a:lstStyle/>
        <a:p>
          <a:r>
            <a:rPr lang="zh-TW" altLang="en-US" dirty="0" smtClean="0"/>
            <a:t>人民知識缺乏</a:t>
          </a:r>
          <a:endParaRPr lang="zh-TW" altLang="en-US" dirty="0"/>
        </a:p>
      </dgm:t>
    </dgm:pt>
    <dgm:pt modelId="{7802153E-BFB0-4D0F-8AE0-E39908C77586}" type="parTrans" cxnId="{29CFE49E-9F75-48AE-B74B-9FB064F8B017}">
      <dgm:prSet/>
      <dgm:spPr/>
      <dgm:t>
        <a:bodyPr/>
        <a:lstStyle/>
        <a:p>
          <a:endParaRPr lang="zh-TW" altLang="en-US"/>
        </a:p>
      </dgm:t>
    </dgm:pt>
    <dgm:pt modelId="{8257E83E-F084-4F8B-8039-90058F3242A3}" type="sibTrans" cxnId="{29CFE49E-9F75-48AE-B74B-9FB064F8B017}">
      <dgm:prSet/>
      <dgm:spPr/>
      <dgm:t>
        <a:bodyPr/>
        <a:lstStyle/>
        <a:p>
          <a:endParaRPr lang="zh-TW" altLang="en-US"/>
        </a:p>
      </dgm:t>
    </dgm:pt>
    <dgm:pt modelId="{59322B4E-A0D7-4687-9498-21A0EC760767}" type="pres">
      <dgm:prSet presAssocID="{D516AED2-EE32-49E9-ABF3-715B83F0F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F7A49E-591A-4DD5-9AB3-556074CDC8DE}" type="pres">
      <dgm:prSet presAssocID="{686F7A14-525D-46F3-8938-401D41970A12}" presName="node" presStyleLbl="node1" presStyleIdx="0" presStyleCnt="4" custAng="796880" custScaleX="17750" custScaleY="11003" custLinFactNeighborX="-11463" custLinFactNeighborY="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3F1D51-8FA0-4B95-BE6C-63C4085CAA47}" type="pres">
      <dgm:prSet presAssocID="{569C122E-7199-4551-9CDF-9AF3CBE529F2}" presName="sibTrans" presStyleCnt="0"/>
      <dgm:spPr/>
    </dgm:pt>
    <dgm:pt modelId="{4572C354-835C-4324-8EF5-C767A1917EEF}" type="pres">
      <dgm:prSet presAssocID="{45D8771B-B2DF-4A12-AC25-DC7C96A69B61}" presName="node" presStyleLbl="node1" presStyleIdx="1" presStyleCnt="4" custAng="20709995" custScaleX="17053" custScaleY="11442" custLinFactNeighborX="40242" custLinFactNeighborY="8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D8EBE7-1E93-4BA8-B4DA-C9B7AA863D30}" type="pres">
      <dgm:prSet presAssocID="{895BFA14-0417-4017-8561-ED3F3EEBAD91}" presName="sibTrans" presStyleCnt="0"/>
      <dgm:spPr/>
    </dgm:pt>
    <dgm:pt modelId="{9CB1EB04-506B-4296-9127-8919093DF51E}" type="pres">
      <dgm:prSet presAssocID="{4D6BFE42-1E9A-4056-91E2-A1C72E360C00}" presName="node" presStyleLbl="node1" presStyleIdx="2" presStyleCnt="4" custScaleX="19544" custScaleY="9557" custLinFactNeighborX="-65579" custLinFactNeighborY="487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BDEC8F-6B36-4C3F-ABC2-772C5CC1027B}" type="pres">
      <dgm:prSet presAssocID="{DC772FFD-714D-4549-B2BF-432FEBB3D870}" presName="sibTrans" presStyleCnt="0"/>
      <dgm:spPr/>
    </dgm:pt>
    <dgm:pt modelId="{5363F3CD-67D0-4CC5-8F3A-F7B5A0785189}" type="pres">
      <dgm:prSet presAssocID="{772FC6C5-13B5-4AF0-8C4C-94D3EE803470}" presName="node" presStyleLbl="node1" presStyleIdx="3" presStyleCnt="4" custScaleX="22570" custScaleY="9289" custLinFactNeighborX="45159" custLinFactNeighborY="67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DBC5AB-804F-4954-8103-2389AD0FBC4F}" type="presOf" srcId="{4D6BFE42-1E9A-4056-91E2-A1C72E360C00}" destId="{9CB1EB04-506B-4296-9127-8919093DF51E}" srcOrd="0" destOrd="0" presId="urn:microsoft.com/office/officeart/2005/8/layout/default"/>
    <dgm:cxn modelId="{0A330829-A2BE-4778-9493-E7FA0A155DF6}" type="presOf" srcId="{45D8771B-B2DF-4A12-AC25-DC7C96A69B61}" destId="{4572C354-835C-4324-8EF5-C767A1917EEF}" srcOrd="0" destOrd="0" presId="urn:microsoft.com/office/officeart/2005/8/layout/default"/>
    <dgm:cxn modelId="{63AC1074-1239-4065-9817-7DA68733F203}" type="presOf" srcId="{D516AED2-EE32-49E9-ABF3-715B83F0F225}" destId="{59322B4E-A0D7-4687-9498-21A0EC760767}" srcOrd="0" destOrd="0" presId="urn:microsoft.com/office/officeart/2005/8/layout/default"/>
    <dgm:cxn modelId="{FF729A6E-3982-4D5A-83D7-B02230233AD3}" srcId="{D516AED2-EE32-49E9-ABF3-715B83F0F225}" destId="{686F7A14-525D-46F3-8938-401D41970A12}" srcOrd="0" destOrd="0" parTransId="{E7F896E1-FDC9-42DF-9544-519B6636EA11}" sibTransId="{569C122E-7199-4551-9CDF-9AF3CBE529F2}"/>
    <dgm:cxn modelId="{738CEE00-2874-4A9F-911B-F6811BDCC853}" type="presOf" srcId="{686F7A14-525D-46F3-8938-401D41970A12}" destId="{FAF7A49E-591A-4DD5-9AB3-556074CDC8DE}" srcOrd="0" destOrd="0" presId="urn:microsoft.com/office/officeart/2005/8/layout/default"/>
    <dgm:cxn modelId="{20F0ED8B-2A37-48B2-B7E4-3B0729CBCE25}" srcId="{D516AED2-EE32-49E9-ABF3-715B83F0F225}" destId="{4D6BFE42-1E9A-4056-91E2-A1C72E360C00}" srcOrd="2" destOrd="0" parTransId="{6D975FAD-FE1E-4218-8188-7AAC13FA2623}" sibTransId="{DC772FFD-714D-4549-B2BF-432FEBB3D870}"/>
    <dgm:cxn modelId="{29CFE49E-9F75-48AE-B74B-9FB064F8B017}" srcId="{D516AED2-EE32-49E9-ABF3-715B83F0F225}" destId="{772FC6C5-13B5-4AF0-8C4C-94D3EE803470}" srcOrd="3" destOrd="0" parTransId="{7802153E-BFB0-4D0F-8AE0-E39908C77586}" sibTransId="{8257E83E-F084-4F8B-8039-90058F3242A3}"/>
    <dgm:cxn modelId="{D4DA728A-8BC9-456B-851D-AFED904EFF11}" srcId="{D516AED2-EE32-49E9-ABF3-715B83F0F225}" destId="{45D8771B-B2DF-4A12-AC25-DC7C96A69B61}" srcOrd="1" destOrd="0" parTransId="{58AE2FEB-8281-4D86-9FA8-61B3E3B87665}" sibTransId="{895BFA14-0417-4017-8561-ED3F3EEBAD91}"/>
    <dgm:cxn modelId="{6191CB21-2DCD-4FF6-80AC-50BFBB604212}" type="presOf" srcId="{772FC6C5-13B5-4AF0-8C4C-94D3EE803470}" destId="{5363F3CD-67D0-4CC5-8F3A-F7B5A0785189}" srcOrd="0" destOrd="0" presId="urn:microsoft.com/office/officeart/2005/8/layout/default"/>
    <dgm:cxn modelId="{2557690F-F612-4972-A2F0-4EF639C73584}" type="presParOf" srcId="{59322B4E-A0D7-4687-9498-21A0EC760767}" destId="{FAF7A49E-591A-4DD5-9AB3-556074CDC8DE}" srcOrd="0" destOrd="0" presId="urn:microsoft.com/office/officeart/2005/8/layout/default"/>
    <dgm:cxn modelId="{4BEDF1EA-0FFD-4741-9834-1FB6AC56791B}" type="presParOf" srcId="{59322B4E-A0D7-4687-9498-21A0EC760767}" destId="{E33F1D51-8FA0-4B95-BE6C-63C4085CAA47}" srcOrd="1" destOrd="0" presId="urn:microsoft.com/office/officeart/2005/8/layout/default"/>
    <dgm:cxn modelId="{D0CF2669-5D74-461D-9DEB-5DB56A5919B2}" type="presParOf" srcId="{59322B4E-A0D7-4687-9498-21A0EC760767}" destId="{4572C354-835C-4324-8EF5-C767A1917EEF}" srcOrd="2" destOrd="0" presId="urn:microsoft.com/office/officeart/2005/8/layout/default"/>
    <dgm:cxn modelId="{6970BC17-F200-4051-AE36-7C024E304628}" type="presParOf" srcId="{59322B4E-A0D7-4687-9498-21A0EC760767}" destId="{D0D8EBE7-1E93-4BA8-B4DA-C9B7AA863D30}" srcOrd="3" destOrd="0" presId="urn:microsoft.com/office/officeart/2005/8/layout/default"/>
    <dgm:cxn modelId="{991603C7-D6C0-4966-B782-16DAE1996A81}" type="presParOf" srcId="{59322B4E-A0D7-4687-9498-21A0EC760767}" destId="{9CB1EB04-506B-4296-9127-8919093DF51E}" srcOrd="4" destOrd="0" presId="urn:microsoft.com/office/officeart/2005/8/layout/default"/>
    <dgm:cxn modelId="{46138231-C469-4ECB-94E1-9EC57BDAACF3}" type="presParOf" srcId="{59322B4E-A0D7-4687-9498-21A0EC760767}" destId="{FEBDEC8F-6B36-4C3F-ABC2-772C5CC1027B}" srcOrd="5" destOrd="0" presId="urn:microsoft.com/office/officeart/2005/8/layout/default"/>
    <dgm:cxn modelId="{1F8AA9DD-67EF-499D-9E69-5084B9E41464}" type="presParOf" srcId="{59322B4E-A0D7-4687-9498-21A0EC760767}" destId="{5363F3CD-67D0-4CC5-8F3A-F7B5A07851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256C9-16BA-40A4-8CDF-64F7D1E954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B0BCAC-9EF4-4470-AA6A-D577F2AF7254}">
      <dgm:prSet phldrT="[文字]"/>
      <dgm:spPr/>
      <dgm:t>
        <a:bodyPr/>
        <a:lstStyle/>
        <a:p>
          <a:r>
            <a:rPr lang="zh-TW" altLang="en-US" dirty="0" smtClean="0"/>
            <a:t>技術增加產量</a:t>
          </a:r>
          <a:endParaRPr lang="zh-TW" altLang="en-US" dirty="0"/>
        </a:p>
      </dgm:t>
    </dgm:pt>
    <dgm:pt modelId="{DF24171C-D0F7-4E0C-9FB0-AF7E5FC8CA16}" type="parTrans" cxnId="{40E45672-0123-4031-BA88-8F26FA963462}">
      <dgm:prSet/>
      <dgm:spPr/>
      <dgm:t>
        <a:bodyPr/>
        <a:lstStyle/>
        <a:p>
          <a:endParaRPr lang="zh-TW" altLang="en-US"/>
        </a:p>
      </dgm:t>
    </dgm:pt>
    <dgm:pt modelId="{9141E9A5-D5D4-4F0F-A864-E400A2ED9D39}" type="sibTrans" cxnId="{40E45672-0123-4031-BA88-8F26FA963462}">
      <dgm:prSet/>
      <dgm:spPr/>
      <dgm:t>
        <a:bodyPr/>
        <a:lstStyle/>
        <a:p>
          <a:endParaRPr lang="zh-TW" altLang="en-US"/>
        </a:p>
      </dgm:t>
    </dgm:pt>
    <dgm:pt modelId="{A2C6B95F-39F5-4BE6-83FC-AC9846499A63}">
      <dgm:prSet phldrT="[文字]"/>
      <dgm:spPr/>
      <dgm:t>
        <a:bodyPr/>
        <a:lstStyle/>
        <a:p>
          <a:r>
            <a:rPr lang="zh-TW" altLang="en-US" smtClean="0"/>
            <a:t>景色失去</a:t>
          </a:r>
          <a:endParaRPr lang="zh-TW" altLang="en-US"/>
        </a:p>
      </dgm:t>
    </dgm:pt>
    <dgm:pt modelId="{957A1FE5-FEDE-4E37-AF9A-B90404E56973}" type="parTrans" cxnId="{983B97C6-982C-4E37-9AC8-608DB2A827DC}">
      <dgm:prSet/>
      <dgm:spPr/>
      <dgm:t>
        <a:bodyPr/>
        <a:lstStyle/>
        <a:p>
          <a:endParaRPr lang="zh-TW" altLang="en-US"/>
        </a:p>
      </dgm:t>
    </dgm:pt>
    <dgm:pt modelId="{E8AFFBB9-7381-4FD0-886C-AAC7C949D962}" type="sibTrans" cxnId="{983B97C6-982C-4E37-9AC8-608DB2A827DC}">
      <dgm:prSet/>
      <dgm:spPr/>
      <dgm:t>
        <a:bodyPr/>
        <a:lstStyle/>
        <a:p>
          <a:endParaRPr lang="zh-TW" altLang="en-US"/>
        </a:p>
      </dgm:t>
    </dgm:pt>
    <dgm:pt modelId="{D9A9725D-A9B3-459A-9547-9FA821761D42}" type="pres">
      <dgm:prSet presAssocID="{40F256C9-16BA-40A4-8CDF-64F7D1E954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43C147-B658-428B-96A5-A480E88239BC}" type="pres">
      <dgm:prSet presAssocID="{BFB0BCAC-9EF4-4470-AA6A-D577F2AF7254}" presName="node" presStyleLbl="node1" presStyleIdx="0" presStyleCnt="2" custScaleX="26368" custScaleY="14503" custLinFactNeighborX="-14234" custLinFactNeighborY="-197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A74DF-623B-41AD-95CA-1A290236E7F6}" type="pres">
      <dgm:prSet presAssocID="{9141E9A5-D5D4-4F0F-A864-E400A2ED9D39}" presName="sibTrans" presStyleCnt="0"/>
      <dgm:spPr/>
    </dgm:pt>
    <dgm:pt modelId="{7B8BB7DA-933B-48E2-BB79-4075F04BAB21}" type="pres">
      <dgm:prSet presAssocID="{A2C6B95F-39F5-4BE6-83FC-AC9846499A63}" presName="node" presStyleLbl="node1" presStyleIdx="1" presStyleCnt="2" custScaleX="26341" custScaleY="14640" custLinFactNeighborX="12085" custLinFactNeighborY="-300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83B97C6-982C-4E37-9AC8-608DB2A827DC}" srcId="{40F256C9-16BA-40A4-8CDF-64F7D1E954CE}" destId="{A2C6B95F-39F5-4BE6-83FC-AC9846499A63}" srcOrd="1" destOrd="0" parTransId="{957A1FE5-FEDE-4E37-AF9A-B90404E56973}" sibTransId="{E8AFFBB9-7381-4FD0-886C-AAC7C949D962}"/>
    <dgm:cxn modelId="{A7D138A5-5A39-41C3-8473-D8FB9C2C941C}" type="presOf" srcId="{A2C6B95F-39F5-4BE6-83FC-AC9846499A63}" destId="{7B8BB7DA-933B-48E2-BB79-4075F04BAB21}" srcOrd="0" destOrd="0" presId="urn:microsoft.com/office/officeart/2005/8/layout/default"/>
    <dgm:cxn modelId="{7949B058-848F-409F-B57A-3333EE087B09}" type="presOf" srcId="{BFB0BCAC-9EF4-4470-AA6A-D577F2AF7254}" destId="{0043C147-B658-428B-96A5-A480E88239BC}" srcOrd="0" destOrd="0" presId="urn:microsoft.com/office/officeart/2005/8/layout/default"/>
    <dgm:cxn modelId="{40E45672-0123-4031-BA88-8F26FA963462}" srcId="{40F256C9-16BA-40A4-8CDF-64F7D1E954CE}" destId="{BFB0BCAC-9EF4-4470-AA6A-D577F2AF7254}" srcOrd="0" destOrd="0" parTransId="{DF24171C-D0F7-4E0C-9FB0-AF7E5FC8CA16}" sibTransId="{9141E9A5-D5D4-4F0F-A864-E400A2ED9D39}"/>
    <dgm:cxn modelId="{D2BAD497-1C66-4161-A776-18B6AECD2256}" type="presOf" srcId="{40F256C9-16BA-40A4-8CDF-64F7D1E954CE}" destId="{D9A9725D-A9B3-459A-9547-9FA821761D42}" srcOrd="0" destOrd="0" presId="urn:microsoft.com/office/officeart/2005/8/layout/default"/>
    <dgm:cxn modelId="{4D42C741-A829-4854-9FAE-0664869D9B16}" type="presParOf" srcId="{D9A9725D-A9B3-459A-9547-9FA821761D42}" destId="{0043C147-B658-428B-96A5-A480E88239BC}" srcOrd="0" destOrd="0" presId="urn:microsoft.com/office/officeart/2005/8/layout/default"/>
    <dgm:cxn modelId="{6E3076D6-01A8-4A21-8C71-1B713F11964B}" type="presParOf" srcId="{D9A9725D-A9B3-459A-9547-9FA821761D42}" destId="{9F3A74DF-623B-41AD-95CA-1A290236E7F6}" srcOrd="1" destOrd="0" presId="urn:microsoft.com/office/officeart/2005/8/layout/default"/>
    <dgm:cxn modelId="{5D4B9C1A-2206-4F6D-BE7D-7202CF11D5F4}" type="presParOf" srcId="{D9A9725D-A9B3-459A-9547-9FA821761D42}" destId="{7B8BB7DA-933B-48E2-BB79-4075F04BAB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C06C91-8801-4E4F-9A89-5BFF6A46DA8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16FE221-4670-42B0-8132-FD8986F61145}">
      <dgm:prSet phldrT="[文字]"/>
      <dgm:spPr/>
      <dgm:t>
        <a:bodyPr/>
        <a:lstStyle/>
        <a:p>
          <a:r>
            <a:rPr lang="zh-TW" altLang="en-US" dirty="0" smtClean="0"/>
            <a:t>心靈勇氣</a:t>
          </a:r>
          <a:endParaRPr lang="zh-TW" altLang="en-US" dirty="0"/>
        </a:p>
      </dgm:t>
    </dgm:pt>
    <dgm:pt modelId="{32AB2459-3A67-494A-A943-55CE2129308B}" type="parTrans" cxnId="{FD3CA6E7-EB41-4B11-9681-97D287FE0403}">
      <dgm:prSet/>
      <dgm:spPr/>
      <dgm:t>
        <a:bodyPr/>
        <a:lstStyle/>
        <a:p>
          <a:endParaRPr lang="zh-TW" altLang="en-US"/>
        </a:p>
      </dgm:t>
    </dgm:pt>
    <dgm:pt modelId="{6809D40A-1379-47CC-8983-9F4DBD73F1AA}" type="sibTrans" cxnId="{FD3CA6E7-EB41-4B11-9681-97D287FE0403}">
      <dgm:prSet/>
      <dgm:spPr/>
      <dgm:t>
        <a:bodyPr/>
        <a:lstStyle/>
        <a:p>
          <a:endParaRPr lang="zh-TW" altLang="en-US"/>
        </a:p>
      </dgm:t>
    </dgm:pt>
    <dgm:pt modelId="{9B7123FA-50DE-4684-AC31-CE6FB924387D}">
      <dgm:prSet phldrT="[文字]"/>
      <dgm:spPr/>
      <dgm:t>
        <a:bodyPr/>
        <a:lstStyle/>
        <a:p>
          <a:r>
            <a:rPr lang="zh-TW" altLang="en-US" dirty="0" smtClean="0"/>
            <a:t>環境</a:t>
          </a:r>
          <a:endParaRPr lang="zh-TW" altLang="en-US" dirty="0"/>
        </a:p>
      </dgm:t>
    </dgm:pt>
    <dgm:pt modelId="{5CBC6A6D-B1C7-4DFF-803F-F544744C2390}" type="parTrans" cxnId="{9503E9CC-2E7F-4588-8811-005B1315E427}">
      <dgm:prSet/>
      <dgm:spPr/>
      <dgm:t>
        <a:bodyPr/>
        <a:lstStyle/>
        <a:p>
          <a:endParaRPr lang="zh-TW" altLang="en-US"/>
        </a:p>
      </dgm:t>
    </dgm:pt>
    <dgm:pt modelId="{D50ADD6B-A102-4245-87F8-678EE3658588}" type="sibTrans" cxnId="{9503E9CC-2E7F-4588-8811-005B1315E427}">
      <dgm:prSet/>
      <dgm:spPr/>
      <dgm:t>
        <a:bodyPr/>
        <a:lstStyle/>
        <a:p>
          <a:endParaRPr lang="zh-TW" altLang="en-US"/>
        </a:p>
      </dgm:t>
    </dgm:pt>
    <dgm:pt modelId="{572F1896-D427-40DD-8467-2968ABAE2C96}">
      <dgm:prSet phldrT="[文字]"/>
      <dgm:spPr/>
      <dgm:t>
        <a:bodyPr/>
        <a:lstStyle/>
        <a:p>
          <a:r>
            <a:rPr lang="zh-TW" altLang="en-US" dirty="0" smtClean="0"/>
            <a:t>政治</a:t>
          </a:r>
          <a:endParaRPr lang="zh-TW" altLang="en-US" dirty="0"/>
        </a:p>
      </dgm:t>
    </dgm:pt>
    <dgm:pt modelId="{C26E88AC-C399-46C5-BAC5-5139AB16B0C8}" type="parTrans" cxnId="{9B9EC77B-1C6F-4771-BA47-DB494FC2472C}">
      <dgm:prSet/>
      <dgm:spPr/>
      <dgm:t>
        <a:bodyPr/>
        <a:lstStyle/>
        <a:p>
          <a:endParaRPr lang="zh-TW" altLang="en-US"/>
        </a:p>
      </dgm:t>
    </dgm:pt>
    <dgm:pt modelId="{30FFBBC9-300E-4EFE-AECA-274CFC4CF0A1}" type="sibTrans" cxnId="{9B9EC77B-1C6F-4771-BA47-DB494FC2472C}">
      <dgm:prSet/>
      <dgm:spPr/>
      <dgm:t>
        <a:bodyPr/>
        <a:lstStyle/>
        <a:p>
          <a:endParaRPr lang="zh-TW" altLang="en-US"/>
        </a:p>
      </dgm:t>
    </dgm:pt>
    <dgm:pt modelId="{E18FA63C-1C70-4F73-A1D3-B372A9DE017D}">
      <dgm:prSet phldrT="[文字]"/>
      <dgm:spPr/>
      <dgm:t>
        <a:bodyPr/>
        <a:lstStyle/>
        <a:p>
          <a:r>
            <a:rPr lang="zh-TW" altLang="en-US" dirty="0" smtClean="0"/>
            <a:t>經濟</a:t>
          </a:r>
          <a:endParaRPr lang="zh-TW" altLang="en-US" dirty="0"/>
        </a:p>
      </dgm:t>
    </dgm:pt>
    <dgm:pt modelId="{E3030A49-9D00-4C06-9AF0-C89054EF072C}" type="parTrans" cxnId="{9BDA5ED1-6674-4782-8E7D-3BEE8199D222}">
      <dgm:prSet/>
      <dgm:spPr/>
      <dgm:t>
        <a:bodyPr/>
        <a:lstStyle/>
        <a:p>
          <a:endParaRPr lang="zh-TW" altLang="en-US"/>
        </a:p>
      </dgm:t>
    </dgm:pt>
    <dgm:pt modelId="{5FC124DF-4F9F-4E9D-85FA-3AFFF11EE3FF}" type="sibTrans" cxnId="{9BDA5ED1-6674-4782-8E7D-3BEE8199D222}">
      <dgm:prSet/>
      <dgm:spPr/>
      <dgm:t>
        <a:bodyPr/>
        <a:lstStyle/>
        <a:p>
          <a:endParaRPr lang="zh-TW" altLang="en-US"/>
        </a:p>
      </dgm:t>
    </dgm:pt>
    <dgm:pt modelId="{77C48963-33E6-44A0-BD3A-1D7B28BB9010}" type="pres">
      <dgm:prSet presAssocID="{B3C06C91-8801-4E4F-9A89-5BFF6A46DA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9B96-5BB5-4728-B8CB-328B9D144208}" type="pres">
      <dgm:prSet presAssocID="{716FE221-4670-42B0-8132-FD8986F61145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4F7D5475-B39C-4313-AB72-02C6519B61E9}" type="pres">
      <dgm:prSet presAssocID="{5CBC6A6D-B1C7-4DFF-803F-F544744C2390}" presName="parTrans" presStyleLbl="sibTrans2D1" presStyleIdx="0" presStyleCnt="3"/>
      <dgm:spPr/>
      <dgm:t>
        <a:bodyPr/>
        <a:lstStyle/>
        <a:p>
          <a:endParaRPr lang="zh-TW" altLang="en-US"/>
        </a:p>
      </dgm:t>
    </dgm:pt>
    <dgm:pt modelId="{BC13C1B1-B51F-4848-BA5C-852F0AB61441}" type="pres">
      <dgm:prSet presAssocID="{5CBC6A6D-B1C7-4DFF-803F-F544744C2390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ED6FD7A4-8FCD-4102-B9F6-BD3BC7F0DFD7}" type="pres">
      <dgm:prSet presAssocID="{9B7123FA-50DE-4684-AC31-CE6FB92438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402F15-B445-4200-96E1-AD6BA3AA1FEF}" type="pres">
      <dgm:prSet presAssocID="{C26E88AC-C399-46C5-BAC5-5139AB16B0C8}" presName="parTrans" presStyleLbl="sibTrans2D1" presStyleIdx="1" presStyleCnt="3"/>
      <dgm:spPr/>
      <dgm:t>
        <a:bodyPr/>
        <a:lstStyle/>
        <a:p>
          <a:endParaRPr lang="zh-TW" altLang="en-US"/>
        </a:p>
      </dgm:t>
    </dgm:pt>
    <dgm:pt modelId="{FD18C53A-3BB5-46BA-BFB5-CB9B47BB7B76}" type="pres">
      <dgm:prSet presAssocID="{C26E88AC-C399-46C5-BAC5-5139AB16B0C8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7C3B1C1-DAC4-48F4-A8D4-78AA6776478F}" type="pres">
      <dgm:prSet presAssocID="{572F1896-D427-40DD-8467-2968ABAE2C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DB8075-77B5-463C-9397-26D8150B09CB}" type="pres">
      <dgm:prSet presAssocID="{E3030A49-9D00-4C06-9AF0-C89054EF072C}" presName="parTrans" presStyleLbl="sibTrans2D1" presStyleIdx="2" presStyleCnt="3"/>
      <dgm:spPr/>
      <dgm:t>
        <a:bodyPr/>
        <a:lstStyle/>
        <a:p>
          <a:endParaRPr lang="zh-TW" altLang="en-US"/>
        </a:p>
      </dgm:t>
    </dgm:pt>
    <dgm:pt modelId="{3714F098-4164-4FD3-ACB2-FC23821D4EFB}" type="pres">
      <dgm:prSet presAssocID="{E3030A49-9D00-4C06-9AF0-C89054EF072C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F6123C63-FE80-4173-805A-6BD061174AEA}" type="pres">
      <dgm:prSet presAssocID="{E18FA63C-1C70-4F73-A1D3-B372A9DE01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C36BAC8-522D-486D-8C37-29144D991F0A}" type="presOf" srcId="{E3030A49-9D00-4C06-9AF0-C89054EF072C}" destId="{50DB8075-77B5-463C-9397-26D8150B09CB}" srcOrd="0" destOrd="0" presId="urn:microsoft.com/office/officeart/2005/8/layout/radial5"/>
    <dgm:cxn modelId="{99233723-5037-4EDF-830A-A586FE276A18}" type="presOf" srcId="{5CBC6A6D-B1C7-4DFF-803F-F544744C2390}" destId="{BC13C1B1-B51F-4848-BA5C-852F0AB61441}" srcOrd="1" destOrd="0" presId="urn:microsoft.com/office/officeart/2005/8/layout/radial5"/>
    <dgm:cxn modelId="{FD3CA6E7-EB41-4B11-9681-97D287FE0403}" srcId="{B3C06C91-8801-4E4F-9A89-5BFF6A46DA83}" destId="{716FE221-4670-42B0-8132-FD8986F61145}" srcOrd="0" destOrd="0" parTransId="{32AB2459-3A67-494A-A943-55CE2129308B}" sibTransId="{6809D40A-1379-47CC-8983-9F4DBD73F1AA}"/>
    <dgm:cxn modelId="{9E210DDB-4414-4E9B-9372-FC193E7631A9}" type="presOf" srcId="{C26E88AC-C399-46C5-BAC5-5139AB16B0C8}" destId="{3B402F15-B445-4200-96E1-AD6BA3AA1FEF}" srcOrd="0" destOrd="0" presId="urn:microsoft.com/office/officeart/2005/8/layout/radial5"/>
    <dgm:cxn modelId="{7A3DAB5F-8C0A-48F6-A6C6-74321B08A274}" type="presOf" srcId="{C26E88AC-C399-46C5-BAC5-5139AB16B0C8}" destId="{FD18C53A-3BB5-46BA-BFB5-CB9B47BB7B76}" srcOrd="1" destOrd="0" presId="urn:microsoft.com/office/officeart/2005/8/layout/radial5"/>
    <dgm:cxn modelId="{83A3347F-13FB-49A9-9C82-0FBB51ECEAD0}" type="presOf" srcId="{572F1896-D427-40DD-8467-2968ABAE2C96}" destId="{07C3B1C1-DAC4-48F4-A8D4-78AA6776478F}" srcOrd="0" destOrd="0" presId="urn:microsoft.com/office/officeart/2005/8/layout/radial5"/>
    <dgm:cxn modelId="{1CF4B1B2-6F1C-4174-8DDF-3F31D41D4B00}" type="presOf" srcId="{E3030A49-9D00-4C06-9AF0-C89054EF072C}" destId="{3714F098-4164-4FD3-ACB2-FC23821D4EFB}" srcOrd="1" destOrd="0" presId="urn:microsoft.com/office/officeart/2005/8/layout/radial5"/>
    <dgm:cxn modelId="{A53AEDF7-32BB-4853-A880-CB5555952896}" type="presOf" srcId="{B3C06C91-8801-4E4F-9A89-5BFF6A46DA83}" destId="{77C48963-33E6-44A0-BD3A-1D7B28BB9010}" srcOrd="0" destOrd="0" presId="urn:microsoft.com/office/officeart/2005/8/layout/radial5"/>
    <dgm:cxn modelId="{9B9EC77B-1C6F-4771-BA47-DB494FC2472C}" srcId="{716FE221-4670-42B0-8132-FD8986F61145}" destId="{572F1896-D427-40DD-8467-2968ABAE2C96}" srcOrd="1" destOrd="0" parTransId="{C26E88AC-C399-46C5-BAC5-5139AB16B0C8}" sibTransId="{30FFBBC9-300E-4EFE-AECA-274CFC4CF0A1}"/>
    <dgm:cxn modelId="{9503E9CC-2E7F-4588-8811-005B1315E427}" srcId="{716FE221-4670-42B0-8132-FD8986F61145}" destId="{9B7123FA-50DE-4684-AC31-CE6FB924387D}" srcOrd="0" destOrd="0" parTransId="{5CBC6A6D-B1C7-4DFF-803F-F544744C2390}" sibTransId="{D50ADD6B-A102-4245-87F8-678EE3658588}"/>
    <dgm:cxn modelId="{2A6F9C8F-D0A1-479A-B3D3-417EA9242F16}" type="presOf" srcId="{E18FA63C-1C70-4F73-A1D3-B372A9DE017D}" destId="{F6123C63-FE80-4173-805A-6BD061174AEA}" srcOrd="0" destOrd="0" presId="urn:microsoft.com/office/officeart/2005/8/layout/radial5"/>
    <dgm:cxn modelId="{C41D9798-0AA5-4C54-B14A-0905456E1C42}" type="presOf" srcId="{5CBC6A6D-B1C7-4DFF-803F-F544744C2390}" destId="{4F7D5475-B39C-4313-AB72-02C6519B61E9}" srcOrd="0" destOrd="0" presId="urn:microsoft.com/office/officeart/2005/8/layout/radial5"/>
    <dgm:cxn modelId="{EA068EBA-9DF2-4A3D-A8EF-48C533AD43C6}" type="presOf" srcId="{9B7123FA-50DE-4684-AC31-CE6FB924387D}" destId="{ED6FD7A4-8FCD-4102-B9F6-BD3BC7F0DFD7}" srcOrd="0" destOrd="0" presId="urn:microsoft.com/office/officeart/2005/8/layout/radial5"/>
    <dgm:cxn modelId="{603BF46C-D243-4024-9EDA-94B9B08A24B4}" type="presOf" srcId="{716FE221-4670-42B0-8132-FD8986F61145}" destId="{5FA79B96-5BB5-4728-B8CB-328B9D144208}" srcOrd="0" destOrd="0" presId="urn:microsoft.com/office/officeart/2005/8/layout/radial5"/>
    <dgm:cxn modelId="{9BDA5ED1-6674-4782-8E7D-3BEE8199D222}" srcId="{716FE221-4670-42B0-8132-FD8986F61145}" destId="{E18FA63C-1C70-4F73-A1D3-B372A9DE017D}" srcOrd="2" destOrd="0" parTransId="{E3030A49-9D00-4C06-9AF0-C89054EF072C}" sibTransId="{5FC124DF-4F9F-4E9D-85FA-3AFFF11EE3FF}"/>
    <dgm:cxn modelId="{2D56828E-CF0D-49C4-9339-7329F6CC6693}" type="presParOf" srcId="{77C48963-33E6-44A0-BD3A-1D7B28BB9010}" destId="{5FA79B96-5BB5-4728-B8CB-328B9D144208}" srcOrd="0" destOrd="0" presId="urn:microsoft.com/office/officeart/2005/8/layout/radial5"/>
    <dgm:cxn modelId="{FA58B53A-6D84-4112-8FEA-C41063051AAF}" type="presParOf" srcId="{77C48963-33E6-44A0-BD3A-1D7B28BB9010}" destId="{4F7D5475-B39C-4313-AB72-02C6519B61E9}" srcOrd="1" destOrd="0" presId="urn:microsoft.com/office/officeart/2005/8/layout/radial5"/>
    <dgm:cxn modelId="{F08F533A-3B9B-4494-96E6-9639DD0B9C3F}" type="presParOf" srcId="{4F7D5475-B39C-4313-AB72-02C6519B61E9}" destId="{BC13C1B1-B51F-4848-BA5C-852F0AB61441}" srcOrd="0" destOrd="0" presId="urn:microsoft.com/office/officeart/2005/8/layout/radial5"/>
    <dgm:cxn modelId="{EC6579D8-033E-4E80-84A4-381999FCCFFA}" type="presParOf" srcId="{77C48963-33E6-44A0-BD3A-1D7B28BB9010}" destId="{ED6FD7A4-8FCD-4102-B9F6-BD3BC7F0DFD7}" srcOrd="2" destOrd="0" presId="urn:microsoft.com/office/officeart/2005/8/layout/radial5"/>
    <dgm:cxn modelId="{FC9C6FC6-C201-4EFD-AEE4-FFB78E57F8A3}" type="presParOf" srcId="{77C48963-33E6-44A0-BD3A-1D7B28BB9010}" destId="{3B402F15-B445-4200-96E1-AD6BA3AA1FEF}" srcOrd="3" destOrd="0" presId="urn:microsoft.com/office/officeart/2005/8/layout/radial5"/>
    <dgm:cxn modelId="{B9B475E5-A27A-4896-B2DE-F18ED4B1E3F9}" type="presParOf" srcId="{3B402F15-B445-4200-96E1-AD6BA3AA1FEF}" destId="{FD18C53A-3BB5-46BA-BFB5-CB9B47BB7B76}" srcOrd="0" destOrd="0" presId="urn:microsoft.com/office/officeart/2005/8/layout/radial5"/>
    <dgm:cxn modelId="{FE050758-3580-4AD6-870E-A5A10D864DA9}" type="presParOf" srcId="{77C48963-33E6-44A0-BD3A-1D7B28BB9010}" destId="{07C3B1C1-DAC4-48F4-A8D4-78AA6776478F}" srcOrd="4" destOrd="0" presId="urn:microsoft.com/office/officeart/2005/8/layout/radial5"/>
    <dgm:cxn modelId="{30721CC9-91B6-4E5D-96F2-B906B4C6A905}" type="presParOf" srcId="{77C48963-33E6-44A0-BD3A-1D7B28BB9010}" destId="{50DB8075-77B5-463C-9397-26D8150B09CB}" srcOrd="5" destOrd="0" presId="urn:microsoft.com/office/officeart/2005/8/layout/radial5"/>
    <dgm:cxn modelId="{D9FC498B-6BC4-460C-B4B9-E300CF3027E0}" type="presParOf" srcId="{50DB8075-77B5-463C-9397-26D8150B09CB}" destId="{3714F098-4164-4FD3-ACB2-FC23821D4EFB}" srcOrd="0" destOrd="0" presId="urn:microsoft.com/office/officeart/2005/8/layout/radial5"/>
    <dgm:cxn modelId="{D26664D7-60FA-482A-A1C0-8D1201D1769A}" type="presParOf" srcId="{77C48963-33E6-44A0-BD3A-1D7B28BB9010}" destId="{F6123C63-FE80-4173-805A-6BD061174AE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7A49E-591A-4DD5-9AB3-556074CDC8DE}">
      <dsp:nvSpPr>
        <dsp:cNvPr id="0" name=""/>
        <dsp:cNvSpPr/>
      </dsp:nvSpPr>
      <dsp:spPr>
        <a:xfrm rot="796880">
          <a:off x="119913" y="394121"/>
          <a:ext cx="1561032" cy="580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地方經濟</a:t>
          </a:r>
          <a:endParaRPr lang="zh-TW" altLang="en-US" sz="2000" kern="1200" dirty="0"/>
        </a:p>
      </dsp:txBody>
      <dsp:txXfrm>
        <a:off x="119913" y="394121"/>
        <a:ext cx="1561032" cy="580598"/>
      </dsp:txXfrm>
    </dsp:sp>
    <dsp:sp modelId="{4572C354-835C-4324-8EF5-C767A1917EEF}">
      <dsp:nvSpPr>
        <dsp:cNvPr id="0" name=""/>
        <dsp:cNvSpPr/>
      </dsp:nvSpPr>
      <dsp:spPr>
        <a:xfrm rot="20709995">
          <a:off x="7107622" y="421111"/>
          <a:ext cx="1499734" cy="603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民主</a:t>
          </a:r>
          <a:r>
            <a:rPr lang="en-US" altLang="zh-TW" sz="2000" kern="1200" dirty="0" smtClean="0"/>
            <a:t>?</a:t>
          </a:r>
          <a:endParaRPr lang="zh-TW" altLang="en-US" sz="2000" kern="1200" dirty="0"/>
        </a:p>
      </dsp:txBody>
      <dsp:txXfrm>
        <a:off x="7107622" y="421111"/>
        <a:ext cx="1499734" cy="603763"/>
      </dsp:txXfrm>
    </dsp:sp>
    <dsp:sp modelId="{9CB1EB04-506B-4296-9127-8919093DF51E}">
      <dsp:nvSpPr>
        <dsp:cNvPr id="0" name=""/>
        <dsp:cNvSpPr/>
      </dsp:nvSpPr>
      <dsp:spPr>
        <a:xfrm>
          <a:off x="180332" y="2226133"/>
          <a:ext cx="1718806" cy="50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財團的投資物</a:t>
          </a:r>
          <a:endParaRPr lang="zh-TW" altLang="en-US" sz="2000" kern="1200" dirty="0"/>
        </a:p>
      </dsp:txBody>
      <dsp:txXfrm>
        <a:off x="180332" y="2226133"/>
        <a:ext cx="1718806" cy="504297"/>
      </dsp:txXfrm>
    </dsp:sp>
    <dsp:sp modelId="{5363F3CD-67D0-4CC5-8F3A-F7B5A0785189}">
      <dsp:nvSpPr>
        <dsp:cNvPr id="0" name=""/>
        <dsp:cNvSpPr/>
      </dsp:nvSpPr>
      <dsp:spPr>
        <a:xfrm>
          <a:off x="6809619" y="2216343"/>
          <a:ext cx="1984929" cy="490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人民知識缺乏</a:t>
          </a:r>
          <a:endParaRPr lang="zh-TW" altLang="en-US" sz="2000" kern="1200" dirty="0"/>
        </a:p>
      </dsp:txBody>
      <dsp:txXfrm>
        <a:off x="6809619" y="2216343"/>
        <a:ext cx="1984929" cy="49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3C147-B658-428B-96A5-A480E88239BC}">
      <dsp:nvSpPr>
        <dsp:cNvPr id="0" name=""/>
        <dsp:cNvSpPr/>
      </dsp:nvSpPr>
      <dsp:spPr>
        <a:xfrm>
          <a:off x="360015" y="0"/>
          <a:ext cx="2151849" cy="710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技術增加產量</a:t>
          </a:r>
          <a:endParaRPr lang="zh-TW" altLang="en-US" sz="2500" kern="1200" dirty="0"/>
        </a:p>
      </dsp:txBody>
      <dsp:txXfrm>
        <a:off x="360015" y="0"/>
        <a:ext cx="2151849" cy="710139"/>
      </dsp:txXfrm>
    </dsp:sp>
    <dsp:sp modelId="{7B8BB7DA-933B-48E2-BB79-4075F04BAB21}">
      <dsp:nvSpPr>
        <dsp:cNvPr id="0" name=""/>
        <dsp:cNvSpPr/>
      </dsp:nvSpPr>
      <dsp:spPr>
        <a:xfrm>
          <a:off x="5475799" y="0"/>
          <a:ext cx="2149646" cy="716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景色失去</a:t>
          </a:r>
          <a:endParaRPr lang="zh-TW" altLang="en-US" sz="2500" kern="1200"/>
        </a:p>
      </dsp:txBody>
      <dsp:txXfrm>
        <a:off x="5475799" y="0"/>
        <a:ext cx="2149646" cy="716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79B96-5BB5-4728-B8CB-328B9D144208}">
      <dsp:nvSpPr>
        <dsp:cNvPr id="0" name=""/>
        <dsp:cNvSpPr/>
      </dsp:nvSpPr>
      <dsp:spPr>
        <a:xfrm>
          <a:off x="2345003" y="1301571"/>
          <a:ext cx="927030" cy="927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心靈勇氣</a:t>
          </a:r>
          <a:endParaRPr lang="zh-TW" altLang="en-US" sz="2000" kern="1200" dirty="0"/>
        </a:p>
      </dsp:txBody>
      <dsp:txXfrm>
        <a:off x="2480763" y="1437331"/>
        <a:ext cx="655510" cy="655510"/>
      </dsp:txXfrm>
    </dsp:sp>
    <dsp:sp modelId="{4F7D5475-B39C-4313-AB72-02C6519B61E9}">
      <dsp:nvSpPr>
        <dsp:cNvPr id="0" name=""/>
        <dsp:cNvSpPr/>
      </dsp:nvSpPr>
      <dsp:spPr>
        <a:xfrm rot="16200000">
          <a:off x="2709759" y="963228"/>
          <a:ext cx="197518" cy="315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2739387" y="1055894"/>
        <a:ext cx="138263" cy="189114"/>
      </dsp:txXfrm>
    </dsp:sp>
    <dsp:sp modelId="{ED6FD7A4-8FCD-4102-B9F6-BD3BC7F0DFD7}">
      <dsp:nvSpPr>
        <dsp:cNvPr id="0" name=""/>
        <dsp:cNvSpPr/>
      </dsp:nvSpPr>
      <dsp:spPr>
        <a:xfrm>
          <a:off x="2345003" y="1864"/>
          <a:ext cx="927030" cy="927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環境</a:t>
          </a:r>
          <a:endParaRPr lang="zh-TW" altLang="en-US" sz="2000" kern="1200" dirty="0"/>
        </a:p>
      </dsp:txBody>
      <dsp:txXfrm>
        <a:off x="2480763" y="137624"/>
        <a:ext cx="655510" cy="655510"/>
      </dsp:txXfrm>
    </dsp:sp>
    <dsp:sp modelId="{3B402F15-B445-4200-96E1-AD6BA3AA1FEF}">
      <dsp:nvSpPr>
        <dsp:cNvPr id="0" name=""/>
        <dsp:cNvSpPr/>
      </dsp:nvSpPr>
      <dsp:spPr>
        <a:xfrm rot="1800000">
          <a:off x="3267707" y="1929623"/>
          <a:ext cx="197518" cy="315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>
        <a:off x="3271676" y="1977847"/>
        <a:ext cx="138263" cy="189114"/>
      </dsp:txXfrm>
    </dsp:sp>
    <dsp:sp modelId="{07C3B1C1-DAC4-48F4-A8D4-78AA6776478F}">
      <dsp:nvSpPr>
        <dsp:cNvPr id="0" name=""/>
        <dsp:cNvSpPr/>
      </dsp:nvSpPr>
      <dsp:spPr>
        <a:xfrm>
          <a:off x="3470583" y="1951425"/>
          <a:ext cx="927030" cy="927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政治</a:t>
          </a:r>
          <a:endParaRPr lang="zh-TW" altLang="en-US" sz="2000" kern="1200" dirty="0"/>
        </a:p>
      </dsp:txBody>
      <dsp:txXfrm>
        <a:off x="3606343" y="2087185"/>
        <a:ext cx="655510" cy="655510"/>
      </dsp:txXfrm>
    </dsp:sp>
    <dsp:sp modelId="{50DB8075-77B5-463C-9397-26D8150B09CB}">
      <dsp:nvSpPr>
        <dsp:cNvPr id="0" name=""/>
        <dsp:cNvSpPr/>
      </dsp:nvSpPr>
      <dsp:spPr>
        <a:xfrm rot="9000000">
          <a:off x="2151810" y="1929623"/>
          <a:ext cx="197518" cy="3151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/>
        </a:p>
      </dsp:txBody>
      <dsp:txXfrm rot="10800000">
        <a:off x="2207096" y="1977847"/>
        <a:ext cx="138263" cy="189114"/>
      </dsp:txXfrm>
    </dsp:sp>
    <dsp:sp modelId="{F6123C63-FE80-4173-805A-6BD061174AEA}">
      <dsp:nvSpPr>
        <dsp:cNvPr id="0" name=""/>
        <dsp:cNvSpPr/>
      </dsp:nvSpPr>
      <dsp:spPr>
        <a:xfrm>
          <a:off x="1219423" y="1951425"/>
          <a:ext cx="927030" cy="9270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經濟</a:t>
          </a:r>
          <a:endParaRPr lang="zh-TW" altLang="en-US" sz="2000" kern="1200" dirty="0"/>
        </a:p>
      </dsp:txBody>
      <dsp:txXfrm>
        <a:off x="1355183" y="2087185"/>
        <a:ext cx="655510" cy="65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379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56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5131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4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746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962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841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018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936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06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891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44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621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305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823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943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302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27842A-4DC6-4522-A14A-C7F7D60C6693}" type="datetimeFigureOut">
              <a:rPr lang="zh-HK" altLang="en-US" smtClean="0"/>
              <a:t>2/5/2016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C17E1B-1675-4213-9531-2C7F344A82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62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從心</a:t>
            </a:r>
            <a:r>
              <a:rPr lang="zh-TW" altLang="en-US" dirty="0" smtClean="0"/>
              <a:t>靈勇</a:t>
            </a:r>
            <a:r>
              <a:rPr lang="zh-TW" altLang="en-US" dirty="0"/>
              <a:t>氣看能源與環境議題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r"/>
            <a:r>
              <a:rPr lang="en-US" altLang="zh-TW" sz="1800" dirty="0" smtClean="0"/>
              <a:t>		</a:t>
            </a:r>
            <a:r>
              <a:rPr lang="zh-TW" altLang="en-US" sz="1800" dirty="0" smtClean="0"/>
              <a:t>成員</a:t>
            </a:r>
            <a:r>
              <a:rPr lang="en-US" altLang="zh-TW" sz="1800" dirty="0" smtClean="0"/>
              <a:t>:</a:t>
            </a:r>
            <a:r>
              <a:rPr lang="zh-TW" altLang="en-US" sz="1800" dirty="0" smtClean="0"/>
              <a:t>曾冠豪    黃</a:t>
            </a:r>
            <a:r>
              <a:rPr lang="zh-TW" altLang="en-US" sz="1800" dirty="0"/>
              <a:t>俊</a:t>
            </a:r>
            <a:r>
              <a:rPr lang="zh-TW" altLang="en-US" sz="1800" dirty="0" smtClean="0"/>
              <a:t>棠</a:t>
            </a:r>
            <a:endParaRPr lang="en-US" altLang="zh-TW" sz="1800" dirty="0" smtClean="0"/>
          </a:p>
          <a:p>
            <a:pPr algn="r"/>
            <a:r>
              <a:rPr lang="zh-TW" altLang="en-US" sz="1800" dirty="0" smtClean="0"/>
              <a:t>        蔡</a:t>
            </a:r>
            <a:r>
              <a:rPr lang="zh-TW" altLang="en-US" sz="1800" dirty="0"/>
              <a:t>繼</a:t>
            </a:r>
            <a:r>
              <a:rPr lang="zh-TW" altLang="en-US" sz="1800" dirty="0" smtClean="0"/>
              <a:t>德    劉</a:t>
            </a:r>
            <a:r>
              <a:rPr lang="zh-TW" altLang="en-US" sz="1800" dirty="0"/>
              <a:t>駿逸</a:t>
            </a:r>
            <a:endParaRPr lang="en-US" altLang="zh-TW" sz="1800" dirty="0" smtClean="0"/>
          </a:p>
          <a:p>
            <a:pPr algn="r"/>
            <a:r>
              <a:rPr lang="zh-TW" altLang="en-US" sz="1800" dirty="0" smtClean="0"/>
              <a:t>        林昱廷    林</a:t>
            </a:r>
            <a:r>
              <a:rPr lang="zh-TW" altLang="en-US" sz="1800" dirty="0"/>
              <a:t>廷</a:t>
            </a:r>
            <a:r>
              <a:rPr lang="zh-TW" altLang="en-US" sz="1800" dirty="0" smtClean="0"/>
              <a:t>璋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281185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/>
              <a:t>故事主要意</a:t>
            </a:r>
            <a:r>
              <a:rPr lang="zh-HK" altLang="zh-HK" dirty="0" smtClean="0"/>
              <a:t>義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5817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雙方都有各自合理的理由，充滿灰色地</a:t>
            </a:r>
            <a:r>
              <a:rPr lang="zh-TW" altLang="en-US" sz="2400" dirty="0" smtClean="0"/>
              <a:t>帶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電</a:t>
            </a:r>
            <a:r>
              <a:rPr lang="zh-TW" altLang="en-US" sz="2400" dirty="0"/>
              <a:t>影最終</a:t>
            </a:r>
            <a:r>
              <a:rPr lang="en-US" altLang="zh-TW" sz="2400" dirty="0"/>
              <a:t>:</a:t>
            </a:r>
            <a:r>
              <a:rPr lang="zh-TW" altLang="en-US" sz="2400" dirty="0"/>
              <a:t>天然氣 </a:t>
            </a:r>
            <a:r>
              <a:rPr lang="en-US" altLang="zh-TW" sz="2400" dirty="0"/>
              <a:t>X ----&gt; </a:t>
            </a:r>
            <a:r>
              <a:rPr lang="zh-TW" altLang="en-US" sz="2400" dirty="0"/>
              <a:t>未知未來是好是</a:t>
            </a:r>
            <a:r>
              <a:rPr lang="zh-TW" altLang="en-US" sz="2400" dirty="0" smtClean="0"/>
              <a:t>壞</a:t>
            </a:r>
            <a:endParaRPr lang="en-US" altLang="zh-TW" sz="2400" dirty="0" smtClean="0"/>
          </a:p>
          <a:p>
            <a:pPr lvl="1"/>
            <a:endParaRPr lang="zh-TW" altLang="en-US" sz="2400" dirty="0" smtClean="0"/>
          </a:p>
          <a:p>
            <a:r>
              <a:rPr lang="zh-TW" altLang="en-US" sz="2400" dirty="0" smtClean="0"/>
              <a:t>重</a:t>
            </a:r>
            <a:r>
              <a:rPr lang="zh-TW" altLang="en-US" sz="2400" dirty="0"/>
              <a:t>新思考自己的價值</a:t>
            </a:r>
            <a:r>
              <a:rPr lang="zh-TW" altLang="en-US" sz="2400" dirty="0" smtClean="0"/>
              <a:t>觀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史</a:t>
            </a:r>
            <a:r>
              <a:rPr lang="zh-TW" altLang="en-US" sz="2400" dirty="0"/>
              <a:t>提夫重新定義自己的價值</a:t>
            </a:r>
            <a:r>
              <a:rPr lang="zh-TW" altLang="en-US" sz="2400" dirty="0" smtClean="0"/>
              <a:t>觀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多</a:t>
            </a:r>
            <a:r>
              <a:rPr lang="zh-TW" altLang="en-US" sz="2400" dirty="0"/>
              <a:t>思考</a:t>
            </a:r>
            <a:endParaRPr lang="en-US" altLang="zh-TW" sz="2400" dirty="0"/>
          </a:p>
          <a:p>
            <a:pPr lvl="2"/>
            <a:r>
              <a:rPr lang="zh-TW" altLang="en-US" sz="2400" dirty="0"/>
              <a:t>自己不一定是對的</a:t>
            </a:r>
            <a:endParaRPr lang="en-US" altLang="zh-TW" sz="2400" dirty="0"/>
          </a:p>
          <a:p>
            <a:pPr lvl="2"/>
            <a:r>
              <a:rPr lang="zh-TW" altLang="en-US" sz="2400" dirty="0"/>
              <a:t>避免自己會後悔</a:t>
            </a:r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pPr marL="457200" lvl="1" indent="0">
              <a:buNone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390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00" y="349010"/>
            <a:ext cx="10364451" cy="1596177"/>
          </a:xfrm>
        </p:spPr>
        <p:txBody>
          <a:bodyPr/>
          <a:lstStyle/>
          <a:p>
            <a:r>
              <a:rPr lang="zh-TW" altLang="en-US" dirty="0"/>
              <a:t>行動者網絡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87" y="1455775"/>
            <a:ext cx="7688276" cy="53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3"/>
          <p:cNvGraphicFramePr/>
          <p:nvPr>
            <p:extLst>
              <p:ext uri="{D42A27DB-BD31-4B8C-83A1-F6EECF244321}">
                <p14:modId xmlns:p14="http://schemas.microsoft.com/office/powerpoint/2010/main" val="243934804"/>
              </p:ext>
            </p:extLst>
          </p:nvPr>
        </p:nvGraphicFramePr>
        <p:xfrm>
          <a:off x="1815806" y="3276200"/>
          <a:ext cx="8794549" cy="27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資料庫圖表 4"/>
          <p:cNvGraphicFramePr/>
          <p:nvPr>
            <p:extLst>
              <p:ext uri="{D42A27DB-BD31-4B8C-83A1-F6EECF244321}">
                <p14:modId xmlns:p14="http://schemas.microsoft.com/office/powerpoint/2010/main" val="2323919009"/>
              </p:ext>
            </p:extLst>
          </p:nvPr>
        </p:nvGraphicFramePr>
        <p:xfrm>
          <a:off x="2175846" y="1043952"/>
          <a:ext cx="8160838" cy="264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資料庫圖表 5"/>
          <p:cNvGraphicFramePr/>
          <p:nvPr>
            <p:extLst>
              <p:ext uri="{D42A27DB-BD31-4B8C-83A1-F6EECF244321}">
                <p14:modId xmlns:p14="http://schemas.microsoft.com/office/powerpoint/2010/main" val="824079866"/>
              </p:ext>
            </p:extLst>
          </p:nvPr>
        </p:nvGraphicFramePr>
        <p:xfrm>
          <a:off x="3399569" y="2196080"/>
          <a:ext cx="5617037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向下箭號 6"/>
          <p:cNvSpPr/>
          <p:nvPr/>
        </p:nvSpPr>
        <p:spPr>
          <a:xfrm rot="2771452">
            <a:off x="3970221" y="4824437"/>
            <a:ext cx="477577" cy="1030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7"/>
          <p:cNvSpPr/>
          <p:nvPr/>
        </p:nvSpPr>
        <p:spPr>
          <a:xfrm rot="6163962">
            <a:off x="3760256" y="37792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8"/>
          <p:cNvSpPr/>
          <p:nvPr/>
        </p:nvSpPr>
        <p:spPr>
          <a:xfrm rot="15325385">
            <a:off x="8167839" y="38647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9"/>
          <p:cNvSpPr/>
          <p:nvPr/>
        </p:nvSpPr>
        <p:spPr>
          <a:xfrm rot="18609466">
            <a:off x="7884097" y="487860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1"/>
          <p:cNvSpPr/>
          <p:nvPr/>
        </p:nvSpPr>
        <p:spPr>
          <a:xfrm rot="13985327">
            <a:off x="6863064" y="13851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下箭號 12"/>
          <p:cNvSpPr/>
          <p:nvPr/>
        </p:nvSpPr>
        <p:spPr>
          <a:xfrm rot="7515982">
            <a:off x="5019978" y="1383562"/>
            <a:ext cx="492543" cy="1048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55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故事劇情大要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92031"/>
            <a:ext cx="10363826" cy="4332966"/>
          </a:xfrm>
        </p:spPr>
        <p:txBody>
          <a:bodyPr>
            <a:normAutofit/>
          </a:bodyPr>
          <a:lstStyle/>
          <a:p>
            <a:r>
              <a:rPr lang="zh-TW" altLang="zh-HK" sz="2400" dirty="0"/>
              <a:t>環球</a:t>
            </a:r>
            <a:r>
              <a:rPr lang="zh-TW" altLang="zh-HK" sz="2400" dirty="0" smtClean="0"/>
              <a:t>能</a:t>
            </a:r>
            <a:r>
              <a:rPr lang="zh-TW" altLang="zh-HK" sz="2400" dirty="0"/>
              <a:t>源開採企業公</a:t>
            </a:r>
            <a:r>
              <a:rPr lang="zh-TW" altLang="zh-HK" sz="2400" dirty="0" smtClean="0"/>
              <a:t>司</a:t>
            </a:r>
            <a:endParaRPr lang="en-US" altLang="zh-TW" sz="2400" dirty="0" smtClean="0"/>
          </a:p>
          <a:p>
            <a:pPr lvl="1"/>
            <a:r>
              <a:rPr lang="zh-TW" altLang="zh-HK" sz="2400" dirty="0"/>
              <a:t>業務員</a:t>
            </a:r>
            <a:r>
              <a:rPr lang="zh-TW" altLang="zh-HK" sz="2400" dirty="0" smtClean="0"/>
              <a:t>史</a:t>
            </a:r>
            <a:r>
              <a:rPr lang="zh-TW" altLang="zh-HK" sz="2400" dirty="0"/>
              <a:t>提</a:t>
            </a:r>
            <a:r>
              <a:rPr lang="zh-TW" altLang="zh-HK" sz="2400" dirty="0" smtClean="0"/>
              <a:t>夫</a:t>
            </a:r>
            <a:r>
              <a:rPr lang="zh-TW" altLang="en-US" sz="2400" dirty="0" smtClean="0"/>
              <a:t>，</a:t>
            </a:r>
            <a:r>
              <a:rPr lang="zh-TW" altLang="zh-HK" sz="2400" dirty="0" smtClean="0"/>
              <a:t>蘇</a:t>
            </a:r>
            <a:endParaRPr lang="en-US" altLang="zh-TW" sz="2400" dirty="0" smtClean="0"/>
          </a:p>
          <a:p>
            <a:pPr lvl="1"/>
            <a:r>
              <a:rPr lang="zh-TW" altLang="zh-HK" sz="2400" dirty="0"/>
              <a:t>到小</a:t>
            </a:r>
            <a:r>
              <a:rPr lang="zh-TW" altLang="zh-HK" sz="2400" dirty="0" smtClean="0"/>
              <a:t>鎮</a:t>
            </a:r>
            <a:r>
              <a:rPr lang="zh-TW" altLang="en-US" sz="2400" dirty="0" smtClean="0"/>
              <a:t>交涉，所以取</a:t>
            </a:r>
            <a:r>
              <a:rPr lang="zh-TW" altLang="en-US" sz="2400" dirty="0"/>
              <a:t>得土地開採權</a:t>
            </a:r>
            <a:endParaRPr lang="en-US" altLang="zh-TW" sz="2400" dirty="0" smtClean="0"/>
          </a:p>
          <a:p>
            <a:endParaRPr lang="en-US" altLang="zh-HK" sz="2400" dirty="0"/>
          </a:p>
          <a:p>
            <a:r>
              <a:rPr lang="zh-TW" altLang="zh-HK" sz="2400" dirty="0"/>
              <a:t>小</a:t>
            </a:r>
            <a:r>
              <a:rPr lang="zh-TW" altLang="zh-HK" sz="2400" dirty="0" smtClean="0"/>
              <a:t>鎮</a:t>
            </a:r>
            <a:r>
              <a:rPr lang="zh-TW" altLang="zh-HK" sz="2400" dirty="0"/>
              <a:t>居民</a:t>
            </a:r>
            <a:r>
              <a:rPr lang="zh-TW" altLang="zh-HK" sz="2400" dirty="0" smtClean="0"/>
              <a:t>投票表決</a:t>
            </a:r>
            <a:r>
              <a:rPr lang="zh-TW" altLang="en-US" sz="2400" dirty="0" smtClean="0"/>
              <a:t>是否開</a:t>
            </a:r>
            <a:r>
              <a:rPr lang="zh-TW" altLang="en-US" sz="2400" dirty="0"/>
              <a:t>採天然</a:t>
            </a:r>
            <a:r>
              <a:rPr lang="zh-TW" altLang="zh-HK" sz="2400" dirty="0" smtClean="0"/>
              <a:t>氣</a:t>
            </a:r>
            <a:endParaRPr lang="en-US" altLang="zh-TW" sz="2400" dirty="0" smtClean="0"/>
          </a:p>
          <a:p>
            <a:pPr lvl="1"/>
            <a:r>
              <a:rPr lang="zh-TW" altLang="zh-HK" sz="2400" dirty="0"/>
              <a:t>金</a:t>
            </a:r>
            <a:r>
              <a:rPr lang="zh-TW" altLang="zh-HK" sz="2400" dirty="0" smtClean="0"/>
              <a:t>錢</a:t>
            </a:r>
            <a:r>
              <a:rPr lang="en-US" altLang="zh-TW" sz="2400" dirty="0" smtClean="0"/>
              <a:t>vs</a:t>
            </a:r>
            <a:r>
              <a:rPr lang="zh-TW" altLang="zh-HK" sz="2400" dirty="0"/>
              <a:t>環保</a:t>
            </a:r>
            <a:endParaRPr lang="en-US" altLang="zh-TW" sz="2400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0508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800" cy="12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故事劇情大要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92031"/>
            <a:ext cx="10363826" cy="4332966"/>
          </a:xfrm>
        </p:spPr>
        <p:txBody>
          <a:bodyPr>
            <a:normAutofit/>
          </a:bodyPr>
          <a:lstStyle/>
          <a:p>
            <a:r>
              <a:rPr lang="zh-TW" altLang="zh-HK" sz="2400" dirty="0"/>
              <a:t>環保團體「雅典娜</a:t>
            </a:r>
            <a:r>
              <a:rPr lang="zh-TW" altLang="zh-HK" sz="2400" dirty="0" smtClean="0"/>
              <a:t>」</a:t>
            </a:r>
            <a:endParaRPr lang="en-US" altLang="zh-TW" sz="2400" dirty="0" smtClean="0"/>
          </a:p>
          <a:p>
            <a:pPr lvl="1"/>
            <a:r>
              <a:rPr lang="zh-TW" altLang="zh-HK" sz="2400" dirty="0" smtClean="0"/>
              <a:t>指</a:t>
            </a:r>
            <a:r>
              <a:rPr lang="zh-TW" altLang="zh-HK" sz="2400" dirty="0"/>
              <a:t>控環球能源的開採作業</a:t>
            </a:r>
            <a:r>
              <a:rPr lang="zh-TW" altLang="en-US" sz="2400" dirty="0"/>
              <a:t>過程</a:t>
            </a:r>
            <a:endParaRPr lang="en-US" altLang="zh-TW" sz="2400" dirty="0"/>
          </a:p>
          <a:p>
            <a:pPr lvl="1"/>
            <a:r>
              <a:rPr lang="zh-TW" altLang="zh-HK" sz="2400" dirty="0" smtClean="0"/>
              <a:t>證據</a:t>
            </a:r>
            <a:r>
              <a:rPr lang="en-US" altLang="zh-TW" sz="2400" dirty="0" smtClean="0"/>
              <a:t> x</a:t>
            </a:r>
          </a:p>
          <a:p>
            <a:pPr lvl="1"/>
            <a:r>
              <a:rPr lang="zh-TW" altLang="zh-HK" sz="2400" dirty="0"/>
              <a:t>環球能</a:t>
            </a:r>
            <a:r>
              <a:rPr lang="zh-TW" altLang="zh-HK" sz="2400" dirty="0" smtClean="0"/>
              <a:t>源</a:t>
            </a:r>
            <a:r>
              <a:rPr lang="zh-TW" altLang="en-US" sz="2400" dirty="0" smtClean="0"/>
              <a:t>的保險</a:t>
            </a:r>
            <a:endParaRPr lang="en-US" altLang="zh-TW" sz="2400" dirty="0"/>
          </a:p>
          <a:p>
            <a:endParaRPr lang="en-US" altLang="zh-HK" sz="2400" dirty="0" smtClean="0"/>
          </a:p>
          <a:p>
            <a:r>
              <a:rPr lang="zh-TW" altLang="zh-HK" sz="2400" dirty="0"/>
              <a:t>小鎮居民投票表</a:t>
            </a:r>
            <a:r>
              <a:rPr lang="zh-TW" altLang="zh-HK" sz="2400" dirty="0" smtClean="0"/>
              <a:t>決</a:t>
            </a:r>
            <a:r>
              <a:rPr lang="zh-TW" altLang="en-US" sz="2400" dirty="0" smtClean="0"/>
              <a:t>當日</a:t>
            </a:r>
            <a:endParaRPr lang="en-US" altLang="zh-TW" sz="2400" dirty="0" smtClean="0"/>
          </a:p>
          <a:p>
            <a:pPr lvl="1"/>
            <a:r>
              <a:rPr lang="zh-TW" altLang="zh-HK" sz="2400" dirty="0"/>
              <a:t>史提</a:t>
            </a:r>
            <a:r>
              <a:rPr lang="zh-TW" altLang="zh-HK" sz="2400" dirty="0" smtClean="0"/>
              <a:t>夫</a:t>
            </a:r>
            <a:r>
              <a:rPr lang="zh-TW" altLang="en-US" sz="2400" dirty="0" smtClean="0"/>
              <a:t>坦白一</a:t>
            </a:r>
            <a:r>
              <a:rPr lang="zh-TW" altLang="zh-HK" sz="2400" dirty="0"/>
              <a:t>切</a:t>
            </a:r>
            <a:endParaRPr lang="en-US" altLang="zh-HK" sz="2400" dirty="0" smtClean="0"/>
          </a:p>
          <a:p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39593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/>
              <a:t>主要人物介紹</a:t>
            </a:r>
            <a:endParaRPr lang="zh-TW" altLang="zh-H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2400" dirty="0"/>
              <a:t>史帝夫</a:t>
            </a:r>
            <a:r>
              <a:rPr lang="zh-TW" altLang="zh-HK" sz="2400" dirty="0" smtClean="0"/>
              <a:t>：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zh-HK" sz="2400" dirty="0" smtClean="0"/>
              <a:t>為</a:t>
            </a:r>
            <a:r>
              <a:rPr lang="zh-TW" altLang="zh-HK" sz="2400" dirty="0"/>
              <a:t>了升遷主管，也為了使小鎮的經濟起飛</a:t>
            </a:r>
            <a:r>
              <a:rPr lang="zh-TW" altLang="zh-HK" sz="2400" dirty="0" smtClean="0"/>
              <a:t>，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zh-HK" sz="2400" dirty="0" smtClean="0"/>
              <a:t>認</a:t>
            </a:r>
            <a:r>
              <a:rPr lang="zh-TW" altLang="zh-HK" sz="2400" dirty="0"/>
              <a:t>為自己是在做對的事，而出生鄉下的他</a:t>
            </a:r>
            <a:r>
              <a:rPr lang="zh-TW" altLang="zh-HK" sz="2400" dirty="0" smtClean="0"/>
              <a:t>，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zh-HK" sz="2400" dirty="0" smtClean="0"/>
              <a:t>對</a:t>
            </a:r>
            <a:r>
              <a:rPr lang="zh-TW" altLang="zh-HK" sz="2400" dirty="0"/>
              <a:t>於這種事也覺得是應該的</a:t>
            </a:r>
            <a:r>
              <a:rPr lang="zh-TW" altLang="zh-HK" sz="2400" dirty="0" smtClean="0"/>
              <a:t>。</a:t>
            </a:r>
            <a:endParaRPr lang="en-US" altLang="zh-TW" sz="24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zh-HK" dirty="0"/>
          </a:p>
          <a:p>
            <a:endParaRPr lang="en-US" altLang="zh-HK" dirty="0" smtClean="0"/>
          </a:p>
          <a:p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86" y="2521096"/>
            <a:ext cx="3187483" cy="21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/>
              <a:t>主要人物介紹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147" y="1907298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zh-TW" altLang="zh-HK" sz="2400" dirty="0"/>
              <a:t>蘇：單親媽媽，也是老練的業務員</a:t>
            </a:r>
            <a:r>
              <a:rPr lang="zh-TW" altLang="zh-HK" sz="2400" dirty="0" smtClean="0"/>
              <a:t>，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zh-HK" sz="2400" dirty="0" smtClean="0"/>
              <a:t>與</a:t>
            </a:r>
            <a:r>
              <a:rPr lang="zh-TW" altLang="zh-HK" sz="2400" dirty="0"/>
              <a:t>史帝夫搭檔多年，情同姐弟。</a:t>
            </a:r>
          </a:p>
          <a:p>
            <a:endParaRPr lang="zh-HK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02" y="3033153"/>
            <a:ext cx="3510013" cy="25155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07242" y="4931847"/>
            <a:ext cx="6237796" cy="2060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sz="2400" dirty="0" smtClean="0"/>
              <a:t>達斯汀：表面上是環保人士，背地裡是全球公司派來的員工，有自信，為了打擊史蒂夫存在。</a:t>
            </a:r>
          </a:p>
          <a:p>
            <a:endParaRPr lang="zh-HK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7826"/>
            <a:ext cx="416052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/>
              <a:t>主要人物介紹</a:t>
            </a:r>
            <a:endParaRPr lang="zh-TW" altLang="zh-H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zh-HK" sz="2400" dirty="0"/>
              <a:t>葉慈：代表小鎮居民，有深厚的學識，也對於小鎮有強烈歸屬感。</a:t>
            </a:r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endParaRPr lang="zh-TW" altLang="zh-HK" sz="2400" dirty="0"/>
          </a:p>
          <a:p>
            <a:endParaRPr lang="en-US" altLang="zh-HK" sz="2400" dirty="0" smtClean="0"/>
          </a:p>
          <a:p>
            <a:endParaRPr lang="zh-HK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3100218"/>
            <a:ext cx="4564659" cy="30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dirty="0"/>
              <a:t>故事主要意</a:t>
            </a:r>
            <a:r>
              <a:rPr lang="zh-HK" altLang="zh-HK" dirty="0" smtClean="0"/>
              <a:t>義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引</a:t>
            </a:r>
            <a:r>
              <a:rPr lang="zh-TW" altLang="en-US" sz="2400" dirty="0"/>
              <a:t>起對價值觀的反</a:t>
            </a:r>
            <a:r>
              <a:rPr lang="zh-TW" altLang="en-US" sz="2400" dirty="0" smtClean="0"/>
              <a:t>思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目</a:t>
            </a:r>
            <a:r>
              <a:rPr lang="zh-TW" altLang="en-US" sz="2400" dirty="0"/>
              <a:t>的相同，價值觀相</a:t>
            </a:r>
            <a:r>
              <a:rPr lang="zh-TW" altLang="en-US" sz="2400" dirty="0" smtClean="0"/>
              <a:t>異</a:t>
            </a:r>
            <a:endParaRPr lang="zh-TW" alt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37568"/>
              </p:ext>
            </p:extLst>
          </p:nvPr>
        </p:nvGraphicFramePr>
        <p:xfrm>
          <a:off x="2057749" y="3356404"/>
          <a:ext cx="8770672" cy="2277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668"/>
                <a:gridCol w="2192668"/>
                <a:gridCol w="2192668"/>
                <a:gridCol w="2192668"/>
              </a:tblGrid>
              <a:tr h="752195">
                <a:tc>
                  <a:txBody>
                    <a:bodyPr/>
                    <a:lstStyle/>
                    <a:p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目的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價值觀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行動</a:t>
                      </a:r>
                      <a:endParaRPr lang="zh-HK" altLang="en-US" sz="2400" dirty="0"/>
                    </a:p>
                  </a:txBody>
                  <a:tcPr/>
                </a:tc>
              </a:tr>
              <a:tr h="76264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史提夫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守護土地</a:t>
                      </a:r>
                      <a:r>
                        <a:rPr lang="en-US" altLang="zh-TW" sz="2400" dirty="0" smtClean="0"/>
                        <a:t>/</a:t>
                      </a:r>
                      <a:r>
                        <a:rPr lang="zh-TW" altLang="en-US" sz="2400" dirty="0" smtClean="0"/>
                        <a:t>小鎮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金錢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天然氣 √</a:t>
                      </a:r>
                    </a:p>
                  </a:txBody>
                  <a:tcPr/>
                </a:tc>
              </a:tr>
              <a:tr h="762643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部份鎮民 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守護土地</a:t>
                      </a:r>
                      <a:r>
                        <a:rPr lang="en-US" altLang="zh-TW" sz="2400" dirty="0" smtClean="0"/>
                        <a:t>/</a:t>
                      </a:r>
                      <a:r>
                        <a:rPr lang="zh-TW" altLang="en-US" sz="2400" dirty="0" smtClean="0"/>
                        <a:t>小鎮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自尊與土地</a:t>
                      </a:r>
                      <a:endParaRPr lang="zh-HK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天然氣 </a:t>
                      </a:r>
                      <a:r>
                        <a:rPr lang="en-US" altLang="zh-TW" sz="2400" dirty="0" smtClean="0"/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5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157</TotalTime>
  <Words>495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新細明體</vt:lpstr>
      <vt:lpstr>Arial</vt:lpstr>
      <vt:lpstr>Tw Cen MT</vt:lpstr>
      <vt:lpstr>Droplet</vt:lpstr>
      <vt:lpstr>從心靈勇氣看能源與環境議題</vt:lpstr>
      <vt:lpstr>行動者網絡</vt:lpstr>
      <vt:lpstr>PowerPoint Presentation</vt:lpstr>
      <vt:lpstr>故事劇情大要</vt:lpstr>
      <vt:lpstr>故事劇情大要</vt:lpstr>
      <vt:lpstr>主要人物介紹</vt:lpstr>
      <vt:lpstr>主要人物介紹</vt:lpstr>
      <vt:lpstr>主要人物介紹</vt:lpstr>
      <vt:lpstr>故事主要意義</vt:lpstr>
      <vt:lpstr>故事主要意義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心靈勇氣</dc:title>
  <dc:creator>劉駿逸</dc:creator>
  <cp:lastModifiedBy>劉駿逸</cp:lastModifiedBy>
  <cp:revision>70</cp:revision>
  <dcterms:created xsi:type="dcterms:W3CDTF">2016-04-18T07:51:38Z</dcterms:created>
  <dcterms:modified xsi:type="dcterms:W3CDTF">2016-05-02T15:07:31Z</dcterms:modified>
</cp:coreProperties>
</file>