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97" r:id="rId3"/>
    <p:sldId id="258" r:id="rId4"/>
    <p:sldId id="257" r:id="rId5"/>
    <p:sldId id="277" r:id="rId6"/>
    <p:sldId id="279" r:id="rId8"/>
    <p:sldId id="259" r:id="rId9"/>
    <p:sldId id="270" r:id="rId10"/>
    <p:sldId id="260" r:id="rId11"/>
    <p:sldId id="262" r:id="rId12"/>
    <p:sldId id="268" r:id="rId13"/>
    <p:sldId id="281" r:id="rId14"/>
    <p:sldId id="282" r:id="rId15"/>
    <p:sldId id="283" r:id="rId16"/>
    <p:sldId id="272" r:id="rId17"/>
    <p:sldId id="273" r:id="rId18"/>
    <p:sldId id="261" r:id="rId19"/>
    <p:sldId id="267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68" autoAdjust="0"/>
  </p:normalViewPr>
  <p:slideViewPr>
    <p:cSldViewPr snapToGrid="0">
      <p:cViewPr>
        <p:scale>
          <a:sx n="77" d="100"/>
          <a:sy n="77" d="100"/>
        </p:scale>
        <p:origin x="-864" y="-160"/>
      </p:cViewPr>
      <p:guideLst>
        <p:guide orient="horz" pos="2143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9C39E-5D57-4CD1-9823-825609891370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8BBEF-FF2E-4324-8D2E-2D82C3271449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BBEF-FF2E-4324-8D2E-2D82C3271449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BBEF-FF2E-4324-8D2E-2D82C3271449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BBEF-FF2E-4324-8D2E-2D82C3271449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A45A-DB84-4C5A-901A-F3ED8E417FE5}" type="datetime1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讓你更像你自己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C811-E4B0-457F-8A73-2F7FF63EBB65}" type="datetime1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讓你更像你自己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58C9-B150-4E59-A384-C804A07BDE6B}" type="datetime1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讓你更像你自己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A330-CA79-40E8-8E47-FCB018159F7C}" type="datetime1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讓你更像你自己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9287-C267-40FB-B6D9-D5B522EFBE2D}" type="datetime1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讓你更像你自己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51BD-58F4-42C2-98B9-6F417B22CBE1}" type="datetime1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讓你更像你自己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78D8-FC1A-4062-AC2C-7EAF912BCBC6}" type="datetime1">
              <a:rPr lang="zh-TW" altLang="en-US" smtClean="0"/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讓你更像你自己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41E8-D06B-471B-91C3-4FF52013BDCE}" type="datetime1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讓你更像你自己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CE0E-A9A4-4D9E-927A-78C982A17B7A}" type="datetime1">
              <a:rPr lang="zh-TW" altLang="en-US" smtClean="0"/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讓你更像你自己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CBB-6CB9-403B-ACF6-8EE6C8233413}" type="datetime1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讓你更像你自己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5115-EC83-47B0-BB1A-266D5538788C}" type="datetime1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讓你更像你自己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B821E-0F06-40D0-A549-C6908497BC27}" type="datetime1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讓你更像你自己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1D9D9-ADC7-4D9B-B062-9C5556C0E197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hyperlink" Target="http://www.books.com.tw/products/0010640896" TargetMode="External"/><Relationship Id="rId4" Type="http://schemas.openxmlformats.org/officeDocument/2006/relationships/hyperlink" Target="http://www.merit-times.com.tw/NewsPage.aspx?unid=346637" TargetMode="External"/><Relationship Id="rId3" Type="http://schemas.openxmlformats.org/officeDocument/2006/relationships/hyperlink" Target="http://tln.nmtl.gov.tw/ch/m2/nmtl_w1_m2_c_2.aspx?person_number=D17085" TargetMode="External"/><Relationship Id="rId2" Type="http://schemas.openxmlformats.org/officeDocument/2006/relationships/hyperlink" Target="https://zh.wikipedia.org/wiki/%E7%8E%8B%E6%BA%A2%E5%98%89" TargetMode="Externa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1" cstate="email">
            <a:lum bright="70000" contrast="-70000"/>
          </a:blip>
          <a:stretch>
            <a:fillRect/>
          </a:stretch>
        </p:blipFill>
        <p:spPr>
          <a:xfrm>
            <a:off x="0" y="-51687"/>
            <a:ext cx="12192000" cy="690968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633" b="7619"/>
          <a:stretch>
            <a:fillRect/>
          </a:stretch>
        </p:blipFill>
        <p:spPr>
          <a:xfrm>
            <a:off x="-15798" y="-51687"/>
            <a:ext cx="12207798" cy="69096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4751" y="450038"/>
            <a:ext cx="78867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b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全校型中文閱讀書寫課程革新推動計畫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/>
          <p:nvPr/>
        </p:nvSpPr>
        <p:spPr>
          <a:xfrm>
            <a:off x="2496798" y="4344354"/>
            <a:ext cx="7669478" cy="19164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TW" sz="14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28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「中文閱讀與表達」授課教師</a:t>
            </a:r>
            <a:endParaRPr lang="en-US" altLang="zh-TW" sz="28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28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陳憶蘇、熊仙如、林麗美</a:t>
            </a:r>
            <a:endParaRPr lang="en-US" altLang="zh-TW" sz="28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28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陳金英、施寬文、楊雅琪</a:t>
            </a:r>
            <a:endParaRPr lang="zh-TW" altLang="en-US" sz="28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79576" y="2506662"/>
            <a:ext cx="7886700" cy="850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spc="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全人觀點</a:t>
            </a:r>
            <a:r>
              <a:rPr lang="en-US" altLang="zh-TW" sz="5400" b="1" spc="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5400" b="1" spc="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從心讀寫</a:t>
            </a:r>
            <a:endParaRPr lang="zh-TW" altLang="en-US" sz="5400" b="1" spc="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711407" y="3589063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105-1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41981" y="666937"/>
            <a:ext cx="438538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朱西亞的故事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5669" y="2287351"/>
            <a:ext cx="623041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朱西亞怕上帝問他什麼？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不等於 4"/>
          <p:cNvSpPr/>
          <p:nvPr/>
        </p:nvSpPr>
        <p:spPr>
          <a:xfrm>
            <a:off x="8876773" y="2919598"/>
            <a:ext cx="834887" cy="658823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等於 5"/>
          <p:cNvSpPr/>
          <p:nvPr/>
        </p:nvSpPr>
        <p:spPr>
          <a:xfrm>
            <a:off x="8876773" y="1835293"/>
            <a:ext cx="783772" cy="90411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60" y="4136808"/>
            <a:ext cx="91440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985635" y="2214880"/>
            <a:ext cx="1462405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115550" y="2214880"/>
            <a:ext cx="1462405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016115" y="2433320"/>
            <a:ext cx="140208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3200">
                <a:latin typeface="標楷體" panose="03000509000000000000" pitchFamily="65" charset="-120"/>
                <a:ea typeface="標楷體" panose="03000509000000000000" pitchFamily="65" charset="-120"/>
              </a:rPr>
              <a:t>朱西亞</a:t>
            </a:r>
            <a:endParaRPr lang="zh-TW" altLang="zh-CN" sz="32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73665" y="2433320"/>
            <a:ext cx="114681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3200">
                <a:latin typeface="標楷體" panose="03000509000000000000" pitchFamily="65" charset="-120"/>
                <a:ea typeface="標楷體" panose="03000509000000000000" pitchFamily="65" charset="-120"/>
              </a:rPr>
              <a:t>摩西</a:t>
            </a:r>
            <a:endParaRPr lang="zh-TW" altLang="zh-CN" sz="32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2733" y="1549103"/>
            <a:ext cx="103488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拉比是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的意思，是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智者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的象徵，是可以去請教的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他們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經常與常人接觸，解答他們的疑惑。他們是一群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觀察生活，思考生活從而獲得智慧的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，尤其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在宗教中扮演重要角色，為許多猶太教儀式中的主持。因此，拉比的社會地位十分尊崇，連君王也經常邀請拉比進宮教導。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04274" y="591671"/>
            <a:ext cx="230751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拉比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37" y="713292"/>
            <a:ext cx="8670663" cy="578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006811" y="448610"/>
            <a:ext cx="864839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200" b="1" u="sng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舊約聖經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裏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最重要的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人物，</a:t>
            </a:r>
            <a:r>
              <a:rPr lang="zh-TW" altLang="en-US" sz="32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出埃及記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裡記載了許多摩西的事蹟，相傳著有</a:t>
            </a:r>
            <a:r>
              <a:rPr lang="zh-TW" altLang="en-US" sz="32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摩西五經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741" y="725608"/>
            <a:ext cx="1795848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摩西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48931"/>
            <a:ext cx="6653513" cy="460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653511" y="2248931"/>
            <a:ext cx="5060693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他是猶太人的</a:t>
            </a:r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民族領袖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，史學界認為他是</a:t>
            </a:r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猶太教的創始者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，集多種身分於一身，其中包括：先知、祭司、頒佈律法者、審判者、代求者、牧人、行神蹟者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49380" y="2100179"/>
            <a:ext cx="8636145" cy="414991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所有可能被取代、可以被複製的工作裡，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都充滿了競爭。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但寫作就不一樣，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我不寫，世界上就不會有這篇文章，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它是獨一無二的。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774057" y="791394"/>
            <a:ext cx="2055110" cy="11079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亮點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77887" y="2174441"/>
            <a:ext cx="8393428" cy="414991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獨特的工作，唯一的人生，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無人能和你競爭，也無從和別人比較，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你要做的只是傾聽自我，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發現和實現你更多的內在本質，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讓你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更像你自己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63" y="627401"/>
            <a:ext cx="27130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3413" y="791245"/>
            <a:ext cx="10033516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作者王溢嘉說：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朱西亞的故事終結了他的見賢思齊。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029454" y="3252733"/>
            <a:ext cx="4305063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為什麼？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432041" y="233265"/>
            <a:ext cx="6148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00" y="0"/>
            <a:ext cx="634530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21092" y="1539551"/>
            <a:ext cx="845353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維基百科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/>
              <a:t>      </a:t>
            </a:r>
            <a:r>
              <a:rPr lang="en-US" altLang="zh-TW" dirty="0">
                <a:hlinkClick r:id="rId2"/>
              </a:rPr>
              <a:t>https://zh.wikipedia.org/wiki/%E7%8E%8B%E6%BA%A2%E5%98%89</a:t>
            </a:r>
            <a:endParaRPr lang="en-US" altLang="zh-TW" dirty="0"/>
          </a:p>
          <a:p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台灣文學網</a:t>
            </a:r>
            <a:r>
              <a:rPr lang="zh-TW" altLang="en-US" dirty="0"/>
              <a:t> </a:t>
            </a:r>
            <a:r>
              <a:rPr lang="en-US" altLang="zh-TW" dirty="0">
                <a:hlinkClick r:id="rId3"/>
              </a:rPr>
              <a:t>http://tln.nmtl.gov.tw/ch/m2/nmtl_w1_m2_c_2.aspx?person_number=D17085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人間福報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http://www.merit-times.com.tw/NewsPage.aspx?unid=346637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博客來網路書店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/>
              <a:t>       </a:t>
            </a:r>
            <a:r>
              <a:rPr lang="en-US" altLang="zh-TW" dirty="0">
                <a:hlinkClick r:id="rId5"/>
              </a:rPr>
              <a:t>http://www.books.com.tw/products/0010640896</a:t>
            </a:r>
            <a:endParaRPr lang="en-US" altLang="zh-TW" dirty="0"/>
          </a:p>
          <a:p>
            <a:endParaRPr lang="zh-TW" altLang="en-US" dirty="0"/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38402" y="867778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讓你更像你自己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sz="1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1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30682" y="4825374"/>
            <a:ext cx="5453420" cy="127062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簡報製作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林麗美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助理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林庭意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00" y="2352675"/>
            <a:ext cx="6975900" cy="523192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032446" y="2805675"/>
            <a:ext cx="304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作者：王溢嘉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593888" y="6273225"/>
            <a:ext cx="213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2016.09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6717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380921" y="276224"/>
            <a:ext cx="48768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作者介紹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72268" y="1311414"/>
            <a:ext cx="6494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95120" y="1427053"/>
            <a:ext cx="6096000" cy="4540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王溢嘉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1950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年生於台中市，高分考上台大醫學系，畢業後卻不當醫生，而堅持踏上寫作之路。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雖然不是拒絕聯考的小子，但總在人生關鍵處，來個大轉彎，台灣雖然可能失去了一位好醫生，但卻多了一個好作家、好的「心靈」醫生！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6874" y="1847850"/>
            <a:ext cx="87534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著作有四十餘本，涵蓋散文、心理、文化評論、科學論述等範疇，融合知性與感性、科學與人文。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曾獲中國時報開卷年度十大好書、聯合報讀書人年度推薦書、台灣大學生票選十大好書等，並有多篇文章被選入國中、高中、大專院校國文教科書中。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605212" y="590549"/>
            <a:ext cx="48768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作品介紹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92" y="3238500"/>
            <a:ext cx="6328808" cy="474660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37996" y="1517747"/>
            <a:ext cx="583965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作品具有多種風格，寓教於樂、言簡意賅，讀後餘韻無窮。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王溢嘉近年作品擅長活化傳統典籍，拉近思想哲理的距離，列舉現代案例，創造獨門解析方式，使哲學的智慧與觸手可及，和現代人的生活接軌，賦予新的時代意義。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380921" y="406596"/>
            <a:ext cx="48768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作品介紹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406596"/>
            <a:ext cx="3419475" cy="34194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7" y="2762249"/>
            <a:ext cx="2567211" cy="363439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7758" y="1365344"/>
            <a:ext cx="6196447" cy="61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實習醫生手記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聊齋搜鬼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青春第二課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蟲洞書簡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古典今看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―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從孔明到潘金蓮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賽琪小姐體內的魔鬼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―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科學的人文思考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103">
            <a:off x="8079911" y="3216269"/>
            <a:ext cx="1761503" cy="248417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2286">
            <a:off x="6362776" y="794676"/>
            <a:ext cx="1768086" cy="246648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729">
            <a:off x="9442633" y="878001"/>
            <a:ext cx="1696858" cy="253735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119">
            <a:off x="6590990" y="3502055"/>
            <a:ext cx="1774161" cy="2469632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516" y="773074"/>
            <a:ext cx="1707094" cy="238993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772005" y="519757"/>
            <a:ext cx="209005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作品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6303">
            <a:off x="9487700" y="3671216"/>
            <a:ext cx="1782414" cy="24686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90065" y="1040878"/>
            <a:ext cx="671231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誰伸出看不見的手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人間飛翔：蘇三的心靈之旅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莊子陪你走紅塵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活用禪：豁然開朗的人生整理術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傾聽內在的聲音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少年夢工廠</a:t>
            </a:r>
            <a:endParaRPr lang="zh-TW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3292">
            <a:off x="7082666" y="3260716"/>
            <a:ext cx="1920179" cy="268825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91" y="3130871"/>
            <a:ext cx="1903931" cy="27131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586">
            <a:off x="9924866" y="1058561"/>
            <a:ext cx="1646699" cy="225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927007" y="313781"/>
            <a:ext cx="214685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作品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531">
            <a:off x="6290159" y="665370"/>
            <a:ext cx="3023064" cy="302306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905">
            <a:off x="9397934" y="3368946"/>
            <a:ext cx="2412910" cy="241291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28" y="938684"/>
            <a:ext cx="2280166" cy="228016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208103" y="1294519"/>
            <a:ext cx="55007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讓你更像你自己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收錄於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傾聽內在的聲音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latin typeface="華康郭泰碑W4" pitchFamily="65" charset="-120"/>
                <a:ea typeface="華康郭泰碑W4" pitchFamily="65" charset="-120"/>
              </a:rPr>
              <a:t>    </a:t>
            </a:r>
            <a:r>
              <a:rPr lang="zh-TW" altLang="en-US" sz="4800" dirty="0">
                <a:latin typeface="華康郭泰碑W4" pitchFamily="65" charset="-120"/>
                <a:ea typeface="華康郭泰碑W4" pitchFamily="65" charset="-120"/>
              </a:rPr>
              <a:t>                           </a:t>
            </a:r>
            <a:r>
              <a:rPr lang="zh-TW" altLang="en-US" sz="2800" dirty="0">
                <a:latin typeface="華康郭泰碑W4" pitchFamily="65" charset="-120"/>
                <a:ea typeface="華康郭泰碑W4" pitchFamily="65" charset="-120"/>
              </a:rPr>
              <a:t>野鵝出版，</a:t>
            </a:r>
            <a:r>
              <a:rPr lang="en-US" altLang="zh-TW" sz="2800" dirty="0">
                <a:latin typeface="華康郭泰碑W4" pitchFamily="65" charset="-120"/>
                <a:ea typeface="華康郭泰碑W4" pitchFamily="65" charset="-120"/>
              </a:rPr>
              <a:t>2004</a:t>
            </a:r>
            <a:endParaRPr lang="en-US" altLang="zh-TW" sz="2800" dirty="0">
              <a:latin typeface="華康郭泰碑W4" pitchFamily="65" charset="-120"/>
              <a:ea typeface="華康郭泰碑W4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1" y="1296955"/>
            <a:ext cx="3491472" cy="481399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20" y="4565842"/>
            <a:ext cx="6669019" cy="2858151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591877" y="2735166"/>
            <a:ext cx="2642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我是誰？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96745" y="4359917"/>
            <a:ext cx="535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我如何定義自己？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36" y="1151479"/>
            <a:ext cx="3928337" cy="4627016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126157" y="829207"/>
            <a:ext cx="336794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本文主旨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9D9-ADC7-4D9B-B062-9C5556C0E197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0</TotalTime>
  <Words>1329</Words>
  <Application>WPS 演示</Application>
  <PresentationFormat>自訂</PresentationFormat>
  <Paragraphs>155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標楷體</vt:lpstr>
      <vt:lpstr>華康郭泰碑W4</vt:lpstr>
      <vt:lpstr>Calibri</vt:lpstr>
      <vt:lpstr>Microsoft YaHei</vt:lpstr>
      <vt:lpstr>新細明體</vt:lpstr>
      <vt:lpstr>Calibri Light</vt:lpstr>
      <vt:lpstr>等线</vt:lpstr>
      <vt:lpstr>Segoe Print</vt:lpstr>
      <vt:lpstr>等线</vt:lpstr>
      <vt:lpstr>Office 佈景主題</vt:lpstr>
      <vt:lpstr>教育部 全校型中文閱讀書寫課程革新推動計畫</vt:lpstr>
      <vt:lpstr>讓你更像你自己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林庭意</dc:creator>
  <cp:lastModifiedBy>user</cp:lastModifiedBy>
  <cp:revision>78</cp:revision>
  <dcterms:created xsi:type="dcterms:W3CDTF">2016-08-30T14:08:00Z</dcterms:created>
  <dcterms:modified xsi:type="dcterms:W3CDTF">2016-09-30T15:05:28Z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