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97" r:id="rId3"/>
    <p:sldId id="258" r:id="rId4"/>
    <p:sldId id="257" r:id="rId5"/>
    <p:sldId id="277" r:id="rId6"/>
    <p:sldId id="279" r:id="rId8"/>
    <p:sldId id="259" r:id="rId9"/>
    <p:sldId id="270" r:id="rId10"/>
    <p:sldId id="260" r:id="rId11"/>
    <p:sldId id="262" r:id="rId12"/>
    <p:sldId id="268" r:id="rId13"/>
    <p:sldId id="281" r:id="rId14"/>
    <p:sldId id="282" r:id="rId15"/>
    <p:sldId id="283" r:id="rId16"/>
    <p:sldId id="272" r:id="rId17"/>
    <p:sldId id="273" r:id="rId18"/>
    <p:sldId id="261" r:id="rId19"/>
    <p:sldId id="267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468" autoAdjust="0"/>
  </p:normalViewPr>
  <p:slideViewPr>
    <p:cSldViewPr snapToGrid="0">
      <p:cViewPr>
        <p:scale>
          <a:sx n="77" d="100"/>
          <a:sy n="77" d="100"/>
        </p:scale>
        <p:origin x="-864" y="-160"/>
      </p:cViewPr>
      <p:guideLst>
        <p:guide orient="horz" pos="2143"/>
        <p:guide pos="38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79C39E-5D57-4CD1-9823-825609891370}" type="datetimeFigureOut">
              <a:rPr lang="zh-TW" altLang="en-US" smtClean="0"/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8BBEF-FF2E-4324-8D2E-2D82C3271449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B8BBEF-FF2E-4324-8D2E-2D82C3271449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B8BBEF-FF2E-4324-8D2E-2D82C3271449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B8BBEF-FF2E-4324-8D2E-2D82C3271449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A45A-DB84-4C5A-901A-F3ED8E417FE5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C811-E4B0-457F-8A73-2F7FF63EBB65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58C9-B150-4E59-A384-C804A07BDE6B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8A330-CA79-40E8-8E47-FCB018159F7C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C9287-C267-40FB-B6D9-D5B522EFBE2D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7B51BD-58F4-42C2-98B9-6F417B22CBE1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D78D8-FC1A-4062-AC2C-7EAF912BCBC6}" type="datetime1">
              <a:rPr lang="zh-TW" altLang="en-US" smtClean="0"/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441E8-D06B-471B-91C3-4FF52013BDCE}" type="datetime1">
              <a:rPr lang="zh-TW" altLang="en-US" smtClean="0"/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0CE0E-A9A4-4D9E-927A-78C982A17B7A}" type="datetime1">
              <a:rPr lang="zh-TW" altLang="en-US" smtClean="0"/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dirty="0" smtClean="0"/>
              <a:t>讓你更像你自己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26CBB-6CB9-403B-ACF6-8EE6C8233413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5115-EC83-47B0-BB1A-266D5538788C}" type="datetime1">
              <a:rPr lang="zh-TW" altLang="en-US" smtClean="0"/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  <a:endParaRPr lang="zh-TW" altLang="en-US"/>
          </a:p>
          <a:p>
            <a:pPr lvl="1"/>
            <a:r>
              <a:rPr lang="zh-TW" altLang="en-US"/>
              <a:t>第二層</a:t>
            </a:r>
            <a:endParaRPr lang="zh-TW" altLang="en-US"/>
          </a:p>
          <a:p>
            <a:pPr lvl="2"/>
            <a:r>
              <a:rPr lang="zh-TW" altLang="en-US"/>
              <a:t>第三層</a:t>
            </a:r>
            <a:endParaRPr lang="zh-TW" altLang="en-US"/>
          </a:p>
          <a:p>
            <a:pPr lvl="3"/>
            <a:r>
              <a:rPr lang="zh-TW" altLang="en-US"/>
              <a:t>第四層</a:t>
            </a:r>
            <a:endParaRPr lang="zh-TW" altLang="en-US"/>
          </a:p>
          <a:p>
            <a:pPr lvl="4"/>
            <a:r>
              <a:rPr lang="zh-TW" altLang="en-US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B821E-0F06-40D0-A549-C6908497BC27}" type="datetime1">
              <a:rPr lang="zh-TW" altLang="en-US" smtClean="0"/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TW" altLang="en-US" smtClean="0"/>
              <a:t>讓你更像你自己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hyperlink" Target="http://www.books.com.tw/products/0010640896" TargetMode="External"/><Relationship Id="rId4" Type="http://schemas.openxmlformats.org/officeDocument/2006/relationships/hyperlink" Target="http://www.merit-times.com.tw/NewsPage.aspx?unid=346637" TargetMode="External"/><Relationship Id="rId3" Type="http://schemas.openxmlformats.org/officeDocument/2006/relationships/hyperlink" Target="http://tln.nmtl.gov.tw/ch/m2/nmtl_w1_m2_c_2.aspx?person_number=D17085" TargetMode="External"/><Relationship Id="rId2" Type="http://schemas.openxmlformats.org/officeDocument/2006/relationships/hyperlink" Target="https://zh.wikipedia.org/wiki/%E7%8E%8B%E6%BA%A2%E5%98%89" TargetMode="External"/><Relationship Id="rId1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1" cstate="email">
            <a:lum bright="70000" contrast="-70000"/>
          </a:blip>
          <a:stretch>
            <a:fillRect/>
          </a:stretch>
        </p:blipFill>
        <p:spPr>
          <a:xfrm>
            <a:off x="0" y="-51687"/>
            <a:ext cx="12192000" cy="690968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1633" b="7619"/>
          <a:stretch>
            <a:fillRect/>
          </a:stretch>
        </p:blipFill>
        <p:spPr>
          <a:xfrm>
            <a:off x="-15798" y="-51687"/>
            <a:ext cx="12207798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4751" y="450038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教育部</a:t>
            </a:r>
            <a:b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全校型中文閱讀書寫課程革新推動計畫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/>
          <p:cNvSpPr txBox="1"/>
          <p:nvPr/>
        </p:nvSpPr>
        <p:spPr>
          <a:xfrm>
            <a:off x="2496798" y="4344354"/>
            <a:ext cx="7669478" cy="191648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altLang="zh-TW" sz="14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「中文閱讀與表達」授課教師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陳憶蘇、熊仙如、林麗美</a:t>
            </a:r>
            <a:endParaRPr lang="en-US" altLang="zh-TW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 algn="ctr">
              <a:buNone/>
            </a:pPr>
            <a:r>
              <a:rPr lang="zh-TW" altLang="en-US" sz="2800" b="1" spc="300" dirty="0">
                <a:latin typeface="標楷體" panose="03000509000000000000" pitchFamily="65" charset="-120"/>
                <a:ea typeface="標楷體" panose="03000509000000000000" pitchFamily="65" charset="-120"/>
              </a:rPr>
              <a:t>陳金英、施寬文、楊雅琪</a:t>
            </a:r>
            <a:endParaRPr lang="zh-TW" altLang="en-US" sz="2800" b="1" spc="3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279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全人觀點</a:t>
            </a:r>
            <a:r>
              <a:rPr lang="en-US" altLang="zh-TW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5400" b="1" spc="3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從心讀寫</a:t>
            </a:r>
            <a:endParaRPr lang="zh-TW" altLang="en-US" sz="5400" b="1" spc="3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711407" y="3589063"/>
            <a:ext cx="10230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105-1</a:t>
            </a:r>
            <a:endParaRPr lang="zh-TW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741981" y="666937"/>
            <a:ext cx="4385387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朱西亞的故事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15669" y="2287351"/>
            <a:ext cx="6230414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朱西亞怕上帝問他什麼？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不等於 4"/>
          <p:cNvSpPr/>
          <p:nvPr/>
        </p:nvSpPr>
        <p:spPr>
          <a:xfrm>
            <a:off x="8876773" y="2919598"/>
            <a:ext cx="834887" cy="658823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6" name="等於 5"/>
          <p:cNvSpPr/>
          <p:nvPr/>
        </p:nvSpPr>
        <p:spPr>
          <a:xfrm>
            <a:off x="8876773" y="1835293"/>
            <a:ext cx="783772" cy="904115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860" y="4136808"/>
            <a:ext cx="9144000" cy="2517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6985635" y="2214880"/>
            <a:ext cx="1462405" cy="101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0115550" y="2214880"/>
            <a:ext cx="1462405" cy="1016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016115" y="2433320"/>
            <a:ext cx="140208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zh-CN" sz="3200">
                <a:latin typeface="標楷體" panose="03000509000000000000" pitchFamily="65" charset="-120"/>
                <a:ea typeface="標楷體" panose="03000509000000000000" pitchFamily="65" charset="-120"/>
              </a:rPr>
              <a:t>朱西亞</a:t>
            </a:r>
            <a:endParaRPr lang="zh-TW" altLang="zh-CN" sz="3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273665" y="2433320"/>
            <a:ext cx="1146810" cy="5791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TW" altLang="zh-CN" sz="3200">
                <a:latin typeface="標楷體" panose="03000509000000000000" pitchFamily="65" charset="-120"/>
                <a:ea typeface="標楷體" panose="03000509000000000000" pitchFamily="65" charset="-120"/>
              </a:rPr>
              <a:t>摩西</a:t>
            </a:r>
            <a:endParaRPr lang="zh-TW" altLang="zh-CN" sz="320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32733" y="1549103"/>
            <a:ext cx="1034885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拉比是</a:t>
            </a:r>
            <a:r>
              <a:rPr lang="zh-TW" altLang="en-US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的意思，是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智者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的象徵，是可以去請教的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人。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他們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經常與常人接觸，解答他們的疑惑。他們是一群</a:t>
            </a:r>
            <a:r>
              <a:rPr lang="zh-TW" altLang="en-US" sz="3200" b="1" u="sng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觀察生活，思考生活從而獲得智慧的</a:t>
            </a:r>
            <a:r>
              <a:rPr lang="zh-TW" altLang="en-US" sz="3200" b="1" u="sng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，尤其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在宗教中扮演重要角色，為許多猶太教儀式中的主持。因此，拉比的社會地位十分尊崇，連君王也經常邀請拉比進宮教導。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604274" y="591671"/>
            <a:ext cx="2307515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5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拉比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437" y="713292"/>
            <a:ext cx="8670663" cy="578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3006811" y="448610"/>
            <a:ext cx="8648398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3200" b="1" u="sng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舊約聖經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裏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最重要的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人物，</a:t>
            </a:r>
            <a:r>
              <a:rPr lang="zh-TW" altLang="en-US" sz="3200" b="1" u="sng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出埃及記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裡記載了許多摩西的事蹟，相傳著有</a:t>
            </a:r>
            <a:r>
              <a:rPr lang="zh-TW" altLang="en-US" sz="3200" b="1" u="sng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摩西五經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683741" y="725608"/>
            <a:ext cx="1795848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6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摩西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248931"/>
            <a:ext cx="6653513" cy="46090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6653511" y="2248931"/>
            <a:ext cx="5060693" cy="45243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他是猶太人的</a:t>
            </a: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民族領袖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，史學界認為他是</a:t>
            </a:r>
            <a:r>
              <a:rPr lang="zh-TW" alt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猶太教的創始者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，集多種身分於一身，其中包括：先知、祭司、頒佈律法者、審判者、代求者、牧人、行神蹟者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等。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49380" y="2100179"/>
            <a:ext cx="8636145" cy="4149919"/>
          </a:xfrm>
          <a:prstGeom prst="rect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所有可能被取代、可以被複製的工作裡，</a:t>
            </a:r>
            <a:b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都充滿了競爭。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但寫作就不一樣，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我不寫，世界上就不會有這篇文章，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它是獨一無二的。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4774057" y="791394"/>
            <a:ext cx="2055110" cy="11079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亮點</a:t>
            </a:r>
            <a:endParaRPr lang="zh-TW" altLang="en-US" sz="6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77887" y="2174441"/>
            <a:ext cx="8393428" cy="4149919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獨特的工作，唯一的人生，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無人能和你競爭，也無從和別人比較，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你要做的只是傾聽自我，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發現和實現你更多的內在本質，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讓你</a:t>
            </a:r>
            <a:r>
              <a:rPr lang="zh-TW" altLang="en-US" sz="36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更像你自己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。 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363" y="627401"/>
            <a:ext cx="2713037" cy="1785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253413" y="791245"/>
            <a:ext cx="10033516" cy="1569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作者王溢嘉說：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朱西亞的故事終結了他的見賢思齊。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029454" y="3252733"/>
            <a:ext cx="4305063" cy="1015663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為什麼？</a:t>
            </a:r>
            <a:endParaRPr lang="zh-TW" altLang="en-US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432041" y="233265"/>
            <a:ext cx="6148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700" y="0"/>
            <a:ext cx="6345300" cy="6858000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821092" y="1539551"/>
            <a:ext cx="8453535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維基百科 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/>
              <a:t>      </a:t>
            </a:r>
            <a:r>
              <a:rPr lang="en-US" altLang="zh-TW" dirty="0">
                <a:hlinkClick r:id="rId2"/>
              </a:rPr>
              <a:t>https://zh.wikipedia.org/wiki/%E7%8E%8B%E6%BA%A2%E5%98%89</a:t>
            </a:r>
            <a:endParaRPr lang="en-US" altLang="zh-TW" dirty="0"/>
          </a:p>
          <a:p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台灣文學網</a:t>
            </a:r>
            <a:r>
              <a:rPr lang="zh-TW" altLang="en-US" dirty="0"/>
              <a:t> </a:t>
            </a:r>
            <a:r>
              <a:rPr lang="en-US" altLang="zh-TW" dirty="0">
                <a:hlinkClick r:id="rId3"/>
              </a:rPr>
              <a:t>http://tln.nmtl.gov.tw/ch/m2/nmtl_w1_m2_c_2.aspx?person_number=D17085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人間福報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hlinkClick r:id="rId4"/>
              </a:rPr>
              <a:t>http://www.merit-times.com.tw/NewsPage.aspx?unid=346637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博客來網路書店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/>
              <a:t>       </a:t>
            </a:r>
            <a:r>
              <a:rPr lang="en-US" altLang="zh-TW" dirty="0">
                <a:hlinkClick r:id="rId5"/>
              </a:rPr>
              <a:t>http://www.books.com.tw/products/0010640896</a:t>
            </a:r>
            <a:endParaRPr lang="en-US" altLang="zh-TW" dirty="0"/>
          </a:p>
          <a:p>
            <a:endParaRPr lang="zh-TW" altLang="en-US" dirty="0"/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38402" y="867778"/>
            <a:ext cx="9144000" cy="2387600"/>
          </a:xfrm>
        </p:spPr>
        <p:txBody>
          <a:bodyPr>
            <a:normAutofit/>
          </a:bodyPr>
          <a:lstStyle/>
          <a:p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讓你更像你自己</a:t>
            </a: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br>
              <a:rPr lang="zh-TW" altLang="en-US" sz="1800" kern="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18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830682" y="4825374"/>
            <a:ext cx="5453420" cy="1270626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簡報製作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老師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林麗美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助理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林庭意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6100" y="2352675"/>
            <a:ext cx="6975900" cy="523192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032446" y="2805675"/>
            <a:ext cx="3049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作者：王溢嘉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0593888" y="6273225"/>
            <a:ext cx="2134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2016.09</a:t>
            </a:r>
            <a:endParaRPr lang="zh-TW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6717" cy="6858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6380921" y="276224"/>
            <a:ext cx="4876800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作者介紹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572268" y="1311414"/>
            <a:ext cx="64941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695120" y="1427053"/>
            <a:ext cx="6096000" cy="454092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　　王溢嘉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1950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年生於台中市，高分考上台大醫學系，畢業後卻不當醫生，而堅持踏上寫作之路。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雖然不是拒絕聯考的小子，但總在人生關鍵處，來個大轉彎，台灣雖然可能失去了一位好醫生，但卻多了一個好作家、好的「心靈」醫生！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66874" y="1847850"/>
            <a:ext cx="875347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著作有四十餘本，涵蓋散文、心理、文化評論、科學論述等範疇，融合知性與感性、科學與人文。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曾獲中國時報開卷年度十大好書、聯合報讀書人年度推薦書、台灣大學生票選十大好書等，並有多篇文章被選入國中、高中、大專院校國文教科書中。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3605212" y="590549"/>
            <a:ext cx="4876800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作品介紹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3192" y="3238500"/>
            <a:ext cx="6328808" cy="4746606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37996" y="1517747"/>
            <a:ext cx="583965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作品具有多種風格，寓教於樂、言簡意賅，讀後餘韻無窮。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王溢嘉近年作品擅長活化傳統典籍，拉近思想哲理的距離，列舉現代案例，創造獨門解析方式，使哲學的智慧與觸手可及，和現代人的生活接軌，賦予新的時代意義。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380921" y="406596"/>
            <a:ext cx="4876800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作品介紹</a:t>
            </a:r>
            <a:endParaRPr lang="zh-TW" altLang="en-US" sz="4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550" y="406596"/>
            <a:ext cx="3419475" cy="34194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17" y="2762249"/>
            <a:ext cx="2567211" cy="3634394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47758" y="1365344"/>
            <a:ext cx="6196447" cy="61776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實習醫生手記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聊齋搜鬼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青春第二課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蟲洞書簡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古典今看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從孔明到潘金蓮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賽琪小姐體內的魔鬼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―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科學的人文思考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5103">
            <a:off x="8079911" y="3216269"/>
            <a:ext cx="1761503" cy="2484171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2286">
            <a:off x="6362776" y="794676"/>
            <a:ext cx="1768086" cy="2466481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5729">
            <a:off x="9442633" y="878001"/>
            <a:ext cx="1696858" cy="253735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60119">
            <a:off x="6590990" y="3502055"/>
            <a:ext cx="1774161" cy="2469632"/>
          </a:xfrm>
          <a:prstGeom prst="rect">
            <a:avLst/>
          </a:prstGeom>
        </p:spPr>
      </p:pic>
      <p:pic>
        <p:nvPicPr>
          <p:cNvPr id="23" name="圖片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516" y="773074"/>
            <a:ext cx="1707094" cy="2389931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1772005" y="519757"/>
            <a:ext cx="2090057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6303">
            <a:off x="9487700" y="3671216"/>
            <a:ext cx="1782414" cy="2468642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90065" y="1040878"/>
            <a:ext cx="671231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誰伸出看不見的手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人間飛翔：蘇三的心靈之旅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莊子陪你走紅塵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活用禪：豁然開朗的人生整理術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傾聽內在的聲音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少年夢工廠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3292">
            <a:off x="7082666" y="3260716"/>
            <a:ext cx="1920179" cy="268825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991" y="3130871"/>
            <a:ext cx="1903931" cy="2713101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4586">
            <a:off x="9924866" y="1058561"/>
            <a:ext cx="1646699" cy="2250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927007" y="313781"/>
            <a:ext cx="2146853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作品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25531">
            <a:off x="6290159" y="665370"/>
            <a:ext cx="3023064" cy="302306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70905">
            <a:off x="9397934" y="3368946"/>
            <a:ext cx="2412910" cy="241291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5928" y="938684"/>
            <a:ext cx="2280166" cy="2280166"/>
          </a:xfrm>
          <a:prstGeom prst="rect">
            <a:avLst/>
          </a:prstGeo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5208103" y="1294519"/>
            <a:ext cx="55007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&lt;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讓你更像你自己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&gt;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收錄於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傾聽內在的聲音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3600" dirty="0">
                <a:latin typeface="華康郭泰碑W4" pitchFamily="65" charset="-120"/>
                <a:ea typeface="華康郭泰碑W4" pitchFamily="65" charset="-120"/>
              </a:rPr>
              <a:t>    </a:t>
            </a:r>
            <a:r>
              <a:rPr lang="zh-TW" altLang="en-US" sz="4800" dirty="0">
                <a:latin typeface="華康郭泰碑W4" pitchFamily="65" charset="-120"/>
                <a:ea typeface="華康郭泰碑W4" pitchFamily="65" charset="-120"/>
              </a:rPr>
              <a:t>                           </a:t>
            </a:r>
            <a:r>
              <a:rPr lang="zh-TW" altLang="en-US" sz="2800" dirty="0">
                <a:latin typeface="華康郭泰碑W4" pitchFamily="65" charset="-120"/>
                <a:ea typeface="華康郭泰碑W4" pitchFamily="65" charset="-120"/>
              </a:rPr>
              <a:t>野鵝出版，</a:t>
            </a:r>
            <a:r>
              <a:rPr lang="en-US" altLang="zh-TW" sz="2800" dirty="0">
                <a:latin typeface="華康郭泰碑W4" pitchFamily="65" charset="-120"/>
                <a:ea typeface="華康郭泰碑W4" pitchFamily="65" charset="-120"/>
              </a:rPr>
              <a:t>2004</a:t>
            </a:r>
            <a:endParaRPr lang="en-US" altLang="zh-TW" sz="2800" dirty="0">
              <a:latin typeface="華康郭泰碑W4" pitchFamily="65" charset="-120"/>
              <a:ea typeface="華康郭泰碑W4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341" y="1296955"/>
            <a:ext cx="3491472" cy="481399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220" y="4565842"/>
            <a:ext cx="6669019" cy="2858151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591877" y="2735166"/>
            <a:ext cx="2642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我是誰？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796745" y="4359917"/>
            <a:ext cx="53526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我如何定義自己？</a:t>
            </a:r>
            <a:endPara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236" y="1151479"/>
            <a:ext cx="3928337" cy="4627016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6126157" y="829207"/>
            <a:ext cx="3367945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本文主旨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1D9D9-ADC7-4D9B-B062-9C5556C0E197}" type="slidenum">
              <a:rPr lang="zh-TW" altLang="en-US" smtClean="0"/>
            </a:fld>
            <a:endParaRPr lang="zh-TW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TM04033927[[fn=主要賽事]]</Template>
  <TotalTime>0</TotalTime>
  <Words>1329</Words>
  <Application>WPS 演示</Application>
  <PresentationFormat>自訂</PresentationFormat>
  <Paragraphs>155</Paragraphs>
  <Slides>17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31" baseType="lpstr">
      <vt:lpstr>Arial</vt:lpstr>
      <vt:lpstr>SimSun</vt:lpstr>
      <vt:lpstr>Wingdings</vt:lpstr>
      <vt:lpstr>Times New Roman</vt:lpstr>
      <vt:lpstr>標楷體</vt:lpstr>
      <vt:lpstr>華康郭泰碑W4</vt:lpstr>
      <vt:lpstr>Calibri</vt:lpstr>
      <vt:lpstr>Microsoft YaHei</vt:lpstr>
      <vt:lpstr>新細明體</vt:lpstr>
      <vt:lpstr>Calibri Light</vt:lpstr>
      <vt:lpstr>等线</vt:lpstr>
      <vt:lpstr>Segoe Print</vt:lpstr>
      <vt:lpstr>等线</vt:lpstr>
      <vt:lpstr>Office 佈景主題</vt:lpstr>
      <vt:lpstr>教育部 全校型中文閱讀書寫課程革新推動計畫</vt:lpstr>
      <vt:lpstr>讓你更像你自己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林庭意</dc:creator>
  <cp:lastModifiedBy>user</cp:lastModifiedBy>
  <cp:revision>78</cp:revision>
  <dcterms:created xsi:type="dcterms:W3CDTF">2016-08-30T14:08:00Z</dcterms:created>
  <dcterms:modified xsi:type="dcterms:W3CDTF">2016-09-30T15:05:28Z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2052-10.1.0.5975</vt:lpwstr>
  </property>
</Properties>
</file>