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6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77" r:id="rId3"/>
    <p:sldMasterId id="2147483689" r:id="rId4"/>
    <p:sldMasterId id="2147483699" r:id="rId5"/>
    <p:sldMasterId id="2147483709" r:id="rId6"/>
    <p:sldMasterId id="2147483721" r:id="rId7"/>
    <p:sldMasterId id="2147483725" r:id="rId8"/>
    <p:sldMasterId id="2147483737" r:id="rId9"/>
    <p:sldMasterId id="2147483747" r:id="rId10"/>
    <p:sldMasterId id="2147483757" r:id="rId11"/>
    <p:sldMasterId id="2147483769" r:id="rId12"/>
    <p:sldMasterId id="2147483773" r:id="rId13"/>
    <p:sldMasterId id="2147483785" r:id="rId14"/>
    <p:sldMasterId id="2147483795" r:id="rId15"/>
    <p:sldMasterId id="2147483805" r:id="rId16"/>
    <p:sldMasterId id="2147483817" r:id="rId17"/>
  </p:sldMasterIdLst>
  <p:notesMasterIdLst>
    <p:notesMasterId r:id="rId40"/>
  </p:notesMasterIdLst>
  <p:sldIdLst>
    <p:sldId id="257" r:id="rId18"/>
    <p:sldId id="292" r:id="rId19"/>
    <p:sldId id="293" r:id="rId20"/>
    <p:sldId id="260" r:id="rId21"/>
    <p:sldId id="262" r:id="rId22"/>
    <p:sldId id="272" r:id="rId23"/>
    <p:sldId id="273" r:id="rId24"/>
    <p:sldId id="263" r:id="rId25"/>
    <p:sldId id="265" r:id="rId26"/>
    <p:sldId id="274" r:id="rId27"/>
    <p:sldId id="267" r:id="rId28"/>
    <p:sldId id="275" r:id="rId29"/>
    <p:sldId id="268" r:id="rId30"/>
    <p:sldId id="271" r:id="rId31"/>
    <p:sldId id="276" r:id="rId32"/>
    <p:sldId id="277" r:id="rId33"/>
    <p:sldId id="269" r:id="rId34"/>
    <p:sldId id="278" r:id="rId35"/>
    <p:sldId id="290" r:id="rId36"/>
    <p:sldId id="279" r:id="rId37"/>
    <p:sldId id="280" r:id="rId38"/>
    <p:sldId id="281" r:id="rId3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61" y="2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25432-0DD8-4329-9945-4114BA7DCC21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4EDCA-79D9-494F-9E82-63438BF860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26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4EDCA-79D9-494F-9E82-63438BF8603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24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任意形状 300"/>
          <p:cNvSpPr/>
          <p:nvPr/>
        </p:nvSpPr>
        <p:spPr>
          <a:xfrm>
            <a:off x="8" y="4443994"/>
            <a:ext cx="9143999" cy="1079437"/>
          </a:xfrm>
          <a:custGeom>
            <a:avLst/>
            <a:gdLst>
              <a:gd name="connsiteX0" fmla="*/ 10439343 w 10873408"/>
              <a:gd name="connsiteY0" fmla="*/ 17 h 1822005"/>
              <a:gd name="connsiteX1" fmla="*/ 10823807 w 10873408"/>
              <a:gd name="connsiteY1" fmla="*/ 160670 h 1822005"/>
              <a:gd name="connsiteX2" fmla="*/ 10873408 w 10873408"/>
              <a:gd name="connsiteY2" fmla="*/ 184273 h 1822005"/>
              <a:gd name="connsiteX3" fmla="*/ 10873408 w 10873408"/>
              <a:gd name="connsiteY3" fmla="*/ 1327582 h 1822005"/>
              <a:gd name="connsiteX4" fmla="*/ 10843181 w 10873408"/>
              <a:gd name="connsiteY4" fmla="*/ 1332070 h 1822005"/>
              <a:gd name="connsiteX5" fmla="*/ 10732453 w 10873408"/>
              <a:gd name="connsiteY5" fmla="*/ 1325792 h 1822005"/>
              <a:gd name="connsiteX6" fmla="*/ 10399944 w 10873408"/>
              <a:gd name="connsiteY6" fmla="*/ 1090264 h 1822005"/>
              <a:gd name="connsiteX7" fmla="*/ 10247544 w 10873408"/>
              <a:gd name="connsiteY7" fmla="*/ 1298083 h 1822005"/>
              <a:gd name="connsiteX8" fmla="*/ 10039726 w 10873408"/>
              <a:gd name="connsiteY8" fmla="*/ 1256519 h 1822005"/>
              <a:gd name="connsiteX9" fmla="*/ 9471690 w 10873408"/>
              <a:gd name="connsiteY9" fmla="*/ 1353501 h 1822005"/>
              <a:gd name="connsiteX10" fmla="*/ 9139181 w 10873408"/>
              <a:gd name="connsiteY10" fmla="*/ 1145683 h 1822005"/>
              <a:gd name="connsiteX11" fmla="*/ 8751253 w 10873408"/>
              <a:gd name="connsiteY11" fmla="*/ 1187246 h 1822005"/>
              <a:gd name="connsiteX12" fmla="*/ 8501872 w 10873408"/>
              <a:gd name="connsiteY12" fmla="*/ 1381210 h 1822005"/>
              <a:gd name="connsiteX13" fmla="*/ 8127799 w 10873408"/>
              <a:gd name="connsiteY13" fmla="*/ 1547464 h 1822005"/>
              <a:gd name="connsiteX14" fmla="*/ 7753726 w 10873408"/>
              <a:gd name="connsiteY14" fmla="*/ 1450483 h 1822005"/>
              <a:gd name="connsiteX15" fmla="*/ 7268817 w 10873408"/>
              <a:gd name="connsiteY15" fmla="*/ 1422773 h 1822005"/>
              <a:gd name="connsiteX16" fmla="*/ 6853181 w 10873408"/>
              <a:gd name="connsiteY16" fmla="*/ 1505901 h 1822005"/>
              <a:gd name="connsiteX17" fmla="*/ 6437544 w 10873408"/>
              <a:gd name="connsiteY17" fmla="*/ 1381210 h 1822005"/>
              <a:gd name="connsiteX18" fmla="*/ 5689399 w 10873408"/>
              <a:gd name="connsiteY18" fmla="*/ 1395064 h 1822005"/>
              <a:gd name="connsiteX19" fmla="*/ 5135217 w 10873408"/>
              <a:gd name="connsiteY19" fmla="*/ 1242664 h 1822005"/>
              <a:gd name="connsiteX20" fmla="*/ 4608744 w 10873408"/>
              <a:gd name="connsiteY20" fmla="*/ 1173392 h 1822005"/>
              <a:gd name="connsiteX21" fmla="*/ 4220817 w 10873408"/>
              <a:gd name="connsiteY21" fmla="*/ 854737 h 1822005"/>
              <a:gd name="connsiteX22" fmla="*/ 3874453 w 10873408"/>
              <a:gd name="connsiteY22" fmla="*/ 1034846 h 1822005"/>
              <a:gd name="connsiteX23" fmla="*/ 3500381 w 10873408"/>
              <a:gd name="connsiteY23" fmla="*/ 1020992 h 1822005"/>
              <a:gd name="connsiteX24" fmla="*/ 3403399 w 10873408"/>
              <a:gd name="connsiteY24" fmla="*/ 1173392 h 1822005"/>
              <a:gd name="connsiteX25" fmla="*/ 3209435 w 10873408"/>
              <a:gd name="connsiteY25" fmla="*/ 1311937 h 1822005"/>
              <a:gd name="connsiteX26" fmla="*/ 3098599 w 10873408"/>
              <a:gd name="connsiteY26" fmla="*/ 1311937 h 1822005"/>
              <a:gd name="connsiteX27" fmla="*/ 2890781 w 10873408"/>
              <a:gd name="connsiteY27" fmla="*/ 1408919 h 1822005"/>
              <a:gd name="connsiteX28" fmla="*/ 2669108 w 10873408"/>
              <a:gd name="connsiteY28" fmla="*/ 1381210 h 1822005"/>
              <a:gd name="connsiteX29" fmla="*/ 2405872 w 10873408"/>
              <a:gd name="connsiteY29" fmla="*/ 1602883 h 1822005"/>
              <a:gd name="connsiteX30" fmla="*/ 2239617 w 10873408"/>
              <a:gd name="connsiteY30" fmla="*/ 1505901 h 1822005"/>
              <a:gd name="connsiteX31" fmla="*/ 1976381 w 10873408"/>
              <a:gd name="connsiteY31" fmla="*/ 1616737 h 1822005"/>
              <a:gd name="connsiteX32" fmla="*/ 1837835 w 10873408"/>
              <a:gd name="connsiteY32" fmla="*/ 1533610 h 1822005"/>
              <a:gd name="connsiteX33" fmla="*/ 1671581 w 10873408"/>
              <a:gd name="connsiteY33" fmla="*/ 1686010 h 1822005"/>
              <a:gd name="connsiteX34" fmla="*/ 1533035 w 10873408"/>
              <a:gd name="connsiteY34" fmla="*/ 1796846 h 1822005"/>
              <a:gd name="connsiteX35" fmla="*/ 1283653 w 10873408"/>
              <a:gd name="connsiteY35" fmla="*/ 1810701 h 1822005"/>
              <a:gd name="connsiteX36" fmla="*/ 1145108 w 10873408"/>
              <a:gd name="connsiteY36" fmla="*/ 1658301 h 1822005"/>
              <a:gd name="connsiteX37" fmla="*/ 881872 w 10873408"/>
              <a:gd name="connsiteY37" fmla="*/ 1561319 h 1822005"/>
              <a:gd name="connsiteX38" fmla="*/ 493944 w 10873408"/>
              <a:gd name="connsiteY38" fmla="*/ 1367355 h 1822005"/>
              <a:gd name="connsiteX39" fmla="*/ 216853 w 10873408"/>
              <a:gd name="connsiteY39" fmla="*/ 1311937 h 1822005"/>
              <a:gd name="connsiteX40" fmla="*/ 57661 w 10873408"/>
              <a:gd name="connsiteY40" fmla="*/ 1092632 h 1822005"/>
              <a:gd name="connsiteX41" fmla="*/ 0 w 10873408"/>
              <a:gd name="connsiteY41" fmla="*/ 999795 h 1822005"/>
              <a:gd name="connsiteX42" fmla="*/ 0 w 10873408"/>
              <a:gd name="connsiteY42" fmla="*/ 123606 h 1822005"/>
              <a:gd name="connsiteX43" fmla="*/ 36623 w 10873408"/>
              <a:gd name="connsiteY43" fmla="*/ 196714 h 1822005"/>
              <a:gd name="connsiteX44" fmla="*/ 286126 w 10873408"/>
              <a:gd name="connsiteY44" fmla="*/ 619210 h 1822005"/>
              <a:gd name="connsiteX45" fmla="*/ 798744 w 10873408"/>
              <a:gd name="connsiteY45" fmla="*/ 882446 h 1822005"/>
              <a:gd name="connsiteX46" fmla="*/ 978853 w 10873408"/>
              <a:gd name="connsiteY46" fmla="*/ 1020992 h 1822005"/>
              <a:gd name="connsiteX47" fmla="*/ 1283653 w 10873408"/>
              <a:gd name="connsiteY47" fmla="*/ 896301 h 1822005"/>
              <a:gd name="connsiteX48" fmla="*/ 1907108 w 10873408"/>
              <a:gd name="connsiteY48" fmla="*/ 536083 h 1822005"/>
              <a:gd name="connsiteX49" fmla="*/ 2488999 w 10873408"/>
              <a:gd name="connsiteY49" fmla="*/ 314410 h 1822005"/>
              <a:gd name="connsiteX50" fmla="*/ 3320272 w 10873408"/>
              <a:gd name="connsiteY50" fmla="*/ 466810 h 1822005"/>
              <a:gd name="connsiteX51" fmla="*/ 3916017 w 10873408"/>
              <a:gd name="connsiteY51" fmla="*/ 619210 h 1822005"/>
              <a:gd name="connsiteX52" fmla="*/ 4137690 w 10873408"/>
              <a:gd name="connsiteY52" fmla="*/ 702337 h 1822005"/>
              <a:gd name="connsiteX53" fmla="*/ 4442490 w 10873408"/>
              <a:gd name="connsiteY53" fmla="*/ 799319 h 1822005"/>
              <a:gd name="connsiteX54" fmla="*/ 4622599 w 10873408"/>
              <a:gd name="connsiteY54" fmla="*/ 979428 h 1822005"/>
              <a:gd name="connsiteX55" fmla="*/ 4955108 w 10873408"/>
              <a:gd name="connsiteY55" fmla="*/ 1062555 h 1822005"/>
              <a:gd name="connsiteX56" fmla="*/ 5287617 w 10873408"/>
              <a:gd name="connsiteY56" fmla="*/ 896301 h 1822005"/>
              <a:gd name="connsiteX57" fmla="*/ 5675544 w 10873408"/>
              <a:gd name="connsiteY57" fmla="*/ 993283 h 1822005"/>
              <a:gd name="connsiteX58" fmla="*/ 5938781 w 10873408"/>
              <a:gd name="connsiteY58" fmla="*/ 743901 h 1822005"/>
              <a:gd name="connsiteX59" fmla="*/ 6188162 w 10873408"/>
              <a:gd name="connsiteY59" fmla="*/ 702337 h 1822005"/>
              <a:gd name="connsiteX60" fmla="*/ 6645362 w 10873408"/>
              <a:gd name="connsiteY60" fmla="*/ 342119 h 1822005"/>
              <a:gd name="connsiteX61" fmla="*/ 6950162 w 10873408"/>
              <a:gd name="connsiteY61" fmla="*/ 605355 h 1822005"/>
              <a:gd name="connsiteX62" fmla="*/ 7227253 w 10873408"/>
              <a:gd name="connsiteY62" fmla="*/ 799319 h 1822005"/>
              <a:gd name="connsiteX63" fmla="*/ 7532053 w 10873408"/>
              <a:gd name="connsiteY63" fmla="*/ 1104119 h 1822005"/>
              <a:gd name="connsiteX64" fmla="*/ 8030817 w 10873408"/>
              <a:gd name="connsiteY64" fmla="*/ 882446 h 1822005"/>
              <a:gd name="connsiteX65" fmla="*/ 8557290 w 10873408"/>
              <a:gd name="connsiteY65" fmla="*/ 910155 h 1822005"/>
              <a:gd name="connsiteX66" fmla="*/ 8834381 w 10873408"/>
              <a:gd name="connsiteY66" fmla="*/ 1034846 h 1822005"/>
              <a:gd name="connsiteX67" fmla="*/ 9319290 w 10873408"/>
              <a:gd name="connsiteY67" fmla="*/ 577646 h 1822005"/>
              <a:gd name="connsiteX68" fmla="*/ 9804199 w 10873408"/>
              <a:gd name="connsiteY68" fmla="*/ 494519 h 1822005"/>
              <a:gd name="connsiteX69" fmla="*/ 10372235 w 10873408"/>
              <a:gd name="connsiteY69" fmla="*/ 9610 h 1822005"/>
              <a:gd name="connsiteX70" fmla="*/ 10439343 w 10873408"/>
              <a:gd name="connsiteY70" fmla="*/ 17 h 182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873408" h="1822005">
                <a:moveTo>
                  <a:pt x="10439343" y="17"/>
                </a:moveTo>
                <a:cubicBezTo>
                  <a:pt x="10572693" y="-1471"/>
                  <a:pt x="10700848" y="95917"/>
                  <a:pt x="10823807" y="160670"/>
                </a:cubicBezTo>
                <a:lnTo>
                  <a:pt x="10873408" y="184273"/>
                </a:lnTo>
                <a:lnTo>
                  <a:pt x="10873408" y="1327582"/>
                </a:lnTo>
                <a:lnTo>
                  <a:pt x="10843181" y="1332070"/>
                </a:lnTo>
                <a:cubicBezTo>
                  <a:pt x="10803169" y="1335606"/>
                  <a:pt x="10765357" y="1335029"/>
                  <a:pt x="10732453" y="1325792"/>
                </a:cubicBezTo>
                <a:cubicBezTo>
                  <a:pt x="10600835" y="1288847"/>
                  <a:pt x="10480762" y="1094882"/>
                  <a:pt x="10399944" y="1090264"/>
                </a:cubicBezTo>
                <a:cubicBezTo>
                  <a:pt x="10319126" y="1085646"/>
                  <a:pt x="10307580" y="1270374"/>
                  <a:pt x="10247544" y="1298083"/>
                </a:cubicBezTo>
                <a:cubicBezTo>
                  <a:pt x="10187508" y="1325792"/>
                  <a:pt x="10169035" y="1247283"/>
                  <a:pt x="10039726" y="1256519"/>
                </a:cubicBezTo>
                <a:cubicBezTo>
                  <a:pt x="9910417" y="1265755"/>
                  <a:pt x="9621781" y="1371974"/>
                  <a:pt x="9471690" y="1353501"/>
                </a:cubicBezTo>
                <a:cubicBezTo>
                  <a:pt x="9321599" y="1335028"/>
                  <a:pt x="9259254" y="1173392"/>
                  <a:pt x="9139181" y="1145683"/>
                </a:cubicBezTo>
                <a:cubicBezTo>
                  <a:pt x="9019108" y="1117974"/>
                  <a:pt x="8857471" y="1147992"/>
                  <a:pt x="8751253" y="1187246"/>
                </a:cubicBezTo>
                <a:cubicBezTo>
                  <a:pt x="8645035" y="1226500"/>
                  <a:pt x="8605781" y="1321174"/>
                  <a:pt x="8501872" y="1381210"/>
                </a:cubicBezTo>
                <a:cubicBezTo>
                  <a:pt x="8397963" y="1441246"/>
                  <a:pt x="8252490" y="1535919"/>
                  <a:pt x="8127799" y="1547464"/>
                </a:cubicBezTo>
                <a:cubicBezTo>
                  <a:pt x="8003108" y="1559009"/>
                  <a:pt x="7896890" y="1471265"/>
                  <a:pt x="7753726" y="1450483"/>
                </a:cubicBezTo>
                <a:cubicBezTo>
                  <a:pt x="7610562" y="1429701"/>
                  <a:pt x="7418908" y="1413537"/>
                  <a:pt x="7268817" y="1422773"/>
                </a:cubicBezTo>
                <a:cubicBezTo>
                  <a:pt x="7118726" y="1432009"/>
                  <a:pt x="6991727" y="1512828"/>
                  <a:pt x="6853181" y="1505901"/>
                </a:cubicBezTo>
                <a:cubicBezTo>
                  <a:pt x="6714636" y="1498974"/>
                  <a:pt x="6631508" y="1399683"/>
                  <a:pt x="6437544" y="1381210"/>
                </a:cubicBezTo>
                <a:cubicBezTo>
                  <a:pt x="6243580" y="1362737"/>
                  <a:pt x="5906453" y="1418155"/>
                  <a:pt x="5689399" y="1395064"/>
                </a:cubicBezTo>
                <a:cubicBezTo>
                  <a:pt x="5472345" y="1371973"/>
                  <a:pt x="5315326" y="1279609"/>
                  <a:pt x="5135217" y="1242664"/>
                </a:cubicBezTo>
                <a:cubicBezTo>
                  <a:pt x="4955108" y="1205719"/>
                  <a:pt x="4761144" y="1238047"/>
                  <a:pt x="4608744" y="1173392"/>
                </a:cubicBezTo>
                <a:cubicBezTo>
                  <a:pt x="4456344" y="1108737"/>
                  <a:pt x="4343199" y="877828"/>
                  <a:pt x="4220817" y="854737"/>
                </a:cubicBezTo>
                <a:cubicBezTo>
                  <a:pt x="4098435" y="831646"/>
                  <a:pt x="3994526" y="1007137"/>
                  <a:pt x="3874453" y="1034846"/>
                </a:cubicBezTo>
                <a:cubicBezTo>
                  <a:pt x="3754380" y="1062555"/>
                  <a:pt x="3578890" y="997901"/>
                  <a:pt x="3500381" y="1020992"/>
                </a:cubicBezTo>
                <a:cubicBezTo>
                  <a:pt x="3421872" y="1044083"/>
                  <a:pt x="3451890" y="1124901"/>
                  <a:pt x="3403399" y="1173392"/>
                </a:cubicBezTo>
                <a:cubicBezTo>
                  <a:pt x="3354908" y="1221883"/>
                  <a:pt x="3260235" y="1288846"/>
                  <a:pt x="3209435" y="1311937"/>
                </a:cubicBezTo>
                <a:cubicBezTo>
                  <a:pt x="3158635" y="1335028"/>
                  <a:pt x="3151708" y="1295773"/>
                  <a:pt x="3098599" y="1311937"/>
                </a:cubicBezTo>
                <a:cubicBezTo>
                  <a:pt x="3045490" y="1328101"/>
                  <a:pt x="2962363" y="1397373"/>
                  <a:pt x="2890781" y="1408919"/>
                </a:cubicBezTo>
                <a:cubicBezTo>
                  <a:pt x="2819199" y="1420465"/>
                  <a:pt x="2749926" y="1348883"/>
                  <a:pt x="2669108" y="1381210"/>
                </a:cubicBezTo>
                <a:cubicBezTo>
                  <a:pt x="2588290" y="1413537"/>
                  <a:pt x="2477454" y="1582101"/>
                  <a:pt x="2405872" y="1602883"/>
                </a:cubicBezTo>
                <a:cubicBezTo>
                  <a:pt x="2334290" y="1623665"/>
                  <a:pt x="2311199" y="1503592"/>
                  <a:pt x="2239617" y="1505901"/>
                </a:cubicBezTo>
                <a:cubicBezTo>
                  <a:pt x="2168035" y="1508210"/>
                  <a:pt x="2043345" y="1612119"/>
                  <a:pt x="1976381" y="1616737"/>
                </a:cubicBezTo>
                <a:cubicBezTo>
                  <a:pt x="1909417" y="1621355"/>
                  <a:pt x="1888635" y="1522064"/>
                  <a:pt x="1837835" y="1533610"/>
                </a:cubicBezTo>
                <a:cubicBezTo>
                  <a:pt x="1787035" y="1545156"/>
                  <a:pt x="1722381" y="1642137"/>
                  <a:pt x="1671581" y="1686010"/>
                </a:cubicBezTo>
                <a:cubicBezTo>
                  <a:pt x="1620781" y="1729883"/>
                  <a:pt x="1597690" y="1776064"/>
                  <a:pt x="1533035" y="1796846"/>
                </a:cubicBezTo>
                <a:cubicBezTo>
                  <a:pt x="1468380" y="1817628"/>
                  <a:pt x="1348307" y="1833792"/>
                  <a:pt x="1283653" y="1810701"/>
                </a:cubicBezTo>
                <a:cubicBezTo>
                  <a:pt x="1218999" y="1787610"/>
                  <a:pt x="1212072" y="1699865"/>
                  <a:pt x="1145108" y="1658301"/>
                </a:cubicBezTo>
                <a:cubicBezTo>
                  <a:pt x="1078145" y="1616737"/>
                  <a:pt x="990399" y="1609810"/>
                  <a:pt x="881872" y="1561319"/>
                </a:cubicBezTo>
                <a:cubicBezTo>
                  <a:pt x="773345" y="1512828"/>
                  <a:pt x="604780" y="1408919"/>
                  <a:pt x="493944" y="1367355"/>
                </a:cubicBezTo>
                <a:cubicBezTo>
                  <a:pt x="383108" y="1325791"/>
                  <a:pt x="329998" y="1415846"/>
                  <a:pt x="216853" y="1311937"/>
                </a:cubicBezTo>
                <a:cubicBezTo>
                  <a:pt x="174424" y="1272971"/>
                  <a:pt x="116733" y="1186597"/>
                  <a:pt x="57661" y="1092632"/>
                </a:cubicBezTo>
                <a:lnTo>
                  <a:pt x="0" y="999795"/>
                </a:lnTo>
                <a:lnTo>
                  <a:pt x="0" y="123606"/>
                </a:lnTo>
                <a:lnTo>
                  <a:pt x="36623" y="196714"/>
                </a:lnTo>
                <a:cubicBezTo>
                  <a:pt x="126366" y="381626"/>
                  <a:pt x="215988" y="591501"/>
                  <a:pt x="286126" y="619210"/>
                </a:cubicBezTo>
                <a:cubicBezTo>
                  <a:pt x="473162" y="693101"/>
                  <a:pt x="683290" y="815482"/>
                  <a:pt x="798744" y="882446"/>
                </a:cubicBezTo>
                <a:cubicBezTo>
                  <a:pt x="914198" y="949410"/>
                  <a:pt x="898035" y="1018683"/>
                  <a:pt x="978853" y="1020992"/>
                </a:cubicBezTo>
                <a:cubicBezTo>
                  <a:pt x="1059671" y="1023301"/>
                  <a:pt x="1128944" y="977119"/>
                  <a:pt x="1283653" y="896301"/>
                </a:cubicBezTo>
                <a:cubicBezTo>
                  <a:pt x="1438362" y="815483"/>
                  <a:pt x="1706217" y="633065"/>
                  <a:pt x="1907108" y="536083"/>
                </a:cubicBezTo>
                <a:cubicBezTo>
                  <a:pt x="2107999" y="439101"/>
                  <a:pt x="2253472" y="325956"/>
                  <a:pt x="2488999" y="314410"/>
                </a:cubicBezTo>
                <a:cubicBezTo>
                  <a:pt x="2724526" y="302864"/>
                  <a:pt x="3082436" y="416010"/>
                  <a:pt x="3320272" y="466810"/>
                </a:cubicBezTo>
                <a:cubicBezTo>
                  <a:pt x="3558108" y="517610"/>
                  <a:pt x="3779781" y="579956"/>
                  <a:pt x="3916017" y="619210"/>
                </a:cubicBezTo>
                <a:cubicBezTo>
                  <a:pt x="4052253" y="658464"/>
                  <a:pt x="4049945" y="672319"/>
                  <a:pt x="4137690" y="702337"/>
                </a:cubicBezTo>
                <a:cubicBezTo>
                  <a:pt x="4225435" y="732355"/>
                  <a:pt x="4361672" y="753137"/>
                  <a:pt x="4442490" y="799319"/>
                </a:cubicBezTo>
                <a:cubicBezTo>
                  <a:pt x="4523308" y="845501"/>
                  <a:pt x="4537163" y="935555"/>
                  <a:pt x="4622599" y="979428"/>
                </a:cubicBezTo>
                <a:cubicBezTo>
                  <a:pt x="4708035" y="1023301"/>
                  <a:pt x="4844272" y="1076409"/>
                  <a:pt x="4955108" y="1062555"/>
                </a:cubicBezTo>
                <a:cubicBezTo>
                  <a:pt x="5065944" y="1048701"/>
                  <a:pt x="5167544" y="907846"/>
                  <a:pt x="5287617" y="896301"/>
                </a:cubicBezTo>
                <a:cubicBezTo>
                  <a:pt x="5407690" y="884756"/>
                  <a:pt x="5567017" y="1018683"/>
                  <a:pt x="5675544" y="993283"/>
                </a:cubicBezTo>
                <a:cubicBezTo>
                  <a:pt x="5784071" y="967883"/>
                  <a:pt x="5853345" y="792392"/>
                  <a:pt x="5938781" y="743901"/>
                </a:cubicBezTo>
                <a:cubicBezTo>
                  <a:pt x="6024217" y="695410"/>
                  <a:pt x="6070399" y="769301"/>
                  <a:pt x="6188162" y="702337"/>
                </a:cubicBezTo>
                <a:cubicBezTo>
                  <a:pt x="6305926" y="635373"/>
                  <a:pt x="6518362" y="358283"/>
                  <a:pt x="6645362" y="342119"/>
                </a:cubicBezTo>
                <a:cubicBezTo>
                  <a:pt x="6772362" y="325955"/>
                  <a:pt x="6853180" y="529155"/>
                  <a:pt x="6950162" y="605355"/>
                </a:cubicBezTo>
                <a:cubicBezTo>
                  <a:pt x="7047144" y="681555"/>
                  <a:pt x="7130271" y="716192"/>
                  <a:pt x="7227253" y="799319"/>
                </a:cubicBezTo>
                <a:cubicBezTo>
                  <a:pt x="7324235" y="882446"/>
                  <a:pt x="7398126" y="1090264"/>
                  <a:pt x="7532053" y="1104119"/>
                </a:cubicBezTo>
                <a:cubicBezTo>
                  <a:pt x="7665980" y="1117974"/>
                  <a:pt x="7859944" y="914773"/>
                  <a:pt x="8030817" y="882446"/>
                </a:cubicBezTo>
                <a:cubicBezTo>
                  <a:pt x="8201690" y="850119"/>
                  <a:pt x="8423363" y="884755"/>
                  <a:pt x="8557290" y="910155"/>
                </a:cubicBezTo>
                <a:cubicBezTo>
                  <a:pt x="8691217" y="935555"/>
                  <a:pt x="8707381" y="1090264"/>
                  <a:pt x="8834381" y="1034846"/>
                </a:cubicBezTo>
                <a:cubicBezTo>
                  <a:pt x="8961381" y="979428"/>
                  <a:pt x="9157654" y="667700"/>
                  <a:pt x="9319290" y="577646"/>
                </a:cubicBezTo>
                <a:cubicBezTo>
                  <a:pt x="9480926" y="487592"/>
                  <a:pt x="9628708" y="589192"/>
                  <a:pt x="9804199" y="494519"/>
                </a:cubicBezTo>
                <a:cubicBezTo>
                  <a:pt x="9979690" y="399846"/>
                  <a:pt x="10192126" y="60410"/>
                  <a:pt x="10372235" y="9610"/>
                </a:cubicBezTo>
                <a:cubicBezTo>
                  <a:pt x="10394749" y="3260"/>
                  <a:pt x="10417118" y="266"/>
                  <a:pt x="10439343" y="1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6" name="任意形状 295"/>
          <p:cNvSpPr/>
          <p:nvPr/>
        </p:nvSpPr>
        <p:spPr>
          <a:xfrm>
            <a:off x="3" y="5278700"/>
            <a:ext cx="4307404" cy="788847"/>
          </a:xfrm>
          <a:custGeom>
            <a:avLst/>
            <a:gdLst>
              <a:gd name="connsiteX0" fmla="*/ 4276235 w 5122065"/>
              <a:gd name="connsiteY0" fmla="*/ 0 h 1331509"/>
              <a:gd name="connsiteX1" fmla="*/ 4622599 w 5122065"/>
              <a:gd name="connsiteY1" fmla="*/ 263236 h 1331509"/>
              <a:gd name="connsiteX2" fmla="*/ 4959438 w 5122065"/>
              <a:gd name="connsiteY2" fmla="*/ 365414 h 1331509"/>
              <a:gd name="connsiteX3" fmla="*/ 5122065 w 5122065"/>
              <a:gd name="connsiteY3" fmla="*/ 413482 h 1331509"/>
              <a:gd name="connsiteX4" fmla="*/ 5089500 w 5122065"/>
              <a:gd name="connsiteY4" fmla="*/ 440694 h 1331509"/>
              <a:gd name="connsiteX5" fmla="*/ 4844272 w 5122065"/>
              <a:gd name="connsiteY5" fmla="*/ 665018 h 1331509"/>
              <a:gd name="connsiteX6" fmla="*/ 4345508 w 5122065"/>
              <a:gd name="connsiteY6" fmla="*/ 886691 h 1331509"/>
              <a:gd name="connsiteX7" fmla="*/ 4151544 w 5122065"/>
              <a:gd name="connsiteY7" fmla="*/ 1080654 h 1331509"/>
              <a:gd name="connsiteX8" fmla="*/ 3971435 w 5122065"/>
              <a:gd name="connsiteY8" fmla="*/ 1080654 h 1331509"/>
              <a:gd name="connsiteX9" fmla="*/ 3486526 w 5122065"/>
              <a:gd name="connsiteY9" fmla="*/ 1108364 h 1331509"/>
              <a:gd name="connsiteX10" fmla="*/ 3223290 w 5122065"/>
              <a:gd name="connsiteY10" fmla="*/ 1108364 h 1331509"/>
              <a:gd name="connsiteX11" fmla="*/ 2530562 w 5122065"/>
              <a:gd name="connsiteY11" fmla="*/ 1149927 h 1331509"/>
              <a:gd name="connsiteX12" fmla="*/ 2142635 w 5122065"/>
              <a:gd name="connsiteY12" fmla="*/ 997527 h 1331509"/>
              <a:gd name="connsiteX13" fmla="*/ 2017944 w 5122065"/>
              <a:gd name="connsiteY13" fmla="*/ 1039091 h 1331509"/>
              <a:gd name="connsiteX14" fmla="*/ 1726999 w 5122065"/>
              <a:gd name="connsiteY14" fmla="*/ 928254 h 1331509"/>
              <a:gd name="connsiteX15" fmla="*/ 1131253 w 5122065"/>
              <a:gd name="connsiteY15" fmla="*/ 969818 h 1331509"/>
              <a:gd name="connsiteX16" fmla="*/ 895726 w 5122065"/>
              <a:gd name="connsiteY16" fmla="*/ 1108364 h 1331509"/>
              <a:gd name="connsiteX17" fmla="*/ 535508 w 5122065"/>
              <a:gd name="connsiteY17" fmla="*/ 1191491 h 1331509"/>
              <a:gd name="connsiteX18" fmla="*/ 189144 w 5122065"/>
              <a:gd name="connsiteY18" fmla="*/ 1330036 h 1331509"/>
              <a:gd name="connsiteX19" fmla="*/ 38476 w 5122065"/>
              <a:gd name="connsiteY19" fmla="*/ 1267149 h 1331509"/>
              <a:gd name="connsiteX20" fmla="*/ 0 w 5122065"/>
              <a:gd name="connsiteY20" fmla="*/ 1238995 h 1331509"/>
              <a:gd name="connsiteX21" fmla="*/ 0 w 5122065"/>
              <a:gd name="connsiteY21" fmla="*/ 121717 h 1331509"/>
              <a:gd name="connsiteX22" fmla="*/ 19548 w 5122065"/>
              <a:gd name="connsiteY22" fmla="*/ 121309 h 1331509"/>
              <a:gd name="connsiteX23" fmla="*/ 466235 w 5122065"/>
              <a:gd name="connsiteY23" fmla="*/ 193964 h 1331509"/>
              <a:gd name="connsiteX24" fmla="*/ 729472 w 5122065"/>
              <a:gd name="connsiteY24" fmla="*/ 512618 h 1331509"/>
              <a:gd name="connsiteX25" fmla="*/ 923435 w 5122065"/>
              <a:gd name="connsiteY25" fmla="*/ 484909 h 1331509"/>
              <a:gd name="connsiteX26" fmla="*/ 1477617 w 5122065"/>
              <a:gd name="connsiteY26" fmla="*/ 678873 h 1331509"/>
              <a:gd name="connsiteX27" fmla="*/ 2419726 w 5122065"/>
              <a:gd name="connsiteY27" fmla="*/ 512618 h 1331509"/>
              <a:gd name="connsiteX28" fmla="*/ 3389544 w 5122065"/>
              <a:gd name="connsiteY28" fmla="*/ 290945 h 1331509"/>
              <a:gd name="connsiteX29" fmla="*/ 3514235 w 5122065"/>
              <a:gd name="connsiteY29" fmla="*/ 415636 h 1331509"/>
              <a:gd name="connsiteX30" fmla="*/ 3929872 w 5122065"/>
              <a:gd name="connsiteY30" fmla="*/ 263236 h 1331509"/>
              <a:gd name="connsiteX31" fmla="*/ 4276235 w 5122065"/>
              <a:gd name="connsiteY31" fmla="*/ 0 h 133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65" h="1331509">
                <a:moveTo>
                  <a:pt x="4276235" y="0"/>
                </a:moveTo>
                <a:cubicBezTo>
                  <a:pt x="4391689" y="0"/>
                  <a:pt x="4449417" y="180109"/>
                  <a:pt x="4622599" y="263236"/>
                </a:cubicBezTo>
                <a:cubicBezTo>
                  <a:pt x="4709190" y="304800"/>
                  <a:pt x="4832726" y="332509"/>
                  <a:pt x="4959438" y="365414"/>
                </a:cubicBezTo>
                <a:lnTo>
                  <a:pt x="5122065" y="413482"/>
                </a:lnTo>
                <a:lnTo>
                  <a:pt x="5089500" y="440694"/>
                </a:lnTo>
                <a:cubicBezTo>
                  <a:pt x="5010238" y="513665"/>
                  <a:pt x="4938079" y="608734"/>
                  <a:pt x="4844272" y="665018"/>
                </a:cubicBezTo>
                <a:cubicBezTo>
                  <a:pt x="4694181" y="755072"/>
                  <a:pt x="4460963" y="817418"/>
                  <a:pt x="4345508" y="886691"/>
                </a:cubicBezTo>
                <a:cubicBezTo>
                  <a:pt x="4230053" y="955964"/>
                  <a:pt x="4213889" y="1048327"/>
                  <a:pt x="4151544" y="1080654"/>
                </a:cubicBezTo>
                <a:cubicBezTo>
                  <a:pt x="4089199" y="1112981"/>
                  <a:pt x="4082271" y="1076036"/>
                  <a:pt x="3971435" y="1080654"/>
                </a:cubicBezTo>
                <a:cubicBezTo>
                  <a:pt x="3860599" y="1085272"/>
                  <a:pt x="3611217" y="1103746"/>
                  <a:pt x="3486526" y="1108364"/>
                </a:cubicBezTo>
                <a:cubicBezTo>
                  <a:pt x="3361835" y="1112982"/>
                  <a:pt x="3382617" y="1101437"/>
                  <a:pt x="3223290" y="1108364"/>
                </a:cubicBezTo>
                <a:cubicBezTo>
                  <a:pt x="3063963" y="1115291"/>
                  <a:pt x="2710671" y="1168400"/>
                  <a:pt x="2530562" y="1149927"/>
                </a:cubicBezTo>
                <a:cubicBezTo>
                  <a:pt x="2350453" y="1131454"/>
                  <a:pt x="2228071" y="1016000"/>
                  <a:pt x="2142635" y="997527"/>
                </a:cubicBezTo>
                <a:cubicBezTo>
                  <a:pt x="2057199" y="979054"/>
                  <a:pt x="2087217" y="1050636"/>
                  <a:pt x="2017944" y="1039091"/>
                </a:cubicBezTo>
                <a:cubicBezTo>
                  <a:pt x="1948671" y="1027546"/>
                  <a:pt x="1874781" y="939800"/>
                  <a:pt x="1726999" y="928254"/>
                </a:cubicBezTo>
                <a:cubicBezTo>
                  <a:pt x="1579217" y="916708"/>
                  <a:pt x="1269798" y="939800"/>
                  <a:pt x="1131253" y="969818"/>
                </a:cubicBezTo>
                <a:cubicBezTo>
                  <a:pt x="992708" y="999836"/>
                  <a:pt x="995017" y="1071419"/>
                  <a:pt x="895726" y="1108364"/>
                </a:cubicBezTo>
                <a:cubicBezTo>
                  <a:pt x="796435" y="1145309"/>
                  <a:pt x="653272" y="1154546"/>
                  <a:pt x="535508" y="1191491"/>
                </a:cubicBezTo>
                <a:cubicBezTo>
                  <a:pt x="417744" y="1228436"/>
                  <a:pt x="350780" y="1295400"/>
                  <a:pt x="189144" y="1330036"/>
                </a:cubicBezTo>
                <a:cubicBezTo>
                  <a:pt x="148735" y="1338695"/>
                  <a:pt x="96203" y="1308100"/>
                  <a:pt x="38476" y="1267149"/>
                </a:cubicBezTo>
                <a:lnTo>
                  <a:pt x="0" y="1238995"/>
                </a:lnTo>
                <a:lnTo>
                  <a:pt x="0" y="121717"/>
                </a:lnTo>
                <a:lnTo>
                  <a:pt x="19548" y="121309"/>
                </a:lnTo>
                <a:cubicBezTo>
                  <a:pt x="177238" y="124331"/>
                  <a:pt x="369542" y="156442"/>
                  <a:pt x="466235" y="193964"/>
                </a:cubicBezTo>
                <a:cubicBezTo>
                  <a:pt x="620944" y="254000"/>
                  <a:pt x="653272" y="464127"/>
                  <a:pt x="729472" y="512618"/>
                </a:cubicBezTo>
                <a:cubicBezTo>
                  <a:pt x="805672" y="561109"/>
                  <a:pt x="798744" y="457200"/>
                  <a:pt x="923435" y="484909"/>
                </a:cubicBezTo>
                <a:cubicBezTo>
                  <a:pt x="1048126" y="512618"/>
                  <a:pt x="1228235" y="674255"/>
                  <a:pt x="1477617" y="678873"/>
                </a:cubicBezTo>
                <a:cubicBezTo>
                  <a:pt x="1726999" y="683491"/>
                  <a:pt x="2101072" y="577273"/>
                  <a:pt x="2419726" y="512618"/>
                </a:cubicBezTo>
                <a:cubicBezTo>
                  <a:pt x="2738380" y="447963"/>
                  <a:pt x="3207126" y="307109"/>
                  <a:pt x="3389544" y="290945"/>
                </a:cubicBezTo>
                <a:cubicBezTo>
                  <a:pt x="3571962" y="274781"/>
                  <a:pt x="3424180" y="420254"/>
                  <a:pt x="3514235" y="415636"/>
                </a:cubicBezTo>
                <a:cubicBezTo>
                  <a:pt x="3604290" y="411018"/>
                  <a:pt x="3802872" y="332509"/>
                  <a:pt x="3929872" y="263236"/>
                </a:cubicBezTo>
                <a:cubicBezTo>
                  <a:pt x="4056872" y="193963"/>
                  <a:pt x="4160781" y="0"/>
                  <a:pt x="427623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4" name="任意形状 293"/>
          <p:cNvSpPr/>
          <p:nvPr/>
        </p:nvSpPr>
        <p:spPr>
          <a:xfrm>
            <a:off x="4307409" y="5477584"/>
            <a:ext cx="2969279" cy="712575"/>
          </a:xfrm>
          <a:custGeom>
            <a:avLst/>
            <a:gdLst>
              <a:gd name="connsiteX0" fmla="*/ 239912 w 3530860"/>
              <a:gd name="connsiteY0" fmla="*/ 926 h 1202770"/>
              <a:gd name="connsiteX1" fmla="*/ 664316 w 3530860"/>
              <a:gd name="connsiteY1" fmla="*/ 93794 h 1202770"/>
              <a:gd name="connsiteX2" fmla="*/ 1606425 w 3530860"/>
              <a:gd name="connsiteY2" fmla="*/ 273903 h 1202770"/>
              <a:gd name="connsiteX3" fmla="*/ 2700934 w 3530860"/>
              <a:gd name="connsiteY3" fmla="*/ 412448 h 1202770"/>
              <a:gd name="connsiteX4" fmla="*/ 2784061 w 3530860"/>
              <a:gd name="connsiteY4" fmla="*/ 592557 h 1202770"/>
              <a:gd name="connsiteX5" fmla="*/ 3324388 w 3530860"/>
              <a:gd name="connsiteY5" fmla="*/ 564848 h 1202770"/>
              <a:gd name="connsiteX6" fmla="*/ 3483716 w 3530860"/>
              <a:gd name="connsiteY6" fmla="*/ 663562 h 1202770"/>
              <a:gd name="connsiteX7" fmla="*/ 3530860 w 3530860"/>
              <a:gd name="connsiteY7" fmla="*/ 705992 h 1202770"/>
              <a:gd name="connsiteX8" fmla="*/ 3474191 w 3530860"/>
              <a:gd name="connsiteY8" fmla="*/ 745823 h 1202770"/>
              <a:gd name="connsiteX9" fmla="*/ 3227407 w 3530860"/>
              <a:gd name="connsiteY9" fmla="*/ 897357 h 1202770"/>
              <a:gd name="connsiteX10" fmla="*/ 2700934 w 3530860"/>
              <a:gd name="connsiteY10" fmla="*/ 1008194 h 1202770"/>
              <a:gd name="connsiteX11" fmla="*/ 2174461 w 3530860"/>
              <a:gd name="connsiteY11" fmla="*/ 1202157 h 1202770"/>
              <a:gd name="connsiteX12" fmla="*/ 1537152 w 3530860"/>
              <a:gd name="connsiteY12" fmla="*/ 938921 h 1202770"/>
              <a:gd name="connsiteX13" fmla="*/ 692025 w 3530860"/>
              <a:gd name="connsiteY13" fmla="*/ 675685 h 1202770"/>
              <a:gd name="connsiteX14" fmla="*/ 193261 w 3530860"/>
              <a:gd name="connsiteY14" fmla="*/ 163067 h 1202770"/>
              <a:gd name="connsiteX15" fmla="*/ 25599 w 3530860"/>
              <a:gd name="connsiteY15" fmla="*/ 85351 h 1202770"/>
              <a:gd name="connsiteX16" fmla="*/ 0 w 3530860"/>
              <a:gd name="connsiteY16" fmla="*/ 77785 h 1202770"/>
              <a:gd name="connsiteX17" fmla="*/ 16074 w 3530860"/>
              <a:gd name="connsiteY17" fmla="*/ 64353 h 1202770"/>
              <a:gd name="connsiteX18" fmla="*/ 123988 w 3530860"/>
              <a:gd name="connsiteY18" fmla="*/ 10667 h 1202770"/>
              <a:gd name="connsiteX19" fmla="*/ 239912 w 3530860"/>
              <a:gd name="connsiteY19" fmla="*/ 926 h 12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30860" h="1202770">
                <a:moveTo>
                  <a:pt x="239912" y="926"/>
                </a:moveTo>
                <a:cubicBezTo>
                  <a:pt x="356052" y="8502"/>
                  <a:pt x="479011" y="60889"/>
                  <a:pt x="664316" y="93794"/>
                </a:cubicBezTo>
                <a:cubicBezTo>
                  <a:pt x="911389" y="137667"/>
                  <a:pt x="1266989" y="220794"/>
                  <a:pt x="1606425" y="273903"/>
                </a:cubicBezTo>
                <a:cubicBezTo>
                  <a:pt x="1945861" y="327012"/>
                  <a:pt x="2504661" y="359339"/>
                  <a:pt x="2700934" y="412448"/>
                </a:cubicBezTo>
                <a:cubicBezTo>
                  <a:pt x="2897207" y="465557"/>
                  <a:pt x="2680152" y="567157"/>
                  <a:pt x="2784061" y="592557"/>
                </a:cubicBezTo>
                <a:cubicBezTo>
                  <a:pt x="2887970" y="617957"/>
                  <a:pt x="3181224" y="534830"/>
                  <a:pt x="3324388" y="564848"/>
                </a:cubicBezTo>
                <a:cubicBezTo>
                  <a:pt x="3395970" y="579857"/>
                  <a:pt x="3439843" y="620844"/>
                  <a:pt x="3483716" y="663562"/>
                </a:cubicBezTo>
                <a:lnTo>
                  <a:pt x="3530860" y="705992"/>
                </a:lnTo>
                <a:lnTo>
                  <a:pt x="3474191" y="745823"/>
                </a:lnTo>
                <a:cubicBezTo>
                  <a:pt x="3394238" y="803839"/>
                  <a:pt x="3310534" y="863875"/>
                  <a:pt x="3227407" y="897357"/>
                </a:cubicBezTo>
                <a:cubicBezTo>
                  <a:pt x="3061153" y="964321"/>
                  <a:pt x="2876425" y="957394"/>
                  <a:pt x="2700934" y="1008194"/>
                </a:cubicBezTo>
                <a:cubicBezTo>
                  <a:pt x="2525443" y="1058994"/>
                  <a:pt x="2368425" y="1213702"/>
                  <a:pt x="2174461" y="1202157"/>
                </a:cubicBezTo>
                <a:cubicBezTo>
                  <a:pt x="1980497" y="1190612"/>
                  <a:pt x="1784225" y="1026666"/>
                  <a:pt x="1537152" y="938921"/>
                </a:cubicBezTo>
                <a:cubicBezTo>
                  <a:pt x="1290079" y="851176"/>
                  <a:pt x="916007" y="804994"/>
                  <a:pt x="692025" y="675685"/>
                </a:cubicBezTo>
                <a:cubicBezTo>
                  <a:pt x="468043" y="546376"/>
                  <a:pt x="391843" y="287758"/>
                  <a:pt x="193261" y="163067"/>
                </a:cubicBezTo>
                <a:cubicBezTo>
                  <a:pt x="143616" y="131894"/>
                  <a:pt x="86321" y="106783"/>
                  <a:pt x="25599" y="85351"/>
                </a:cubicBezTo>
                <a:lnTo>
                  <a:pt x="0" y="77785"/>
                </a:lnTo>
                <a:lnTo>
                  <a:pt x="16074" y="64353"/>
                </a:lnTo>
                <a:cubicBezTo>
                  <a:pt x="49376" y="39675"/>
                  <a:pt x="84734" y="20481"/>
                  <a:pt x="123988" y="10667"/>
                </a:cubicBezTo>
                <a:cubicBezTo>
                  <a:pt x="163243" y="854"/>
                  <a:pt x="201198" y="-1600"/>
                  <a:pt x="239912" y="9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3" name="任意形状 292"/>
          <p:cNvSpPr/>
          <p:nvPr/>
        </p:nvSpPr>
        <p:spPr>
          <a:xfrm>
            <a:off x="7276691" y="5734164"/>
            <a:ext cx="1432589" cy="332679"/>
          </a:xfrm>
          <a:custGeom>
            <a:avLst/>
            <a:gdLst>
              <a:gd name="connsiteX0" fmla="*/ 1125297 w 1703535"/>
              <a:gd name="connsiteY0" fmla="*/ 143 h 561535"/>
              <a:gd name="connsiteX1" fmla="*/ 1262110 w 1703535"/>
              <a:gd name="connsiteY1" fmla="*/ 20925 h 561535"/>
              <a:gd name="connsiteX2" fmla="*/ 1456074 w 1703535"/>
              <a:gd name="connsiteY2" fmla="*/ 214889 h 561535"/>
              <a:gd name="connsiteX3" fmla="*/ 1691601 w 1703535"/>
              <a:gd name="connsiteY3" fmla="*/ 394998 h 561535"/>
              <a:gd name="connsiteX4" fmla="*/ 1703535 w 1703535"/>
              <a:gd name="connsiteY4" fmla="*/ 402494 h 561535"/>
              <a:gd name="connsiteX5" fmla="*/ 1629797 w 1703535"/>
              <a:gd name="connsiteY5" fmla="*/ 437536 h 561535"/>
              <a:gd name="connsiteX6" fmla="*/ 1414510 w 1703535"/>
              <a:gd name="connsiteY6" fmla="*/ 561252 h 561535"/>
              <a:gd name="connsiteX7" fmla="*/ 1054292 w 1703535"/>
              <a:gd name="connsiteY7" fmla="*/ 436561 h 561535"/>
              <a:gd name="connsiteX8" fmla="*/ 791056 w 1703535"/>
              <a:gd name="connsiteY8" fmla="*/ 505834 h 561535"/>
              <a:gd name="connsiteX9" fmla="*/ 652510 w 1703535"/>
              <a:gd name="connsiteY9" fmla="*/ 394998 h 561535"/>
              <a:gd name="connsiteX10" fmla="*/ 112183 w 1703535"/>
              <a:gd name="connsiteY10" fmla="*/ 339580 h 561535"/>
              <a:gd name="connsiteX11" fmla="*/ 22128 w 1703535"/>
              <a:gd name="connsiteY11" fmla="*/ 292821 h 561535"/>
              <a:gd name="connsiteX12" fmla="*/ 0 w 1703535"/>
              <a:gd name="connsiteY12" fmla="*/ 272905 h 561535"/>
              <a:gd name="connsiteX13" fmla="*/ 59904 w 1703535"/>
              <a:gd name="connsiteY13" fmla="*/ 230800 h 561535"/>
              <a:gd name="connsiteX14" fmla="*/ 167601 w 1703535"/>
              <a:gd name="connsiteY14" fmla="*/ 173325 h 561535"/>
              <a:gd name="connsiteX15" fmla="*/ 513965 w 1703535"/>
              <a:gd name="connsiteY15" fmla="*/ 159470 h 561535"/>
              <a:gd name="connsiteX16" fmla="*/ 957310 w 1703535"/>
              <a:gd name="connsiteY16" fmla="*/ 20925 h 561535"/>
              <a:gd name="connsiteX17" fmla="*/ 1125297 w 1703535"/>
              <a:gd name="connsiteY17" fmla="*/ 143 h 5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03535" h="561535">
                <a:moveTo>
                  <a:pt x="1125297" y="143"/>
                </a:moveTo>
                <a:cubicBezTo>
                  <a:pt x="1175519" y="-1011"/>
                  <a:pt x="1220546" y="4762"/>
                  <a:pt x="1262110" y="20925"/>
                </a:cubicBezTo>
                <a:cubicBezTo>
                  <a:pt x="1345237" y="53252"/>
                  <a:pt x="1384492" y="152544"/>
                  <a:pt x="1456074" y="214889"/>
                </a:cubicBezTo>
                <a:cubicBezTo>
                  <a:pt x="1527656" y="277234"/>
                  <a:pt x="1555365" y="309562"/>
                  <a:pt x="1691601" y="394998"/>
                </a:cubicBezTo>
                <a:lnTo>
                  <a:pt x="1703535" y="402494"/>
                </a:lnTo>
                <a:lnTo>
                  <a:pt x="1629797" y="437536"/>
                </a:lnTo>
                <a:cubicBezTo>
                  <a:pt x="1550891" y="488516"/>
                  <a:pt x="1497637" y="556057"/>
                  <a:pt x="1414510" y="561252"/>
                </a:cubicBezTo>
                <a:cubicBezTo>
                  <a:pt x="1303674" y="568179"/>
                  <a:pt x="1158201" y="445797"/>
                  <a:pt x="1054292" y="436561"/>
                </a:cubicBezTo>
                <a:cubicBezTo>
                  <a:pt x="950383" y="427325"/>
                  <a:pt x="858020" y="512761"/>
                  <a:pt x="791056" y="505834"/>
                </a:cubicBezTo>
                <a:cubicBezTo>
                  <a:pt x="724092" y="498907"/>
                  <a:pt x="765656" y="422707"/>
                  <a:pt x="652510" y="394998"/>
                </a:cubicBezTo>
                <a:cubicBezTo>
                  <a:pt x="539364" y="367289"/>
                  <a:pt x="255347" y="383453"/>
                  <a:pt x="112183" y="339580"/>
                </a:cubicBezTo>
                <a:cubicBezTo>
                  <a:pt x="76392" y="328612"/>
                  <a:pt x="47528" y="312015"/>
                  <a:pt x="22128" y="292821"/>
                </a:cubicBezTo>
                <a:lnTo>
                  <a:pt x="0" y="272905"/>
                </a:lnTo>
                <a:lnTo>
                  <a:pt x="59904" y="230800"/>
                </a:lnTo>
                <a:cubicBezTo>
                  <a:pt x="97462" y="206374"/>
                  <a:pt x="133542" y="186025"/>
                  <a:pt x="167601" y="173325"/>
                </a:cubicBezTo>
                <a:cubicBezTo>
                  <a:pt x="303837" y="122525"/>
                  <a:pt x="382347" y="184870"/>
                  <a:pt x="513965" y="159470"/>
                </a:cubicBezTo>
                <a:cubicBezTo>
                  <a:pt x="645583" y="134070"/>
                  <a:pt x="832619" y="44016"/>
                  <a:pt x="957310" y="20925"/>
                </a:cubicBezTo>
                <a:cubicBezTo>
                  <a:pt x="1019656" y="9380"/>
                  <a:pt x="1075074" y="1298"/>
                  <a:pt x="1125297" y="14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2" name="任意形状 291"/>
          <p:cNvSpPr/>
          <p:nvPr/>
        </p:nvSpPr>
        <p:spPr>
          <a:xfrm>
            <a:off x="8709273" y="5920960"/>
            <a:ext cx="434728" cy="228575"/>
          </a:xfrm>
          <a:custGeom>
            <a:avLst/>
            <a:gdLst>
              <a:gd name="connsiteX0" fmla="*/ 516948 w 516948"/>
              <a:gd name="connsiteY0" fmla="*/ 0 h 385814"/>
              <a:gd name="connsiteX1" fmla="*/ 516948 w 516948"/>
              <a:gd name="connsiteY1" fmla="*/ 385814 h 385814"/>
              <a:gd name="connsiteX2" fmla="*/ 415392 w 516948"/>
              <a:gd name="connsiteY2" fmla="*/ 335249 h 385814"/>
              <a:gd name="connsiteX3" fmla="*/ 44134 w 516948"/>
              <a:gd name="connsiteY3" fmla="*/ 114916 h 385814"/>
              <a:gd name="connsiteX4" fmla="*/ 0 w 516948"/>
              <a:gd name="connsiteY4" fmla="*/ 87194 h 385814"/>
              <a:gd name="connsiteX5" fmla="*/ 15775 w 516948"/>
              <a:gd name="connsiteY5" fmla="*/ 79698 h 385814"/>
              <a:gd name="connsiteX6" fmla="*/ 480132 w 516948"/>
              <a:gd name="connsiteY6" fmla="*/ 11033 h 385814"/>
              <a:gd name="connsiteX7" fmla="*/ 516948 w 516948"/>
              <a:gd name="connsiteY7" fmla="*/ 0 h 3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948" h="385814">
                <a:moveTo>
                  <a:pt x="516948" y="0"/>
                </a:moveTo>
                <a:lnTo>
                  <a:pt x="516948" y="385814"/>
                </a:lnTo>
                <a:lnTo>
                  <a:pt x="415392" y="335249"/>
                </a:lnTo>
                <a:cubicBezTo>
                  <a:pt x="282619" y="263722"/>
                  <a:pt x="145336" y="178439"/>
                  <a:pt x="44134" y="114916"/>
                </a:cubicBezTo>
                <a:lnTo>
                  <a:pt x="0" y="87194"/>
                </a:lnTo>
                <a:lnTo>
                  <a:pt x="15775" y="79698"/>
                </a:lnTo>
                <a:cubicBezTo>
                  <a:pt x="134981" y="43330"/>
                  <a:pt x="353191" y="40551"/>
                  <a:pt x="480132" y="11033"/>
                </a:cubicBezTo>
                <a:lnTo>
                  <a:pt x="5169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63" name="任意形状 262"/>
          <p:cNvSpPr/>
          <p:nvPr/>
        </p:nvSpPr>
        <p:spPr>
          <a:xfrm>
            <a:off x="8" y="4949142"/>
            <a:ext cx="9143999" cy="1023477"/>
          </a:xfrm>
          <a:custGeom>
            <a:avLst/>
            <a:gdLst>
              <a:gd name="connsiteX0" fmla="*/ 4175722 w 10873408"/>
              <a:gd name="connsiteY0" fmla="*/ 2061 h 1727548"/>
              <a:gd name="connsiteX1" fmla="*/ 4220817 w 10873408"/>
              <a:gd name="connsiteY1" fmla="*/ 2088 h 1727548"/>
              <a:gd name="connsiteX2" fmla="*/ 4608744 w 10873408"/>
              <a:gd name="connsiteY2" fmla="*/ 320743 h 1727548"/>
              <a:gd name="connsiteX3" fmla="*/ 5135217 w 10873408"/>
              <a:gd name="connsiteY3" fmla="*/ 390015 h 1727548"/>
              <a:gd name="connsiteX4" fmla="*/ 5689399 w 10873408"/>
              <a:gd name="connsiteY4" fmla="*/ 542415 h 1727548"/>
              <a:gd name="connsiteX5" fmla="*/ 6437544 w 10873408"/>
              <a:gd name="connsiteY5" fmla="*/ 528561 h 1727548"/>
              <a:gd name="connsiteX6" fmla="*/ 6853181 w 10873408"/>
              <a:gd name="connsiteY6" fmla="*/ 653252 h 1727548"/>
              <a:gd name="connsiteX7" fmla="*/ 7268817 w 10873408"/>
              <a:gd name="connsiteY7" fmla="*/ 570124 h 1727548"/>
              <a:gd name="connsiteX8" fmla="*/ 7753726 w 10873408"/>
              <a:gd name="connsiteY8" fmla="*/ 597834 h 1727548"/>
              <a:gd name="connsiteX9" fmla="*/ 8127799 w 10873408"/>
              <a:gd name="connsiteY9" fmla="*/ 694815 h 1727548"/>
              <a:gd name="connsiteX10" fmla="*/ 8501872 w 10873408"/>
              <a:gd name="connsiteY10" fmla="*/ 528561 h 1727548"/>
              <a:gd name="connsiteX11" fmla="*/ 8751253 w 10873408"/>
              <a:gd name="connsiteY11" fmla="*/ 334597 h 1727548"/>
              <a:gd name="connsiteX12" fmla="*/ 9139181 w 10873408"/>
              <a:gd name="connsiteY12" fmla="*/ 293034 h 1727548"/>
              <a:gd name="connsiteX13" fmla="*/ 9471690 w 10873408"/>
              <a:gd name="connsiteY13" fmla="*/ 500852 h 1727548"/>
              <a:gd name="connsiteX14" fmla="*/ 10039726 w 10873408"/>
              <a:gd name="connsiteY14" fmla="*/ 403870 h 1727548"/>
              <a:gd name="connsiteX15" fmla="*/ 10247544 w 10873408"/>
              <a:gd name="connsiteY15" fmla="*/ 445434 h 1727548"/>
              <a:gd name="connsiteX16" fmla="*/ 10399944 w 10873408"/>
              <a:gd name="connsiteY16" fmla="*/ 237615 h 1727548"/>
              <a:gd name="connsiteX17" fmla="*/ 10732453 w 10873408"/>
              <a:gd name="connsiteY17" fmla="*/ 473143 h 1727548"/>
              <a:gd name="connsiteX18" fmla="*/ 10843181 w 10873408"/>
              <a:gd name="connsiteY18" fmla="*/ 479421 h 1727548"/>
              <a:gd name="connsiteX19" fmla="*/ 10873408 w 10873408"/>
              <a:gd name="connsiteY19" fmla="*/ 474933 h 1727548"/>
              <a:gd name="connsiteX20" fmla="*/ 10873408 w 10873408"/>
              <a:gd name="connsiteY20" fmla="*/ 1640354 h 1727548"/>
              <a:gd name="connsiteX21" fmla="*/ 10836592 w 10873408"/>
              <a:gd name="connsiteY21" fmla="*/ 1651387 h 1727548"/>
              <a:gd name="connsiteX22" fmla="*/ 10372235 w 10873408"/>
              <a:gd name="connsiteY22" fmla="*/ 1720052 h 1727548"/>
              <a:gd name="connsiteX23" fmla="*/ 10356460 w 10873408"/>
              <a:gd name="connsiteY23" fmla="*/ 1727548 h 1727548"/>
              <a:gd name="connsiteX24" fmla="*/ 10344526 w 10873408"/>
              <a:gd name="connsiteY24" fmla="*/ 1720052 h 1727548"/>
              <a:gd name="connsiteX25" fmla="*/ 10108999 w 10873408"/>
              <a:gd name="connsiteY25" fmla="*/ 1539943 h 1727548"/>
              <a:gd name="connsiteX26" fmla="*/ 9915035 w 10873408"/>
              <a:gd name="connsiteY26" fmla="*/ 1345979 h 1727548"/>
              <a:gd name="connsiteX27" fmla="*/ 9610235 w 10873408"/>
              <a:gd name="connsiteY27" fmla="*/ 1345979 h 1727548"/>
              <a:gd name="connsiteX28" fmla="*/ 9166890 w 10873408"/>
              <a:gd name="connsiteY28" fmla="*/ 1484524 h 1727548"/>
              <a:gd name="connsiteX29" fmla="*/ 8820526 w 10873408"/>
              <a:gd name="connsiteY29" fmla="*/ 1498379 h 1727548"/>
              <a:gd name="connsiteX30" fmla="*/ 8712829 w 10873408"/>
              <a:gd name="connsiteY30" fmla="*/ 1555854 h 1727548"/>
              <a:gd name="connsiteX31" fmla="*/ 8652925 w 10873408"/>
              <a:gd name="connsiteY31" fmla="*/ 1597959 h 1727548"/>
              <a:gd name="connsiteX32" fmla="*/ 8605781 w 10873408"/>
              <a:gd name="connsiteY32" fmla="*/ 1555529 h 1727548"/>
              <a:gd name="connsiteX33" fmla="*/ 8446453 w 10873408"/>
              <a:gd name="connsiteY33" fmla="*/ 1456815 h 1727548"/>
              <a:gd name="connsiteX34" fmla="*/ 7906126 w 10873408"/>
              <a:gd name="connsiteY34" fmla="*/ 1484524 h 1727548"/>
              <a:gd name="connsiteX35" fmla="*/ 7822999 w 10873408"/>
              <a:gd name="connsiteY35" fmla="*/ 1304415 h 1727548"/>
              <a:gd name="connsiteX36" fmla="*/ 6728490 w 10873408"/>
              <a:gd name="connsiteY36" fmla="*/ 1165870 h 1727548"/>
              <a:gd name="connsiteX37" fmla="*/ 5786381 w 10873408"/>
              <a:gd name="connsiteY37" fmla="*/ 985761 h 1727548"/>
              <a:gd name="connsiteX38" fmla="*/ 5246053 w 10873408"/>
              <a:gd name="connsiteY38" fmla="*/ 902634 h 1727548"/>
              <a:gd name="connsiteX39" fmla="*/ 5138139 w 10873408"/>
              <a:gd name="connsiteY39" fmla="*/ 956320 h 1727548"/>
              <a:gd name="connsiteX40" fmla="*/ 5122065 w 10873408"/>
              <a:gd name="connsiteY40" fmla="*/ 969752 h 1727548"/>
              <a:gd name="connsiteX41" fmla="*/ 4959438 w 10873408"/>
              <a:gd name="connsiteY41" fmla="*/ 921684 h 1727548"/>
              <a:gd name="connsiteX42" fmla="*/ 4622599 w 10873408"/>
              <a:gd name="connsiteY42" fmla="*/ 819506 h 1727548"/>
              <a:gd name="connsiteX43" fmla="*/ 4276235 w 10873408"/>
              <a:gd name="connsiteY43" fmla="*/ 556270 h 1727548"/>
              <a:gd name="connsiteX44" fmla="*/ 3929872 w 10873408"/>
              <a:gd name="connsiteY44" fmla="*/ 819506 h 1727548"/>
              <a:gd name="connsiteX45" fmla="*/ 3514235 w 10873408"/>
              <a:gd name="connsiteY45" fmla="*/ 971906 h 1727548"/>
              <a:gd name="connsiteX46" fmla="*/ 3389544 w 10873408"/>
              <a:gd name="connsiteY46" fmla="*/ 847215 h 1727548"/>
              <a:gd name="connsiteX47" fmla="*/ 2419726 w 10873408"/>
              <a:gd name="connsiteY47" fmla="*/ 1068888 h 1727548"/>
              <a:gd name="connsiteX48" fmla="*/ 1477617 w 10873408"/>
              <a:gd name="connsiteY48" fmla="*/ 1235143 h 1727548"/>
              <a:gd name="connsiteX49" fmla="*/ 923435 w 10873408"/>
              <a:gd name="connsiteY49" fmla="*/ 1041179 h 1727548"/>
              <a:gd name="connsiteX50" fmla="*/ 729472 w 10873408"/>
              <a:gd name="connsiteY50" fmla="*/ 1068888 h 1727548"/>
              <a:gd name="connsiteX51" fmla="*/ 466235 w 10873408"/>
              <a:gd name="connsiteY51" fmla="*/ 750234 h 1727548"/>
              <a:gd name="connsiteX52" fmla="*/ 19548 w 10873408"/>
              <a:gd name="connsiteY52" fmla="*/ 677579 h 1727548"/>
              <a:gd name="connsiteX53" fmla="*/ 0 w 10873408"/>
              <a:gd name="connsiteY53" fmla="*/ 677987 h 1727548"/>
              <a:gd name="connsiteX54" fmla="*/ 0 w 10873408"/>
              <a:gd name="connsiteY54" fmla="*/ 147146 h 1727548"/>
              <a:gd name="connsiteX55" fmla="*/ 57661 w 10873408"/>
              <a:gd name="connsiteY55" fmla="*/ 239983 h 1727548"/>
              <a:gd name="connsiteX56" fmla="*/ 216853 w 10873408"/>
              <a:gd name="connsiteY56" fmla="*/ 459288 h 1727548"/>
              <a:gd name="connsiteX57" fmla="*/ 493944 w 10873408"/>
              <a:gd name="connsiteY57" fmla="*/ 514706 h 1727548"/>
              <a:gd name="connsiteX58" fmla="*/ 881872 w 10873408"/>
              <a:gd name="connsiteY58" fmla="*/ 708670 h 1727548"/>
              <a:gd name="connsiteX59" fmla="*/ 1145108 w 10873408"/>
              <a:gd name="connsiteY59" fmla="*/ 805652 h 1727548"/>
              <a:gd name="connsiteX60" fmla="*/ 1283653 w 10873408"/>
              <a:gd name="connsiteY60" fmla="*/ 958052 h 1727548"/>
              <a:gd name="connsiteX61" fmla="*/ 1533035 w 10873408"/>
              <a:gd name="connsiteY61" fmla="*/ 944197 h 1727548"/>
              <a:gd name="connsiteX62" fmla="*/ 1671581 w 10873408"/>
              <a:gd name="connsiteY62" fmla="*/ 833361 h 1727548"/>
              <a:gd name="connsiteX63" fmla="*/ 1837835 w 10873408"/>
              <a:gd name="connsiteY63" fmla="*/ 680961 h 1727548"/>
              <a:gd name="connsiteX64" fmla="*/ 1976381 w 10873408"/>
              <a:gd name="connsiteY64" fmla="*/ 764088 h 1727548"/>
              <a:gd name="connsiteX65" fmla="*/ 2239617 w 10873408"/>
              <a:gd name="connsiteY65" fmla="*/ 653252 h 1727548"/>
              <a:gd name="connsiteX66" fmla="*/ 2405872 w 10873408"/>
              <a:gd name="connsiteY66" fmla="*/ 750234 h 1727548"/>
              <a:gd name="connsiteX67" fmla="*/ 2669108 w 10873408"/>
              <a:gd name="connsiteY67" fmla="*/ 528561 h 1727548"/>
              <a:gd name="connsiteX68" fmla="*/ 2890781 w 10873408"/>
              <a:gd name="connsiteY68" fmla="*/ 556270 h 1727548"/>
              <a:gd name="connsiteX69" fmla="*/ 3098599 w 10873408"/>
              <a:gd name="connsiteY69" fmla="*/ 459288 h 1727548"/>
              <a:gd name="connsiteX70" fmla="*/ 3209435 w 10873408"/>
              <a:gd name="connsiteY70" fmla="*/ 459288 h 1727548"/>
              <a:gd name="connsiteX71" fmla="*/ 3403399 w 10873408"/>
              <a:gd name="connsiteY71" fmla="*/ 320743 h 1727548"/>
              <a:gd name="connsiteX72" fmla="*/ 3500381 w 10873408"/>
              <a:gd name="connsiteY72" fmla="*/ 168343 h 1727548"/>
              <a:gd name="connsiteX73" fmla="*/ 3874453 w 10873408"/>
              <a:gd name="connsiteY73" fmla="*/ 182197 h 1727548"/>
              <a:gd name="connsiteX74" fmla="*/ 4175722 w 10873408"/>
              <a:gd name="connsiteY74" fmla="*/ 2061 h 172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873408" h="1727548">
                <a:moveTo>
                  <a:pt x="4175722" y="2061"/>
                </a:moveTo>
                <a:cubicBezTo>
                  <a:pt x="4190510" y="-582"/>
                  <a:pt x="4205519" y="-798"/>
                  <a:pt x="4220817" y="2088"/>
                </a:cubicBezTo>
                <a:cubicBezTo>
                  <a:pt x="4343199" y="25179"/>
                  <a:pt x="4456344" y="256088"/>
                  <a:pt x="4608744" y="320743"/>
                </a:cubicBezTo>
                <a:cubicBezTo>
                  <a:pt x="4761144" y="385398"/>
                  <a:pt x="4955108" y="353070"/>
                  <a:pt x="5135217" y="390015"/>
                </a:cubicBezTo>
                <a:cubicBezTo>
                  <a:pt x="5315326" y="426960"/>
                  <a:pt x="5472345" y="519324"/>
                  <a:pt x="5689399" y="542415"/>
                </a:cubicBezTo>
                <a:cubicBezTo>
                  <a:pt x="5906453" y="565506"/>
                  <a:pt x="6243580" y="510088"/>
                  <a:pt x="6437544" y="528561"/>
                </a:cubicBezTo>
                <a:cubicBezTo>
                  <a:pt x="6631508" y="547034"/>
                  <a:pt x="6714636" y="646325"/>
                  <a:pt x="6853181" y="653252"/>
                </a:cubicBezTo>
                <a:cubicBezTo>
                  <a:pt x="6991727" y="660179"/>
                  <a:pt x="7118726" y="579360"/>
                  <a:pt x="7268817" y="570124"/>
                </a:cubicBezTo>
                <a:cubicBezTo>
                  <a:pt x="7418908" y="560888"/>
                  <a:pt x="7610562" y="577052"/>
                  <a:pt x="7753726" y="597834"/>
                </a:cubicBezTo>
                <a:cubicBezTo>
                  <a:pt x="7896890" y="618616"/>
                  <a:pt x="8003108" y="706360"/>
                  <a:pt x="8127799" y="694815"/>
                </a:cubicBezTo>
                <a:cubicBezTo>
                  <a:pt x="8252490" y="683270"/>
                  <a:pt x="8397963" y="588597"/>
                  <a:pt x="8501872" y="528561"/>
                </a:cubicBezTo>
                <a:cubicBezTo>
                  <a:pt x="8605781" y="468525"/>
                  <a:pt x="8645035" y="373851"/>
                  <a:pt x="8751253" y="334597"/>
                </a:cubicBezTo>
                <a:cubicBezTo>
                  <a:pt x="8857471" y="295343"/>
                  <a:pt x="9019108" y="265325"/>
                  <a:pt x="9139181" y="293034"/>
                </a:cubicBezTo>
                <a:cubicBezTo>
                  <a:pt x="9259254" y="320743"/>
                  <a:pt x="9321599" y="482379"/>
                  <a:pt x="9471690" y="500852"/>
                </a:cubicBezTo>
                <a:cubicBezTo>
                  <a:pt x="9621781" y="519325"/>
                  <a:pt x="9910417" y="413106"/>
                  <a:pt x="10039726" y="403870"/>
                </a:cubicBezTo>
                <a:cubicBezTo>
                  <a:pt x="10169035" y="394634"/>
                  <a:pt x="10187508" y="473143"/>
                  <a:pt x="10247544" y="445434"/>
                </a:cubicBezTo>
                <a:cubicBezTo>
                  <a:pt x="10307580" y="417725"/>
                  <a:pt x="10319126" y="232997"/>
                  <a:pt x="10399944" y="237615"/>
                </a:cubicBezTo>
                <a:cubicBezTo>
                  <a:pt x="10480762" y="242233"/>
                  <a:pt x="10600835" y="436198"/>
                  <a:pt x="10732453" y="473143"/>
                </a:cubicBezTo>
                <a:cubicBezTo>
                  <a:pt x="10765357" y="482380"/>
                  <a:pt x="10803169" y="482957"/>
                  <a:pt x="10843181" y="479421"/>
                </a:cubicBezTo>
                <a:lnTo>
                  <a:pt x="10873408" y="474933"/>
                </a:lnTo>
                <a:lnTo>
                  <a:pt x="10873408" y="1640354"/>
                </a:lnTo>
                <a:lnTo>
                  <a:pt x="10836592" y="1651387"/>
                </a:lnTo>
                <a:cubicBezTo>
                  <a:pt x="10709651" y="1680905"/>
                  <a:pt x="10491441" y="1683684"/>
                  <a:pt x="10372235" y="1720052"/>
                </a:cubicBezTo>
                <a:lnTo>
                  <a:pt x="10356460" y="1727548"/>
                </a:lnTo>
                <a:lnTo>
                  <a:pt x="10344526" y="1720052"/>
                </a:lnTo>
                <a:cubicBezTo>
                  <a:pt x="10208290" y="1634616"/>
                  <a:pt x="10180581" y="1602288"/>
                  <a:pt x="10108999" y="1539943"/>
                </a:cubicBezTo>
                <a:cubicBezTo>
                  <a:pt x="10037417" y="1477598"/>
                  <a:pt x="9998162" y="1378306"/>
                  <a:pt x="9915035" y="1345979"/>
                </a:cubicBezTo>
                <a:cubicBezTo>
                  <a:pt x="9831908" y="1313652"/>
                  <a:pt x="9734926" y="1322888"/>
                  <a:pt x="9610235" y="1345979"/>
                </a:cubicBezTo>
                <a:cubicBezTo>
                  <a:pt x="9485544" y="1369070"/>
                  <a:pt x="9298508" y="1459124"/>
                  <a:pt x="9166890" y="1484524"/>
                </a:cubicBezTo>
                <a:cubicBezTo>
                  <a:pt x="9035272" y="1509924"/>
                  <a:pt x="8956762" y="1447579"/>
                  <a:pt x="8820526" y="1498379"/>
                </a:cubicBezTo>
                <a:cubicBezTo>
                  <a:pt x="8786467" y="1511079"/>
                  <a:pt x="8750387" y="1531428"/>
                  <a:pt x="8712829" y="1555854"/>
                </a:cubicBezTo>
                <a:lnTo>
                  <a:pt x="8652925" y="1597959"/>
                </a:lnTo>
                <a:lnTo>
                  <a:pt x="8605781" y="1555529"/>
                </a:lnTo>
                <a:cubicBezTo>
                  <a:pt x="8561908" y="1512811"/>
                  <a:pt x="8518035" y="1471824"/>
                  <a:pt x="8446453" y="1456815"/>
                </a:cubicBezTo>
                <a:cubicBezTo>
                  <a:pt x="8303289" y="1426797"/>
                  <a:pt x="8010035" y="1509924"/>
                  <a:pt x="7906126" y="1484524"/>
                </a:cubicBezTo>
                <a:cubicBezTo>
                  <a:pt x="7802217" y="1459124"/>
                  <a:pt x="8019272" y="1357524"/>
                  <a:pt x="7822999" y="1304415"/>
                </a:cubicBezTo>
                <a:cubicBezTo>
                  <a:pt x="7626726" y="1251306"/>
                  <a:pt x="7067926" y="1218979"/>
                  <a:pt x="6728490" y="1165870"/>
                </a:cubicBezTo>
                <a:cubicBezTo>
                  <a:pt x="6389054" y="1112761"/>
                  <a:pt x="6033454" y="1029634"/>
                  <a:pt x="5786381" y="985761"/>
                </a:cubicBezTo>
                <a:cubicBezTo>
                  <a:pt x="5539308" y="941888"/>
                  <a:pt x="5403071" y="863380"/>
                  <a:pt x="5246053" y="902634"/>
                </a:cubicBezTo>
                <a:cubicBezTo>
                  <a:pt x="5206799" y="912448"/>
                  <a:pt x="5171441" y="931642"/>
                  <a:pt x="5138139" y="956320"/>
                </a:cubicBezTo>
                <a:lnTo>
                  <a:pt x="5122065" y="969752"/>
                </a:lnTo>
                <a:lnTo>
                  <a:pt x="4959438" y="921684"/>
                </a:lnTo>
                <a:cubicBezTo>
                  <a:pt x="4832726" y="888779"/>
                  <a:pt x="4709190" y="861070"/>
                  <a:pt x="4622599" y="819506"/>
                </a:cubicBezTo>
                <a:cubicBezTo>
                  <a:pt x="4449417" y="736379"/>
                  <a:pt x="4391689" y="556270"/>
                  <a:pt x="4276235" y="556270"/>
                </a:cubicBezTo>
                <a:cubicBezTo>
                  <a:pt x="4160781" y="556270"/>
                  <a:pt x="4056872" y="750233"/>
                  <a:pt x="3929872" y="819506"/>
                </a:cubicBezTo>
                <a:cubicBezTo>
                  <a:pt x="3802872" y="888779"/>
                  <a:pt x="3604290" y="967288"/>
                  <a:pt x="3514235" y="971906"/>
                </a:cubicBezTo>
                <a:cubicBezTo>
                  <a:pt x="3424180" y="976524"/>
                  <a:pt x="3571962" y="831051"/>
                  <a:pt x="3389544" y="847215"/>
                </a:cubicBezTo>
                <a:cubicBezTo>
                  <a:pt x="3207126" y="863379"/>
                  <a:pt x="2738380" y="1004233"/>
                  <a:pt x="2419726" y="1068888"/>
                </a:cubicBezTo>
                <a:cubicBezTo>
                  <a:pt x="2101072" y="1133543"/>
                  <a:pt x="1726999" y="1239761"/>
                  <a:pt x="1477617" y="1235143"/>
                </a:cubicBezTo>
                <a:cubicBezTo>
                  <a:pt x="1228235" y="1230525"/>
                  <a:pt x="1048126" y="1068888"/>
                  <a:pt x="923435" y="1041179"/>
                </a:cubicBezTo>
                <a:cubicBezTo>
                  <a:pt x="798744" y="1013470"/>
                  <a:pt x="805672" y="1117379"/>
                  <a:pt x="729472" y="1068888"/>
                </a:cubicBezTo>
                <a:cubicBezTo>
                  <a:pt x="653272" y="1020397"/>
                  <a:pt x="620944" y="810270"/>
                  <a:pt x="466235" y="750234"/>
                </a:cubicBezTo>
                <a:cubicBezTo>
                  <a:pt x="369542" y="712712"/>
                  <a:pt x="177238" y="680601"/>
                  <a:pt x="19548" y="677579"/>
                </a:cubicBezTo>
                <a:lnTo>
                  <a:pt x="0" y="677987"/>
                </a:lnTo>
                <a:lnTo>
                  <a:pt x="0" y="147146"/>
                </a:lnTo>
                <a:lnTo>
                  <a:pt x="57661" y="239983"/>
                </a:lnTo>
                <a:cubicBezTo>
                  <a:pt x="116733" y="333948"/>
                  <a:pt x="174424" y="420322"/>
                  <a:pt x="216853" y="459288"/>
                </a:cubicBezTo>
                <a:cubicBezTo>
                  <a:pt x="329998" y="563197"/>
                  <a:pt x="383108" y="473142"/>
                  <a:pt x="493944" y="514706"/>
                </a:cubicBezTo>
                <a:cubicBezTo>
                  <a:pt x="604780" y="556270"/>
                  <a:pt x="773345" y="660179"/>
                  <a:pt x="881872" y="708670"/>
                </a:cubicBezTo>
                <a:cubicBezTo>
                  <a:pt x="990399" y="757161"/>
                  <a:pt x="1078145" y="764088"/>
                  <a:pt x="1145108" y="805652"/>
                </a:cubicBezTo>
                <a:cubicBezTo>
                  <a:pt x="1212072" y="847216"/>
                  <a:pt x="1218999" y="934961"/>
                  <a:pt x="1283653" y="958052"/>
                </a:cubicBezTo>
                <a:cubicBezTo>
                  <a:pt x="1348307" y="981143"/>
                  <a:pt x="1468380" y="964979"/>
                  <a:pt x="1533035" y="944197"/>
                </a:cubicBezTo>
                <a:cubicBezTo>
                  <a:pt x="1597690" y="923415"/>
                  <a:pt x="1620781" y="877234"/>
                  <a:pt x="1671581" y="833361"/>
                </a:cubicBezTo>
                <a:cubicBezTo>
                  <a:pt x="1722381" y="789488"/>
                  <a:pt x="1787035" y="692507"/>
                  <a:pt x="1837835" y="680961"/>
                </a:cubicBezTo>
                <a:cubicBezTo>
                  <a:pt x="1888635" y="669415"/>
                  <a:pt x="1909417" y="768706"/>
                  <a:pt x="1976381" y="764088"/>
                </a:cubicBezTo>
                <a:cubicBezTo>
                  <a:pt x="2043345" y="759470"/>
                  <a:pt x="2168035" y="655561"/>
                  <a:pt x="2239617" y="653252"/>
                </a:cubicBezTo>
                <a:cubicBezTo>
                  <a:pt x="2311199" y="650943"/>
                  <a:pt x="2334290" y="771016"/>
                  <a:pt x="2405872" y="750234"/>
                </a:cubicBezTo>
                <a:cubicBezTo>
                  <a:pt x="2477454" y="729452"/>
                  <a:pt x="2588290" y="560888"/>
                  <a:pt x="2669108" y="528561"/>
                </a:cubicBezTo>
                <a:cubicBezTo>
                  <a:pt x="2749926" y="496234"/>
                  <a:pt x="2819199" y="567816"/>
                  <a:pt x="2890781" y="556270"/>
                </a:cubicBezTo>
                <a:cubicBezTo>
                  <a:pt x="2962363" y="544724"/>
                  <a:pt x="3045490" y="475452"/>
                  <a:pt x="3098599" y="459288"/>
                </a:cubicBezTo>
                <a:cubicBezTo>
                  <a:pt x="3151708" y="443124"/>
                  <a:pt x="3158635" y="482379"/>
                  <a:pt x="3209435" y="459288"/>
                </a:cubicBezTo>
                <a:cubicBezTo>
                  <a:pt x="3260235" y="436197"/>
                  <a:pt x="3354908" y="369234"/>
                  <a:pt x="3403399" y="320743"/>
                </a:cubicBezTo>
                <a:cubicBezTo>
                  <a:pt x="3451890" y="272252"/>
                  <a:pt x="3421872" y="191434"/>
                  <a:pt x="3500381" y="168343"/>
                </a:cubicBezTo>
                <a:cubicBezTo>
                  <a:pt x="3578890" y="145252"/>
                  <a:pt x="3754380" y="209906"/>
                  <a:pt x="3874453" y="182197"/>
                </a:cubicBezTo>
                <a:cubicBezTo>
                  <a:pt x="3979517" y="157952"/>
                  <a:pt x="4072205" y="20561"/>
                  <a:pt x="4175722" y="206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11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1315619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319" name="任意形状 318"/>
          <p:cNvSpPr/>
          <p:nvPr/>
        </p:nvSpPr>
        <p:spPr>
          <a:xfrm>
            <a:off x="8" y="5523667"/>
            <a:ext cx="9143999" cy="1334345"/>
          </a:xfrm>
          <a:custGeom>
            <a:avLst/>
            <a:gdLst>
              <a:gd name="connsiteX0" fmla="*/ 2847466 w 12191999"/>
              <a:gd name="connsiteY0" fmla="*/ 1046402 h 1334345"/>
              <a:gd name="connsiteX1" fmla="*/ 2891951 w 12191999"/>
              <a:gd name="connsiteY1" fmla="*/ 1059437 h 1334345"/>
              <a:gd name="connsiteX2" fmla="*/ 2931128 w 12191999"/>
              <a:gd name="connsiteY2" fmla="*/ 1072321 h 1334345"/>
              <a:gd name="connsiteX3" fmla="*/ 2891953 w 12191999"/>
              <a:gd name="connsiteY3" fmla="*/ 1059438 h 1334345"/>
              <a:gd name="connsiteX4" fmla="*/ 2673480 w 12191999"/>
              <a:gd name="connsiteY4" fmla="*/ 1012610 h 1334345"/>
              <a:gd name="connsiteX5" fmla="*/ 2481271 w 12191999"/>
              <a:gd name="connsiteY5" fmla="*/ 1061188 h 1334345"/>
              <a:gd name="connsiteX6" fmla="*/ 2438898 w 12191999"/>
              <a:gd name="connsiteY6" fmla="*/ 1067709 h 1334345"/>
              <a:gd name="connsiteX7" fmla="*/ 2419283 w 12191999"/>
              <a:gd name="connsiteY7" fmla="*/ 1063157 h 1334345"/>
              <a:gd name="connsiteX8" fmla="*/ 2438897 w 12191999"/>
              <a:gd name="connsiteY8" fmla="*/ 1067709 h 1334345"/>
              <a:gd name="connsiteX9" fmla="*/ 2438898 w 12191999"/>
              <a:gd name="connsiteY9" fmla="*/ 1067709 h 1334345"/>
              <a:gd name="connsiteX10" fmla="*/ 2438898 w 12191999"/>
              <a:gd name="connsiteY10" fmla="*/ 1067709 h 1334345"/>
              <a:gd name="connsiteX11" fmla="*/ 2590271 w 12191999"/>
              <a:gd name="connsiteY11" fmla="*/ 1020751 h 1334345"/>
              <a:gd name="connsiteX12" fmla="*/ 2673481 w 12191999"/>
              <a:gd name="connsiteY12" fmla="*/ 1012610 h 1334345"/>
              <a:gd name="connsiteX13" fmla="*/ 2692964 w 12191999"/>
              <a:gd name="connsiteY13" fmla="*/ 1014492 h 1334345"/>
              <a:gd name="connsiteX14" fmla="*/ 2734057 w 12191999"/>
              <a:gd name="connsiteY14" fmla="*/ 1018461 h 1334345"/>
              <a:gd name="connsiteX15" fmla="*/ 2734056 w 12191999"/>
              <a:gd name="connsiteY15" fmla="*/ 1018461 h 1334345"/>
              <a:gd name="connsiteX16" fmla="*/ 2692964 w 12191999"/>
              <a:gd name="connsiteY16" fmla="*/ 1014492 h 1334345"/>
              <a:gd name="connsiteX17" fmla="*/ 2673482 w 12191999"/>
              <a:gd name="connsiteY17" fmla="*/ 1012610 h 1334345"/>
              <a:gd name="connsiteX18" fmla="*/ 2673481 w 12191999"/>
              <a:gd name="connsiteY18" fmla="*/ 1012610 h 1334345"/>
              <a:gd name="connsiteX19" fmla="*/ 344633 w 12191999"/>
              <a:gd name="connsiteY19" fmla="*/ 863663 h 1334345"/>
              <a:gd name="connsiteX20" fmla="*/ 419394 w 12191999"/>
              <a:gd name="connsiteY20" fmla="*/ 878925 h 1334345"/>
              <a:gd name="connsiteX21" fmla="*/ 714553 w 12191999"/>
              <a:gd name="connsiteY21" fmla="*/ 895341 h 1334345"/>
              <a:gd name="connsiteX22" fmla="*/ 739734 w 12191999"/>
              <a:gd name="connsiteY22" fmla="*/ 900282 h 1334345"/>
              <a:gd name="connsiteX23" fmla="*/ 777297 w 12191999"/>
              <a:gd name="connsiteY23" fmla="*/ 907653 h 1334345"/>
              <a:gd name="connsiteX24" fmla="*/ 788191 w 12191999"/>
              <a:gd name="connsiteY24" fmla="*/ 910703 h 1334345"/>
              <a:gd name="connsiteX25" fmla="*/ 777298 w 12191999"/>
              <a:gd name="connsiteY25" fmla="*/ 907653 h 1334345"/>
              <a:gd name="connsiteX26" fmla="*/ 739734 w 12191999"/>
              <a:gd name="connsiteY26" fmla="*/ 900282 h 1334345"/>
              <a:gd name="connsiteX27" fmla="*/ 714551 w 12191999"/>
              <a:gd name="connsiteY27" fmla="*/ 895340 h 1334345"/>
              <a:gd name="connsiteX28" fmla="*/ 419392 w 12191999"/>
              <a:gd name="connsiteY28" fmla="*/ 878924 h 1334345"/>
              <a:gd name="connsiteX29" fmla="*/ 1631096 w 12191999"/>
              <a:gd name="connsiteY29" fmla="*/ 788636 h 1334345"/>
              <a:gd name="connsiteX30" fmla="*/ 1289333 w 12191999"/>
              <a:gd name="connsiteY30" fmla="*/ 870716 h 1334345"/>
              <a:gd name="connsiteX31" fmla="*/ 1025245 w 12191999"/>
              <a:gd name="connsiteY31" fmla="*/ 895340 h 1334345"/>
              <a:gd name="connsiteX32" fmla="*/ 932036 w 12191999"/>
              <a:gd name="connsiteY32" fmla="*/ 944588 h 1334345"/>
              <a:gd name="connsiteX33" fmla="*/ 888223 w 12191999"/>
              <a:gd name="connsiteY33" fmla="*/ 938432 h 1334345"/>
              <a:gd name="connsiteX34" fmla="*/ 885869 w 12191999"/>
              <a:gd name="connsiteY34" fmla="*/ 937786 h 1334345"/>
              <a:gd name="connsiteX35" fmla="*/ 888224 w 12191999"/>
              <a:gd name="connsiteY35" fmla="*/ 938433 h 1334345"/>
              <a:gd name="connsiteX36" fmla="*/ 932037 w 12191999"/>
              <a:gd name="connsiteY36" fmla="*/ 944589 h 1334345"/>
              <a:gd name="connsiteX37" fmla="*/ 1025246 w 12191999"/>
              <a:gd name="connsiteY37" fmla="*/ 895341 h 1334345"/>
              <a:gd name="connsiteX38" fmla="*/ 1289335 w 12191999"/>
              <a:gd name="connsiteY38" fmla="*/ 870716 h 1334345"/>
              <a:gd name="connsiteX39" fmla="*/ 1541652 w 12191999"/>
              <a:gd name="connsiteY39" fmla="*/ 798383 h 1334345"/>
              <a:gd name="connsiteX40" fmla="*/ 1631097 w 12191999"/>
              <a:gd name="connsiteY40" fmla="*/ 788636 h 1334345"/>
              <a:gd name="connsiteX41" fmla="*/ 1676425 w 12191999"/>
              <a:gd name="connsiteY41" fmla="*/ 791618 h 1334345"/>
              <a:gd name="connsiteX42" fmla="*/ 1676426 w 12191999"/>
              <a:gd name="connsiteY42" fmla="*/ 791618 h 1334345"/>
              <a:gd name="connsiteX43" fmla="*/ 1631097 w 12191999"/>
              <a:gd name="connsiteY43" fmla="*/ 788636 h 1334345"/>
              <a:gd name="connsiteX44" fmla="*/ 1631097 w 12191999"/>
              <a:gd name="connsiteY44" fmla="*/ 788636 h 1334345"/>
              <a:gd name="connsiteX45" fmla="*/ 5743206 w 12191999"/>
              <a:gd name="connsiteY45" fmla="*/ 0 h 1334345"/>
              <a:gd name="connsiteX46" fmla="*/ 5771910 w 12191999"/>
              <a:gd name="connsiteY46" fmla="*/ 4482 h 1334345"/>
              <a:gd name="connsiteX47" fmla="*/ 5959903 w 12191999"/>
              <a:gd name="connsiteY47" fmla="*/ 50525 h 1334345"/>
              <a:gd name="connsiteX48" fmla="*/ 6519150 w 12191999"/>
              <a:gd name="connsiteY48" fmla="*/ 354223 h 1334345"/>
              <a:gd name="connsiteX49" fmla="*/ 7466764 w 12191999"/>
              <a:gd name="connsiteY49" fmla="*/ 510176 h 1334345"/>
              <a:gd name="connsiteX50" fmla="*/ 8181358 w 12191999"/>
              <a:gd name="connsiteY50" fmla="*/ 666129 h 1334345"/>
              <a:gd name="connsiteX51" fmla="*/ 8771675 w 12191999"/>
              <a:gd name="connsiteY51" fmla="*/ 551216 h 1334345"/>
              <a:gd name="connsiteX52" fmla="*/ 9361992 w 12191999"/>
              <a:gd name="connsiteY52" fmla="*/ 485551 h 1334345"/>
              <a:gd name="connsiteX53" fmla="*/ 9638702 w 12191999"/>
              <a:gd name="connsiteY53" fmla="*/ 395776 h 1334345"/>
              <a:gd name="connsiteX54" fmla="*/ 9702244 w 12191999"/>
              <a:gd name="connsiteY54" fmla="*/ 372178 h 1334345"/>
              <a:gd name="connsiteX55" fmla="*/ 9727055 w 12191999"/>
              <a:gd name="connsiteY55" fmla="*/ 383977 h 1334345"/>
              <a:gd name="connsiteX56" fmla="*/ 9828031 w 12191999"/>
              <a:gd name="connsiteY56" fmla="*/ 411680 h 1334345"/>
              <a:gd name="connsiteX57" fmla="*/ 10433882 w 12191999"/>
              <a:gd name="connsiteY57" fmla="*/ 444512 h 1334345"/>
              <a:gd name="connsiteX58" fmla="*/ 10589229 w 12191999"/>
              <a:gd name="connsiteY58" fmla="*/ 510176 h 1334345"/>
              <a:gd name="connsiteX59" fmla="*/ 10884387 w 12191999"/>
              <a:gd name="connsiteY59" fmla="*/ 469135 h 1334345"/>
              <a:gd name="connsiteX60" fmla="*/ 11288288 w 12191999"/>
              <a:gd name="connsiteY60" fmla="*/ 543008 h 1334345"/>
              <a:gd name="connsiteX61" fmla="*/ 11529682 w 12191999"/>
              <a:gd name="connsiteY61" fmla="*/ 469713 h 1334345"/>
              <a:gd name="connsiteX62" fmla="*/ 11612362 w 12191999"/>
              <a:gd name="connsiteY62" fmla="*/ 448952 h 1334345"/>
              <a:gd name="connsiteX63" fmla="*/ 11661848 w 12191999"/>
              <a:gd name="connsiteY63" fmla="*/ 465376 h 1334345"/>
              <a:gd name="connsiteX64" fmla="*/ 12078128 w 12191999"/>
              <a:gd name="connsiteY64" fmla="*/ 595911 h 1334345"/>
              <a:gd name="connsiteX65" fmla="*/ 12191999 w 12191999"/>
              <a:gd name="connsiteY65" fmla="*/ 625868 h 1334345"/>
              <a:gd name="connsiteX66" fmla="*/ 12191999 w 12191999"/>
              <a:gd name="connsiteY66" fmla="*/ 1072321 h 1334345"/>
              <a:gd name="connsiteX67" fmla="*/ 12191999 w 12191999"/>
              <a:gd name="connsiteY67" fmla="*/ 1334345 h 1334345"/>
              <a:gd name="connsiteX68" fmla="*/ 0 w 12191999"/>
              <a:gd name="connsiteY68" fmla="*/ 1334345 h 1334345"/>
              <a:gd name="connsiteX69" fmla="*/ 0 w 12191999"/>
              <a:gd name="connsiteY69" fmla="*/ 1072321 h 1334345"/>
              <a:gd name="connsiteX70" fmla="*/ 1 w 12191999"/>
              <a:gd name="connsiteY70" fmla="*/ 1072321 h 1334345"/>
              <a:gd name="connsiteX71" fmla="*/ 1 w 12191999"/>
              <a:gd name="connsiteY71" fmla="*/ 813658 h 1334345"/>
              <a:gd name="connsiteX72" fmla="*/ 20711 w 12191999"/>
              <a:gd name="connsiteY72" fmla="*/ 812426 h 1334345"/>
              <a:gd name="connsiteX73" fmla="*/ 22430 w 12191999"/>
              <a:gd name="connsiteY73" fmla="*/ 812443 h 1334345"/>
              <a:gd name="connsiteX74" fmla="*/ 108700 w 12191999"/>
              <a:gd name="connsiteY74" fmla="*/ 813260 h 1334345"/>
              <a:gd name="connsiteX75" fmla="*/ 170240 w 12191999"/>
              <a:gd name="connsiteY75" fmla="*/ 821105 h 1334345"/>
              <a:gd name="connsiteX76" fmla="*/ 192198 w 12191999"/>
              <a:gd name="connsiteY76" fmla="*/ 823904 h 1334345"/>
              <a:gd name="connsiteX77" fmla="*/ 192199 w 12191999"/>
              <a:gd name="connsiteY77" fmla="*/ 823904 h 1334345"/>
              <a:gd name="connsiteX78" fmla="*/ 170240 w 12191999"/>
              <a:gd name="connsiteY78" fmla="*/ 821105 h 1334345"/>
              <a:gd name="connsiteX79" fmla="*/ 108699 w 12191999"/>
              <a:gd name="connsiteY79" fmla="*/ 813259 h 1334345"/>
              <a:gd name="connsiteX80" fmla="*/ 22430 w 12191999"/>
              <a:gd name="connsiteY80" fmla="*/ 812443 h 1334345"/>
              <a:gd name="connsiteX81" fmla="*/ 20711 w 12191999"/>
              <a:gd name="connsiteY81" fmla="*/ 812426 h 1334345"/>
              <a:gd name="connsiteX82" fmla="*/ 20711 w 12191999"/>
              <a:gd name="connsiteY82" fmla="*/ 812426 h 1334345"/>
              <a:gd name="connsiteX83" fmla="*/ 20710 w 12191999"/>
              <a:gd name="connsiteY83" fmla="*/ 812426 h 1334345"/>
              <a:gd name="connsiteX84" fmla="*/ 0 w 12191999"/>
              <a:gd name="connsiteY84" fmla="*/ 813658 h 1334345"/>
              <a:gd name="connsiteX85" fmla="*/ 0 w 12191999"/>
              <a:gd name="connsiteY85" fmla="*/ 489071 h 1334345"/>
              <a:gd name="connsiteX86" fmla="*/ 43142 w 12191999"/>
              <a:gd name="connsiteY86" fmla="*/ 505751 h 1334345"/>
              <a:gd name="connsiteX87" fmla="*/ 212081 w 12191999"/>
              <a:gd name="connsiteY87" fmla="*/ 543008 h 1334345"/>
              <a:gd name="connsiteX88" fmla="*/ 600448 w 12191999"/>
              <a:gd name="connsiteY88" fmla="*/ 460927 h 1334345"/>
              <a:gd name="connsiteX89" fmla="*/ 1004349 w 12191999"/>
              <a:gd name="connsiteY89" fmla="*/ 411680 h 1334345"/>
              <a:gd name="connsiteX90" fmla="*/ 1268437 w 12191999"/>
              <a:gd name="connsiteY90" fmla="*/ 329598 h 1334345"/>
              <a:gd name="connsiteX91" fmla="*/ 1936428 w 12191999"/>
              <a:gd name="connsiteY91" fmla="*/ 304974 h 1334345"/>
              <a:gd name="connsiteX92" fmla="*/ 2262655 w 12191999"/>
              <a:gd name="connsiteY92" fmla="*/ 370639 h 1334345"/>
              <a:gd name="connsiteX93" fmla="*/ 2402467 w 12191999"/>
              <a:gd name="connsiteY93" fmla="*/ 346015 h 1334345"/>
              <a:gd name="connsiteX94" fmla="*/ 2837437 w 12191999"/>
              <a:gd name="connsiteY94" fmla="*/ 436303 h 1334345"/>
              <a:gd name="connsiteX95" fmla="*/ 3614171 w 12191999"/>
              <a:gd name="connsiteY95" fmla="*/ 411680 h 1334345"/>
              <a:gd name="connsiteX96" fmla="*/ 3909329 w 12191999"/>
              <a:gd name="connsiteY96" fmla="*/ 411680 h 1334345"/>
              <a:gd name="connsiteX97" fmla="*/ 4453042 w 12191999"/>
              <a:gd name="connsiteY97" fmla="*/ 395263 h 1334345"/>
              <a:gd name="connsiteX98" fmla="*/ 4654993 w 12191999"/>
              <a:gd name="connsiteY98" fmla="*/ 395263 h 1334345"/>
              <a:gd name="connsiteX99" fmla="*/ 4872478 w 12191999"/>
              <a:gd name="connsiteY99" fmla="*/ 280350 h 1334345"/>
              <a:gd name="connsiteX100" fmla="*/ 5431725 w 12191999"/>
              <a:gd name="connsiteY100" fmla="*/ 149021 h 1334345"/>
              <a:gd name="connsiteX101" fmla="*/ 5706691 w 12191999"/>
              <a:gd name="connsiteY101" fmla="*/ 16122 h 133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1999" h="1334345">
                <a:moveTo>
                  <a:pt x="2847466" y="1046402"/>
                </a:moveTo>
                <a:lnTo>
                  <a:pt x="2891951" y="1059437"/>
                </a:lnTo>
                <a:lnTo>
                  <a:pt x="2931128" y="1072321"/>
                </a:lnTo>
                <a:lnTo>
                  <a:pt x="2891953" y="1059438"/>
                </a:lnTo>
                <a:close/>
                <a:moveTo>
                  <a:pt x="2673480" y="1012610"/>
                </a:moveTo>
                <a:cubicBezTo>
                  <a:pt x="2576552" y="1010281"/>
                  <a:pt x="2524921" y="1045805"/>
                  <a:pt x="2481271" y="1061188"/>
                </a:cubicBezTo>
                <a:lnTo>
                  <a:pt x="2438898" y="1067709"/>
                </a:lnTo>
                <a:lnTo>
                  <a:pt x="2419283" y="1063157"/>
                </a:lnTo>
                <a:lnTo>
                  <a:pt x="2438897" y="1067709"/>
                </a:lnTo>
                <a:lnTo>
                  <a:pt x="2438898" y="1067709"/>
                </a:lnTo>
                <a:lnTo>
                  <a:pt x="2438898" y="1067709"/>
                </a:lnTo>
                <a:cubicBezTo>
                  <a:pt x="2481376" y="1072198"/>
                  <a:pt x="2519394" y="1037214"/>
                  <a:pt x="2590271" y="1020751"/>
                </a:cubicBezTo>
                <a:lnTo>
                  <a:pt x="2673481" y="1012610"/>
                </a:lnTo>
                <a:lnTo>
                  <a:pt x="2692964" y="1014492"/>
                </a:lnTo>
                <a:lnTo>
                  <a:pt x="2734057" y="1018461"/>
                </a:lnTo>
                <a:lnTo>
                  <a:pt x="2734056" y="1018461"/>
                </a:lnTo>
                <a:lnTo>
                  <a:pt x="2692964" y="1014492"/>
                </a:lnTo>
                <a:lnTo>
                  <a:pt x="2673482" y="1012610"/>
                </a:lnTo>
                <a:lnTo>
                  <a:pt x="2673481" y="1012610"/>
                </a:lnTo>
                <a:close/>
                <a:moveTo>
                  <a:pt x="344633" y="863663"/>
                </a:moveTo>
                <a:cubicBezTo>
                  <a:pt x="369391" y="870033"/>
                  <a:pt x="394150" y="875504"/>
                  <a:pt x="419394" y="878925"/>
                </a:cubicBezTo>
                <a:cubicBezTo>
                  <a:pt x="520369" y="892605"/>
                  <a:pt x="629112" y="884396"/>
                  <a:pt x="714553" y="895341"/>
                </a:cubicBezTo>
                <a:lnTo>
                  <a:pt x="739734" y="900282"/>
                </a:lnTo>
                <a:lnTo>
                  <a:pt x="777297" y="907653"/>
                </a:lnTo>
                <a:lnTo>
                  <a:pt x="788191" y="910703"/>
                </a:lnTo>
                <a:lnTo>
                  <a:pt x="777298" y="907653"/>
                </a:lnTo>
                <a:lnTo>
                  <a:pt x="739734" y="900282"/>
                </a:lnTo>
                <a:lnTo>
                  <a:pt x="714551" y="895340"/>
                </a:lnTo>
                <a:cubicBezTo>
                  <a:pt x="629111" y="884396"/>
                  <a:pt x="520368" y="892604"/>
                  <a:pt x="419392" y="878924"/>
                </a:cubicBezTo>
                <a:close/>
                <a:moveTo>
                  <a:pt x="1631096" y="788636"/>
                </a:moveTo>
                <a:cubicBezTo>
                  <a:pt x="1511997" y="787268"/>
                  <a:pt x="1390309" y="852932"/>
                  <a:pt x="1289333" y="870716"/>
                </a:cubicBezTo>
                <a:cubicBezTo>
                  <a:pt x="1188359" y="888500"/>
                  <a:pt x="1084794" y="883028"/>
                  <a:pt x="1025245" y="895340"/>
                </a:cubicBezTo>
                <a:cubicBezTo>
                  <a:pt x="965695" y="907653"/>
                  <a:pt x="983818" y="944588"/>
                  <a:pt x="932036" y="944588"/>
                </a:cubicBezTo>
                <a:cubicBezTo>
                  <a:pt x="919090" y="944588"/>
                  <a:pt x="904365" y="942194"/>
                  <a:pt x="888223" y="938432"/>
                </a:cubicBezTo>
                <a:lnTo>
                  <a:pt x="885869" y="937786"/>
                </a:lnTo>
                <a:lnTo>
                  <a:pt x="888224" y="938433"/>
                </a:lnTo>
                <a:cubicBezTo>
                  <a:pt x="904366" y="942195"/>
                  <a:pt x="919091" y="944589"/>
                  <a:pt x="932037" y="944589"/>
                </a:cubicBezTo>
                <a:cubicBezTo>
                  <a:pt x="983819" y="944589"/>
                  <a:pt x="965696" y="907653"/>
                  <a:pt x="1025246" y="895341"/>
                </a:cubicBezTo>
                <a:cubicBezTo>
                  <a:pt x="1084795" y="883028"/>
                  <a:pt x="1188360" y="888500"/>
                  <a:pt x="1289335" y="870716"/>
                </a:cubicBezTo>
                <a:cubicBezTo>
                  <a:pt x="1365066" y="857378"/>
                  <a:pt x="1452449" y="817107"/>
                  <a:pt x="1541652" y="798383"/>
                </a:cubicBezTo>
                <a:lnTo>
                  <a:pt x="1631097" y="788636"/>
                </a:lnTo>
                <a:lnTo>
                  <a:pt x="1676425" y="791618"/>
                </a:lnTo>
                <a:lnTo>
                  <a:pt x="1676426" y="791618"/>
                </a:lnTo>
                <a:lnTo>
                  <a:pt x="1631097" y="788636"/>
                </a:lnTo>
                <a:lnTo>
                  <a:pt x="1631097" y="788636"/>
                </a:lnTo>
                <a:close/>
                <a:moveTo>
                  <a:pt x="5743206" y="0"/>
                </a:moveTo>
                <a:lnTo>
                  <a:pt x="5771910" y="4482"/>
                </a:lnTo>
                <a:cubicBezTo>
                  <a:pt x="5839996" y="17180"/>
                  <a:pt x="5904237" y="32057"/>
                  <a:pt x="5959903" y="50525"/>
                </a:cubicBezTo>
                <a:cubicBezTo>
                  <a:pt x="6182566" y="124398"/>
                  <a:pt x="6268008" y="277615"/>
                  <a:pt x="6519150" y="354223"/>
                </a:cubicBezTo>
                <a:cubicBezTo>
                  <a:pt x="6770294" y="430831"/>
                  <a:pt x="7189729" y="458192"/>
                  <a:pt x="7466764" y="510176"/>
                </a:cubicBezTo>
                <a:cubicBezTo>
                  <a:pt x="7743799" y="562160"/>
                  <a:pt x="7963872" y="659289"/>
                  <a:pt x="8181358" y="666129"/>
                </a:cubicBezTo>
                <a:cubicBezTo>
                  <a:pt x="8398843" y="672968"/>
                  <a:pt x="8574902" y="581312"/>
                  <a:pt x="8771675" y="551216"/>
                </a:cubicBezTo>
                <a:cubicBezTo>
                  <a:pt x="8968447" y="521120"/>
                  <a:pt x="9175576" y="525224"/>
                  <a:pt x="9361992" y="485551"/>
                </a:cubicBezTo>
                <a:cubicBezTo>
                  <a:pt x="9455199" y="465715"/>
                  <a:pt x="9549054" y="430147"/>
                  <a:pt x="9638702" y="395776"/>
                </a:cubicBezTo>
                <a:lnTo>
                  <a:pt x="9702244" y="372178"/>
                </a:lnTo>
                <a:lnTo>
                  <a:pt x="9727055" y="383977"/>
                </a:lnTo>
                <a:cubicBezTo>
                  <a:pt x="9755535" y="395349"/>
                  <a:pt x="9787899" y="405181"/>
                  <a:pt x="9828031" y="411680"/>
                </a:cubicBezTo>
                <a:cubicBezTo>
                  <a:pt x="9988556" y="437672"/>
                  <a:pt x="10307015" y="428096"/>
                  <a:pt x="10433882" y="444512"/>
                </a:cubicBezTo>
                <a:cubicBezTo>
                  <a:pt x="10560749" y="460927"/>
                  <a:pt x="10514144" y="506072"/>
                  <a:pt x="10589229" y="510176"/>
                </a:cubicBezTo>
                <a:cubicBezTo>
                  <a:pt x="10664314" y="514280"/>
                  <a:pt x="10767877" y="463663"/>
                  <a:pt x="10884387" y="469135"/>
                </a:cubicBezTo>
                <a:cubicBezTo>
                  <a:pt x="11000897" y="474607"/>
                  <a:pt x="11164011" y="547112"/>
                  <a:pt x="11288288" y="543008"/>
                </a:cubicBezTo>
                <a:cubicBezTo>
                  <a:pt x="11381495" y="539930"/>
                  <a:pt x="11441207" y="499916"/>
                  <a:pt x="11529682" y="469713"/>
                </a:cubicBezTo>
                <a:lnTo>
                  <a:pt x="11612362" y="448952"/>
                </a:lnTo>
                <a:lnTo>
                  <a:pt x="11661848" y="465376"/>
                </a:lnTo>
                <a:cubicBezTo>
                  <a:pt x="11775323" y="503010"/>
                  <a:pt x="11929254" y="553535"/>
                  <a:pt x="12078128" y="595911"/>
                </a:cubicBezTo>
                <a:lnTo>
                  <a:pt x="12191999" y="625868"/>
                </a:lnTo>
                <a:lnTo>
                  <a:pt x="12191999" y="1072321"/>
                </a:lnTo>
                <a:lnTo>
                  <a:pt x="12191999" y="1334345"/>
                </a:lnTo>
                <a:lnTo>
                  <a:pt x="0" y="1334345"/>
                </a:lnTo>
                <a:lnTo>
                  <a:pt x="0" y="1072321"/>
                </a:lnTo>
                <a:lnTo>
                  <a:pt x="1" y="1072321"/>
                </a:lnTo>
                <a:lnTo>
                  <a:pt x="1" y="813658"/>
                </a:lnTo>
                <a:lnTo>
                  <a:pt x="20711" y="812426"/>
                </a:lnTo>
                <a:lnTo>
                  <a:pt x="22430" y="812443"/>
                </a:lnTo>
                <a:lnTo>
                  <a:pt x="108700" y="813260"/>
                </a:lnTo>
                <a:lnTo>
                  <a:pt x="170240" y="821105"/>
                </a:lnTo>
                <a:lnTo>
                  <a:pt x="192198" y="823904"/>
                </a:lnTo>
                <a:lnTo>
                  <a:pt x="192199" y="823904"/>
                </a:lnTo>
                <a:lnTo>
                  <a:pt x="170240" y="821105"/>
                </a:lnTo>
                <a:lnTo>
                  <a:pt x="108699" y="813259"/>
                </a:lnTo>
                <a:lnTo>
                  <a:pt x="22430" y="812443"/>
                </a:lnTo>
                <a:lnTo>
                  <a:pt x="20711" y="812426"/>
                </a:lnTo>
                <a:lnTo>
                  <a:pt x="20711" y="812426"/>
                </a:lnTo>
                <a:lnTo>
                  <a:pt x="20710" y="812426"/>
                </a:lnTo>
                <a:lnTo>
                  <a:pt x="0" y="813658"/>
                </a:lnTo>
                <a:lnTo>
                  <a:pt x="0" y="489071"/>
                </a:lnTo>
                <a:lnTo>
                  <a:pt x="43142" y="505751"/>
                </a:lnTo>
                <a:cubicBezTo>
                  <a:pt x="107870" y="530012"/>
                  <a:pt x="166772" y="548138"/>
                  <a:pt x="212081" y="543008"/>
                </a:cubicBezTo>
                <a:cubicBezTo>
                  <a:pt x="393318" y="522488"/>
                  <a:pt x="468403" y="482815"/>
                  <a:pt x="600448" y="460927"/>
                </a:cubicBezTo>
                <a:cubicBezTo>
                  <a:pt x="732493" y="439040"/>
                  <a:pt x="893017" y="433567"/>
                  <a:pt x="1004349" y="411680"/>
                </a:cubicBezTo>
                <a:cubicBezTo>
                  <a:pt x="1115680" y="389791"/>
                  <a:pt x="1113092" y="347383"/>
                  <a:pt x="1268437" y="329598"/>
                </a:cubicBezTo>
                <a:cubicBezTo>
                  <a:pt x="1423783" y="311814"/>
                  <a:pt x="1770725" y="298134"/>
                  <a:pt x="1936428" y="304974"/>
                </a:cubicBezTo>
                <a:cubicBezTo>
                  <a:pt x="2102131" y="311814"/>
                  <a:pt x="2184982" y="363799"/>
                  <a:pt x="2262655" y="370639"/>
                </a:cubicBezTo>
                <a:cubicBezTo>
                  <a:pt x="2340329" y="377479"/>
                  <a:pt x="2306671" y="335070"/>
                  <a:pt x="2402467" y="346015"/>
                </a:cubicBezTo>
                <a:cubicBezTo>
                  <a:pt x="2498264" y="356959"/>
                  <a:pt x="2635487" y="425359"/>
                  <a:pt x="2837437" y="436303"/>
                </a:cubicBezTo>
                <a:cubicBezTo>
                  <a:pt x="3039388" y="447247"/>
                  <a:pt x="3435523" y="415783"/>
                  <a:pt x="3614171" y="411680"/>
                </a:cubicBezTo>
                <a:cubicBezTo>
                  <a:pt x="3792819" y="407575"/>
                  <a:pt x="3769517" y="414416"/>
                  <a:pt x="3909329" y="411680"/>
                </a:cubicBezTo>
                <a:cubicBezTo>
                  <a:pt x="4049141" y="408943"/>
                  <a:pt x="4328764" y="397999"/>
                  <a:pt x="4453042" y="395263"/>
                </a:cubicBezTo>
                <a:cubicBezTo>
                  <a:pt x="4577318" y="392527"/>
                  <a:pt x="4585086" y="414414"/>
                  <a:pt x="4654993" y="395263"/>
                </a:cubicBezTo>
                <a:cubicBezTo>
                  <a:pt x="4724898" y="376111"/>
                  <a:pt x="4743022" y="321391"/>
                  <a:pt x="4872478" y="280350"/>
                </a:cubicBezTo>
                <a:cubicBezTo>
                  <a:pt x="5001933" y="239310"/>
                  <a:pt x="5263433" y="202374"/>
                  <a:pt x="5431725" y="149021"/>
                </a:cubicBezTo>
                <a:cubicBezTo>
                  <a:pt x="5536908" y="115676"/>
                  <a:pt x="5617817" y="59353"/>
                  <a:pt x="5706691" y="161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20" name="文本占位符 310"/>
          <p:cNvSpPr>
            <a:spLocks noGrp="1"/>
          </p:cNvSpPr>
          <p:nvPr>
            <p:ph type="body" sz="quarter" idx="11"/>
          </p:nvPr>
        </p:nvSpPr>
        <p:spPr>
          <a:xfrm>
            <a:off x="1725821" y="2460988"/>
            <a:ext cx="5692356" cy="5726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321" name="矩形 320"/>
          <p:cNvSpPr/>
          <p:nvPr/>
        </p:nvSpPr>
        <p:spPr>
          <a:xfrm>
            <a:off x="-1" y="0"/>
            <a:ext cx="9144000" cy="146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22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1725821" y="3538770"/>
            <a:ext cx="5692356" cy="5249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 sz="1400" b="0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069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7720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923962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27832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490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722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831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526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143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9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998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651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1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6702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984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196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976385">
            <a:off x="951334" y="635794"/>
            <a:ext cx="2001899" cy="16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61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00715" y="706607"/>
            <a:ext cx="1628585" cy="638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8" y="331126"/>
            <a:ext cx="2215403" cy="750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9505990-BC52-416E-9197-CC5295CD088D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2018/3/15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D64D650-7DD2-4B22-AAA8-AD86E4A3299A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27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24"/>
            <a:ext cx="2920814" cy="32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3945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349" y="827937"/>
            <a:ext cx="3538012" cy="44552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172835">
            <a:off x="3828685" y="3139256"/>
            <a:ext cx="2484266" cy="18701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67" y="4193931"/>
            <a:ext cx="425835" cy="12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587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700715" y="706607"/>
            <a:ext cx="1628585" cy="6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976385">
            <a:off x="2916414" y="1209504"/>
            <a:ext cx="5442619" cy="4375866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24"/>
            <a:ext cx="2920814" cy="32011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286" r="19762" b="23386"/>
          <a:stretch/>
        </p:blipFill>
        <p:spPr>
          <a:xfrm>
            <a:off x="3347723" y="2061125"/>
            <a:ext cx="2795178" cy="14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091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55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3263" y="841948"/>
            <a:ext cx="1051501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6296" y="841955"/>
            <a:ext cx="2795593" cy="435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</a:t>
            </a: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cs typeface="Segoe UI Light"/>
              </a:rPr>
              <a:t>黑     韩绍杰邯郸体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PLUS</a:t>
            </a:r>
            <a:r>
              <a:rPr lang="en-US" altLang="zh-CN" sz="1333" dirty="0">
                <a:solidFill>
                  <a:prstClr val="white"/>
                </a:solidFill>
              </a:rPr>
              <a:t>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60" y="182457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989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 userDrawn="1"/>
        </p:nvGrpSpPr>
        <p:grpSpPr>
          <a:xfrm>
            <a:off x="8" y="5413248"/>
            <a:ext cx="9143999" cy="1444752"/>
            <a:chOff x="0" y="4443983"/>
            <a:chExt cx="12191999" cy="2414017"/>
          </a:xfrm>
        </p:grpSpPr>
        <p:sp>
          <p:nvSpPr>
            <p:cNvPr id="4" name="任意形状 3"/>
            <p:cNvSpPr/>
            <p:nvPr userDrawn="1"/>
          </p:nvSpPr>
          <p:spPr>
            <a:xfrm>
              <a:off x="0" y="4443983"/>
              <a:ext cx="12191999" cy="1079437"/>
            </a:xfrm>
            <a:custGeom>
              <a:avLst/>
              <a:gdLst>
                <a:gd name="connsiteX0" fmla="*/ 10439343 w 10873408"/>
                <a:gd name="connsiteY0" fmla="*/ 17 h 1822005"/>
                <a:gd name="connsiteX1" fmla="*/ 10823807 w 10873408"/>
                <a:gd name="connsiteY1" fmla="*/ 160670 h 1822005"/>
                <a:gd name="connsiteX2" fmla="*/ 10873408 w 10873408"/>
                <a:gd name="connsiteY2" fmla="*/ 184273 h 1822005"/>
                <a:gd name="connsiteX3" fmla="*/ 10873408 w 10873408"/>
                <a:gd name="connsiteY3" fmla="*/ 1327582 h 1822005"/>
                <a:gd name="connsiteX4" fmla="*/ 10843181 w 10873408"/>
                <a:gd name="connsiteY4" fmla="*/ 1332070 h 1822005"/>
                <a:gd name="connsiteX5" fmla="*/ 10732453 w 10873408"/>
                <a:gd name="connsiteY5" fmla="*/ 1325792 h 1822005"/>
                <a:gd name="connsiteX6" fmla="*/ 10399944 w 10873408"/>
                <a:gd name="connsiteY6" fmla="*/ 1090264 h 1822005"/>
                <a:gd name="connsiteX7" fmla="*/ 10247544 w 10873408"/>
                <a:gd name="connsiteY7" fmla="*/ 1298083 h 1822005"/>
                <a:gd name="connsiteX8" fmla="*/ 10039726 w 10873408"/>
                <a:gd name="connsiteY8" fmla="*/ 1256519 h 1822005"/>
                <a:gd name="connsiteX9" fmla="*/ 9471690 w 10873408"/>
                <a:gd name="connsiteY9" fmla="*/ 1353501 h 1822005"/>
                <a:gd name="connsiteX10" fmla="*/ 9139181 w 10873408"/>
                <a:gd name="connsiteY10" fmla="*/ 1145683 h 1822005"/>
                <a:gd name="connsiteX11" fmla="*/ 8751253 w 10873408"/>
                <a:gd name="connsiteY11" fmla="*/ 1187246 h 1822005"/>
                <a:gd name="connsiteX12" fmla="*/ 8501872 w 10873408"/>
                <a:gd name="connsiteY12" fmla="*/ 1381210 h 1822005"/>
                <a:gd name="connsiteX13" fmla="*/ 8127799 w 10873408"/>
                <a:gd name="connsiteY13" fmla="*/ 1547464 h 1822005"/>
                <a:gd name="connsiteX14" fmla="*/ 7753726 w 10873408"/>
                <a:gd name="connsiteY14" fmla="*/ 1450483 h 1822005"/>
                <a:gd name="connsiteX15" fmla="*/ 7268817 w 10873408"/>
                <a:gd name="connsiteY15" fmla="*/ 1422773 h 1822005"/>
                <a:gd name="connsiteX16" fmla="*/ 6853181 w 10873408"/>
                <a:gd name="connsiteY16" fmla="*/ 1505901 h 1822005"/>
                <a:gd name="connsiteX17" fmla="*/ 6437544 w 10873408"/>
                <a:gd name="connsiteY17" fmla="*/ 1381210 h 1822005"/>
                <a:gd name="connsiteX18" fmla="*/ 5689399 w 10873408"/>
                <a:gd name="connsiteY18" fmla="*/ 1395064 h 1822005"/>
                <a:gd name="connsiteX19" fmla="*/ 5135217 w 10873408"/>
                <a:gd name="connsiteY19" fmla="*/ 1242664 h 1822005"/>
                <a:gd name="connsiteX20" fmla="*/ 4608744 w 10873408"/>
                <a:gd name="connsiteY20" fmla="*/ 1173392 h 1822005"/>
                <a:gd name="connsiteX21" fmla="*/ 4220817 w 10873408"/>
                <a:gd name="connsiteY21" fmla="*/ 854737 h 1822005"/>
                <a:gd name="connsiteX22" fmla="*/ 3874453 w 10873408"/>
                <a:gd name="connsiteY22" fmla="*/ 1034846 h 1822005"/>
                <a:gd name="connsiteX23" fmla="*/ 3500381 w 10873408"/>
                <a:gd name="connsiteY23" fmla="*/ 1020992 h 1822005"/>
                <a:gd name="connsiteX24" fmla="*/ 3403399 w 10873408"/>
                <a:gd name="connsiteY24" fmla="*/ 1173392 h 1822005"/>
                <a:gd name="connsiteX25" fmla="*/ 3209435 w 10873408"/>
                <a:gd name="connsiteY25" fmla="*/ 1311937 h 1822005"/>
                <a:gd name="connsiteX26" fmla="*/ 3098599 w 10873408"/>
                <a:gd name="connsiteY26" fmla="*/ 1311937 h 1822005"/>
                <a:gd name="connsiteX27" fmla="*/ 2890781 w 10873408"/>
                <a:gd name="connsiteY27" fmla="*/ 1408919 h 1822005"/>
                <a:gd name="connsiteX28" fmla="*/ 2669108 w 10873408"/>
                <a:gd name="connsiteY28" fmla="*/ 1381210 h 1822005"/>
                <a:gd name="connsiteX29" fmla="*/ 2405872 w 10873408"/>
                <a:gd name="connsiteY29" fmla="*/ 1602883 h 1822005"/>
                <a:gd name="connsiteX30" fmla="*/ 2239617 w 10873408"/>
                <a:gd name="connsiteY30" fmla="*/ 1505901 h 1822005"/>
                <a:gd name="connsiteX31" fmla="*/ 1976381 w 10873408"/>
                <a:gd name="connsiteY31" fmla="*/ 1616737 h 1822005"/>
                <a:gd name="connsiteX32" fmla="*/ 1837835 w 10873408"/>
                <a:gd name="connsiteY32" fmla="*/ 1533610 h 1822005"/>
                <a:gd name="connsiteX33" fmla="*/ 1671581 w 10873408"/>
                <a:gd name="connsiteY33" fmla="*/ 1686010 h 1822005"/>
                <a:gd name="connsiteX34" fmla="*/ 1533035 w 10873408"/>
                <a:gd name="connsiteY34" fmla="*/ 1796846 h 1822005"/>
                <a:gd name="connsiteX35" fmla="*/ 1283653 w 10873408"/>
                <a:gd name="connsiteY35" fmla="*/ 1810701 h 1822005"/>
                <a:gd name="connsiteX36" fmla="*/ 1145108 w 10873408"/>
                <a:gd name="connsiteY36" fmla="*/ 1658301 h 1822005"/>
                <a:gd name="connsiteX37" fmla="*/ 881872 w 10873408"/>
                <a:gd name="connsiteY37" fmla="*/ 1561319 h 1822005"/>
                <a:gd name="connsiteX38" fmla="*/ 493944 w 10873408"/>
                <a:gd name="connsiteY38" fmla="*/ 1367355 h 1822005"/>
                <a:gd name="connsiteX39" fmla="*/ 216853 w 10873408"/>
                <a:gd name="connsiteY39" fmla="*/ 1311937 h 1822005"/>
                <a:gd name="connsiteX40" fmla="*/ 57661 w 10873408"/>
                <a:gd name="connsiteY40" fmla="*/ 1092632 h 1822005"/>
                <a:gd name="connsiteX41" fmla="*/ 0 w 10873408"/>
                <a:gd name="connsiteY41" fmla="*/ 999795 h 1822005"/>
                <a:gd name="connsiteX42" fmla="*/ 0 w 10873408"/>
                <a:gd name="connsiteY42" fmla="*/ 123606 h 1822005"/>
                <a:gd name="connsiteX43" fmla="*/ 36623 w 10873408"/>
                <a:gd name="connsiteY43" fmla="*/ 196714 h 1822005"/>
                <a:gd name="connsiteX44" fmla="*/ 286126 w 10873408"/>
                <a:gd name="connsiteY44" fmla="*/ 619210 h 1822005"/>
                <a:gd name="connsiteX45" fmla="*/ 798744 w 10873408"/>
                <a:gd name="connsiteY45" fmla="*/ 882446 h 1822005"/>
                <a:gd name="connsiteX46" fmla="*/ 978853 w 10873408"/>
                <a:gd name="connsiteY46" fmla="*/ 1020992 h 1822005"/>
                <a:gd name="connsiteX47" fmla="*/ 1283653 w 10873408"/>
                <a:gd name="connsiteY47" fmla="*/ 896301 h 1822005"/>
                <a:gd name="connsiteX48" fmla="*/ 1907108 w 10873408"/>
                <a:gd name="connsiteY48" fmla="*/ 536083 h 1822005"/>
                <a:gd name="connsiteX49" fmla="*/ 2488999 w 10873408"/>
                <a:gd name="connsiteY49" fmla="*/ 314410 h 1822005"/>
                <a:gd name="connsiteX50" fmla="*/ 3320272 w 10873408"/>
                <a:gd name="connsiteY50" fmla="*/ 466810 h 1822005"/>
                <a:gd name="connsiteX51" fmla="*/ 3916017 w 10873408"/>
                <a:gd name="connsiteY51" fmla="*/ 619210 h 1822005"/>
                <a:gd name="connsiteX52" fmla="*/ 4137690 w 10873408"/>
                <a:gd name="connsiteY52" fmla="*/ 702337 h 1822005"/>
                <a:gd name="connsiteX53" fmla="*/ 4442490 w 10873408"/>
                <a:gd name="connsiteY53" fmla="*/ 799319 h 1822005"/>
                <a:gd name="connsiteX54" fmla="*/ 4622599 w 10873408"/>
                <a:gd name="connsiteY54" fmla="*/ 979428 h 1822005"/>
                <a:gd name="connsiteX55" fmla="*/ 4955108 w 10873408"/>
                <a:gd name="connsiteY55" fmla="*/ 1062555 h 1822005"/>
                <a:gd name="connsiteX56" fmla="*/ 5287617 w 10873408"/>
                <a:gd name="connsiteY56" fmla="*/ 896301 h 1822005"/>
                <a:gd name="connsiteX57" fmla="*/ 5675544 w 10873408"/>
                <a:gd name="connsiteY57" fmla="*/ 993283 h 1822005"/>
                <a:gd name="connsiteX58" fmla="*/ 5938781 w 10873408"/>
                <a:gd name="connsiteY58" fmla="*/ 743901 h 1822005"/>
                <a:gd name="connsiteX59" fmla="*/ 6188162 w 10873408"/>
                <a:gd name="connsiteY59" fmla="*/ 702337 h 1822005"/>
                <a:gd name="connsiteX60" fmla="*/ 6645362 w 10873408"/>
                <a:gd name="connsiteY60" fmla="*/ 342119 h 1822005"/>
                <a:gd name="connsiteX61" fmla="*/ 6950162 w 10873408"/>
                <a:gd name="connsiteY61" fmla="*/ 605355 h 1822005"/>
                <a:gd name="connsiteX62" fmla="*/ 7227253 w 10873408"/>
                <a:gd name="connsiteY62" fmla="*/ 799319 h 1822005"/>
                <a:gd name="connsiteX63" fmla="*/ 7532053 w 10873408"/>
                <a:gd name="connsiteY63" fmla="*/ 1104119 h 1822005"/>
                <a:gd name="connsiteX64" fmla="*/ 8030817 w 10873408"/>
                <a:gd name="connsiteY64" fmla="*/ 882446 h 1822005"/>
                <a:gd name="connsiteX65" fmla="*/ 8557290 w 10873408"/>
                <a:gd name="connsiteY65" fmla="*/ 910155 h 1822005"/>
                <a:gd name="connsiteX66" fmla="*/ 8834381 w 10873408"/>
                <a:gd name="connsiteY66" fmla="*/ 1034846 h 1822005"/>
                <a:gd name="connsiteX67" fmla="*/ 9319290 w 10873408"/>
                <a:gd name="connsiteY67" fmla="*/ 577646 h 1822005"/>
                <a:gd name="connsiteX68" fmla="*/ 9804199 w 10873408"/>
                <a:gd name="connsiteY68" fmla="*/ 494519 h 1822005"/>
                <a:gd name="connsiteX69" fmla="*/ 10372235 w 10873408"/>
                <a:gd name="connsiteY69" fmla="*/ 9610 h 1822005"/>
                <a:gd name="connsiteX70" fmla="*/ 10439343 w 10873408"/>
                <a:gd name="connsiteY70" fmla="*/ 17 h 18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873408" h="1822005">
                  <a:moveTo>
                    <a:pt x="10439343" y="17"/>
                  </a:moveTo>
                  <a:cubicBezTo>
                    <a:pt x="10572693" y="-1471"/>
                    <a:pt x="10700848" y="95917"/>
                    <a:pt x="10823807" y="160670"/>
                  </a:cubicBezTo>
                  <a:lnTo>
                    <a:pt x="10873408" y="184273"/>
                  </a:lnTo>
                  <a:lnTo>
                    <a:pt x="10873408" y="1327582"/>
                  </a:lnTo>
                  <a:lnTo>
                    <a:pt x="10843181" y="1332070"/>
                  </a:lnTo>
                  <a:cubicBezTo>
                    <a:pt x="10803169" y="1335606"/>
                    <a:pt x="10765357" y="1335029"/>
                    <a:pt x="10732453" y="1325792"/>
                  </a:cubicBezTo>
                  <a:cubicBezTo>
                    <a:pt x="10600835" y="1288847"/>
                    <a:pt x="10480762" y="1094882"/>
                    <a:pt x="10399944" y="1090264"/>
                  </a:cubicBezTo>
                  <a:cubicBezTo>
                    <a:pt x="10319126" y="1085646"/>
                    <a:pt x="10307580" y="1270374"/>
                    <a:pt x="10247544" y="1298083"/>
                  </a:cubicBezTo>
                  <a:cubicBezTo>
                    <a:pt x="10187508" y="1325792"/>
                    <a:pt x="10169035" y="1247283"/>
                    <a:pt x="10039726" y="1256519"/>
                  </a:cubicBezTo>
                  <a:cubicBezTo>
                    <a:pt x="9910417" y="1265755"/>
                    <a:pt x="9621781" y="1371974"/>
                    <a:pt x="9471690" y="1353501"/>
                  </a:cubicBezTo>
                  <a:cubicBezTo>
                    <a:pt x="9321599" y="1335028"/>
                    <a:pt x="9259254" y="1173392"/>
                    <a:pt x="9139181" y="1145683"/>
                  </a:cubicBezTo>
                  <a:cubicBezTo>
                    <a:pt x="9019108" y="1117974"/>
                    <a:pt x="8857471" y="1147992"/>
                    <a:pt x="8751253" y="1187246"/>
                  </a:cubicBezTo>
                  <a:cubicBezTo>
                    <a:pt x="8645035" y="1226500"/>
                    <a:pt x="8605781" y="1321174"/>
                    <a:pt x="8501872" y="1381210"/>
                  </a:cubicBezTo>
                  <a:cubicBezTo>
                    <a:pt x="8397963" y="1441246"/>
                    <a:pt x="8252490" y="1535919"/>
                    <a:pt x="8127799" y="1547464"/>
                  </a:cubicBezTo>
                  <a:cubicBezTo>
                    <a:pt x="8003108" y="1559009"/>
                    <a:pt x="7896890" y="1471265"/>
                    <a:pt x="7753726" y="1450483"/>
                  </a:cubicBezTo>
                  <a:cubicBezTo>
                    <a:pt x="7610562" y="1429701"/>
                    <a:pt x="7418908" y="1413537"/>
                    <a:pt x="7268817" y="1422773"/>
                  </a:cubicBezTo>
                  <a:cubicBezTo>
                    <a:pt x="7118726" y="1432009"/>
                    <a:pt x="6991727" y="1512828"/>
                    <a:pt x="6853181" y="1505901"/>
                  </a:cubicBezTo>
                  <a:cubicBezTo>
                    <a:pt x="6714636" y="1498974"/>
                    <a:pt x="6631508" y="1399683"/>
                    <a:pt x="6437544" y="1381210"/>
                  </a:cubicBezTo>
                  <a:cubicBezTo>
                    <a:pt x="6243580" y="1362737"/>
                    <a:pt x="5906453" y="1418155"/>
                    <a:pt x="5689399" y="1395064"/>
                  </a:cubicBezTo>
                  <a:cubicBezTo>
                    <a:pt x="5472345" y="1371973"/>
                    <a:pt x="5315326" y="1279609"/>
                    <a:pt x="5135217" y="1242664"/>
                  </a:cubicBezTo>
                  <a:cubicBezTo>
                    <a:pt x="4955108" y="1205719"/>
                    <a:pt x="4761144" y="1238047"/>
                    <a:pt x="4608744" y="1173392"/>
                  </a:cubicBezTo>
                  <a:cubicBezTo>
                    <a:pt x="4456344" y="1108737"/>
                    <a:pt x="4343199" y="877828"/>
                    <a:pt x="4220817" y="854737"/>
                  </a:cubicBezTo>
                  <a:cubicBezTo>
                    <a:pt x="4098435" y="831646"/>
                    <a:pt x="3994526" y="1007137"/>
                    <a:pt x="3874453" y="1034846"/>
                  </a:cubicBezTo>
                  <a:cubicBezTo>
                    <a:pt x="3754380" y="1062555"/>
                    <a:pt x="3578890" y="997901"/>
                    <a:pt x="3500381" y="1020992"/>
                  </a:cubicBezTo>
                  <a:cubicBezTo>
                    <a:pt x="3421872" y="1044083"/>
                    <a:pt x="3451890" y="1124901"/>
                    <a:pt x="3403399" y="1173392"/>
                  </a:cubicBezTo>
                  <a:cubicBezTo>
                    <a:pt x="3354908" y="1221883"/>
                    <a:pt x="3260235" y="1288846"/>
                    <a:pt x="3209435" y="1311937"/>
                  </a:cubicBezTo>
                  <a:cubicBezTo>
                    <a:pt x="3158635" y="1335028"/>
                    <a:pt x="3151708" y="1295773"/>
                    <a:pt x="3098599" y="1311937"/>
                  </a:cubicBezTo>
                  <a:cubicBezTo>
                    <a:pt x="3045490" y="1328101"/>
                    <a:pt x="2962363" y="1397373"/>
                    <a:pt x="2890781" y="1408919"/>
                  </a:cubicBezTo>
                  <a:cubicBezTo>
                    <a:pt x="2819199" y="1420465"/>
                    <a:pt x="2749926" y="1348883"/>
                    <a:pt x="2669108" y="1381210"/>
                  </a:cubicBezTo>
                  <a:cubicBezTo>
                    <a:pt x="2588290" y="1413537"/>
                    <a:pt x="2477454" y="1582101"/>
                    <a:pt x="2405872" y="1602883"/>
                  </a:cubicBezTo>
                  <a:cubicBezTo>
                    <a:pt x="2334290" y="1623665"/>
                    <a:pt x="2311199" y="1503592"/>
                    <a:pt x="2239617" y="1505901"/>
                  </a:cubicBezTo>
                  <a:cubicBezTo>
                    <a:pt x="2168035" y="1508210"/>
                    <a:pt x="2043345" y="1612119"/>
                    <a:pt x="1976381" y="1616737"/>
                  </a:cubicBezTo>
                  <a:cubicBezTo>
                    <a:pt x="1909417" y="1621355"/>
                    <a:pt x="1888635" y="1522064"/>
                    <a:pt x="1837835" y="1533610"/>
                  </a:cubicBezTo>
                  <a:cubicBezTo>
                    <a:pt x="1787035" y="1545156"/>
                    <a:pt x="1722381" y="1642137"/>
                    <a:pt x="1671581" y="1686010"/>
                  </a:cubicBezTo>
                  <a:cubicBezTo>
                    <a:pt x="1620781" y="1729883"/>
                    <a:pt x="1597690" y="1776064"/>
                    <a:pt x="1533035" y="1796846"/>
                  </a:cubicBezTo>
                  <a:cubicBezTo>
                    <a:pt x="1468380" y="1817628"/>
                    <a:pt x="1348307" y="1833792"/>
                    <a:pt x="1283653" y="1810701"/>
                  </a:cubicBezTo>
                  <a:cubicBezTo>
                    <a:pt x="1218999" y="1787610"/>
                    <a:pt x="1212072" y="1699865"/>
                    <a:pt x="1145108" y="1658301"/>
                  </a:cubicBezTo>
                  <a:cubicBezTo>
                    <a:pt x="1078145" y="1616737"/>
                    <a:pt x="990399" y="1609810"/>
                    <a:pt x="881872" y="1561319"/>
                  </a:cubicBezTo>
                  <a:cubicBezTo>
                    <a:pt x="773345" y="1512828"/>
                    <a:pt x="604780" y="1408919"/>
                    <a:pt x="493944" y="1367355"/>
                  </a:cubicBezTo>
                  <a:cubicBezTo>
                    <a:pt x="383108" y="1325791"/>
                    <a:pt x="329998" y="1415846"/>
                    <a:pt x="216853" y="1311937"/>
                  </a:cubicBezTo>
                  <a:cubicBezTo>
                    <a:pt x="174424" y="1272971"/>
                    <a:pt x="116733" y="1186597"/>
                    <a:pt x="57661" y="1092632"/>
                  </a:cubicBezTo>
                  <a:lnTo>
                    <a:pt x="0" y="999795"/>
                  </a:lnTo>
                  <a:lnTo>
                    <a:pt x="0" y="123606"/>
                  </a:lnTo>
                  <a:lnTo>
                    <a:pt x="36623" y="196714"/>
                  </a:lnTo>
                  <a:cubicBezTo>
                    <a:pt x="126366" y="381626"/>
                    <a:pt x="215988" y="591501"/>
                    <a:pt x="286126" y="619210"/>
                  </a:cubicBezTo>
                  <a:cubicBezTo>
                    <a:pt x="473162" y="693101"/>
                    <a:pt x="683290" y="815482"/>
                    <a:pt x="798744" y="882446"/>
                  </a:cubicBezTo>
                  <a:cubicBezTo>
                    <a:pt x="914198" y="949410"/>
                    <a:pt x="898035" y="1018683"/>
                    <a:pt x="978853" y="1020992"/>
                  </a:cubicBezTo>
                  <a:cubicBezTo>
                    <a:pt x="1059671" y="1023301"/>
                    <a:pt x="1128944" y="977119"/>
                    <a:pt x="1283653" y="896301"/>
                  </a:cubicBezTo>
                  <a:cubicBezTo>
                    <a:pt x="1438362" y="815483"/>
                    <a:pt x="1706217" y="633065"/>
                    <a:pt x="1907108" y="536083"/>
                  </a:cubicBezTo>
                  <a:cubicBezTo>
                    <a:pt x="2107999" y="439101"/>
                    <a:pt x="2253472" y="325956"/>
                    <a:pt x="2488999" y="314410"/>
                  </a:cubicBezTo>
                  <a:cubicBezTo>
                    <a:pt x="2724526" y="302864"/>
                    <a:pt x="3082436" y="416010"/>
                    <a:pt x="3320272" y="466810"/>
                  </a:cubicBezTo>
                  <a:cubicBezTo>
                    <a:pt x="3558108" y="517610"/>
                    <a:pt x="3779781" y="579956"/>
                    <a:pt x="3916017" y="619210"/>
                  </a:cubicBezTo>
                  <a:cubicBezTo>
                    <a:pt x="4052253" y="658464"/>
                    <a:pt x="4049945" y="672319"/>
                    <a:pt x="4137690" y="702337"/>
                  </a:cubicBezTo>
                  <a:cubicBezTo>
                    <a:pt x="4225435" y="732355"/>
                    <a:pt x="4361672" y="753137"/>
                    <a:pt x="4442490" y="799319"/>
                  </a:cubicBezTo>
                  <a:cubicBezTo>
                    <a:pt x="4523308" y="845501"/>
                    <a:pt x="4537163" y="935555"/>
                    <a:pt x="4622599" y="979428"/>
                  </a:cubicBezTo>
                  <a:cubicBezTo>
                    <a:pt x="4708035" y="1023301"/>
                    <a:pt x="4844272" y="1076409"/>
                    <a:pt x="4955108" y="1062555"/>
                  </a:cubicBezTo>
                  <a:cubicBezTo>
                    <a:pt x="5065944" y="1048701"/>
                    <a:pt x="5167544" y="907846"/>
                    <a:pt x="5287617" y="896301"/>
                  </a:cubicBezTo>
                  <a:cubicBezTo>
                    <a:pt x="5407690" y="884756"/>
                    <a:pt x="5567017" y="1018683"/>
                    <a:pt x="5675544" y="993283"/>
                  </a:cubicBezTo>
                  <a:cubicBezTo>
                    <a:pt x="5784071" y="967883"/>
                    <a:pt x="5853345" y="792392"/>
                    <a:pt x="5938781" y="743901"/>
                  </a:cubicBezTo>
                  <a:cubicBezTo>
                    <a:pt x="6024217" y="695410"/>
                    <a:pt x="6070399" y="769301"/>
                    <a:pt x="6188162" y="702337"/>
                  </a:cubicBezTo>
                  <a:cubicBezTo>
                    <a:pt x="6305926" y="635373"/>
                    <a:pt x="6518362" y="358283"/>
                    <a:pt x="6645362" y="342119"/>
                  </a:cubicBezTo>
                  <a:cubicBezTo>
                    <a:pt x="6772362" y="325955"/>
                    <a:pt x="6853180" y="529155"/>
                    <a:pt x="6950162" y="605355"/>
                  </a:cubicBezTo>
                  <a:cubicBezTo>
                    <a:pt x="7047144" y="681555"/>
                    <a:pt x="7130271" y="716192"/>
                    <a:pt x="7227253" y="799319"/>
                  </a:cubicBezTo>
                  <a:cubicBezTo>
                    <a:pt x="7324235" y="882446"/>
                    <a:pt x="7398126" y="1090264"/>
                    <a:pt x="7532053" y="1104119"/>
                  </a:cubicBezTo>
                  <a:cubicBezTo>
                    <a:pt x="7665980" y="1117974"/>
                    <a:pt x="7859944" y="914773"/>
                    <a:pt x="8030817" y="882446"/>
                  </a:cubicBezTo>
                  <a:cubicBezTo>
                    <a:pt x="8201690" y="850119"/>
                    <a:pt x="8423363" y="884755"/>
                    <a:pt x="8557290" y="910155"/>
                  </a:cubicBezTo>
                  <a:cubicBezTo>
                    <a:pt x="8691217" y="935555"/>
                    <a:pt x="8707381" y="1090264"/>
                    <a:pt x="8834381" y="1034846"/>
                  </a:cubicBezTo>
                  <a:cubicBezTo>
                    <a:pt x="8961381" y="979428"/>
                    <a:pt x="9157654" y="667700"/>
                    <a:pt x="9319290" y="577646"/>
                  </a:cubicBezTo>
                  <a:cubicBezTo>
                    <a:pt x="9480926" y="487592"/>
                    <a:pt x="9628708" y="589192"/>
                    <a:pt x="9804199" y="494519"/>
                  </a:cubicBezTo>
                  <a:cubicBezTo>
                    <a:pt x="9979690" y="399846"/>
                    <a:pt x="10192126" y="60410"/>
                    <a:pt x="10372235" y="9610"/>
                  </a:cubicBezTo>
                  <a:cubicBezTo>
                    <a:pt x="10394749" y="3260"/>
                    <a:pt x="10417118" y="266"/>
                    <a:pt x="10439343" y="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形状 4"/>
            <p:cNvSpPr/>
            <p:nvPr userDrawn="1"/>
          </p:nvSpPr>
          <p:spPr>
            <a:xfrm>
              <a:off x="1" y="5278690"/>
              <a:ext cx="5743205" cy="788846"/>
            </a:xfrm>
            <a:custGeom>
              <a:avLst/>
              <a:gdLst>
                <a:gd name="connsiteX0" fmla="*/ 4276235 w 5122065"/>
                <a:gd name="connsiteY0" fmla="*/ 0 h 1331509"/>
                <a:gd name="connsiteX1" fmla="*/ 4622599 w 5122065"/>
                <a:gd name="connsiteY1" fmla="*/ 263236 h 1331509"/>
                <a:gd name="connsiteX2" fmla="*/ 4959438 w 5122065"/>
                <a:gd name="connsiteY2" fmla="*/ 365414 h 1331509"/>
                <a:gd name="connsiteX3" fmla="*/ 5122065 w 5122065"/>
                <a:gd name="connsiteY3" fmla="*/ 413482 h 1331509"/>
                <a:gd name="connsiteX4" fmla="*/ 5089500 w 5122065"/>
                <a:gd name="connsiteY4" fmla="*/ 440694 h 1331509"/>
                <a:gd name="connsiteX5" fmla="*/ 4844272 w 5122065"/>
                <a:gd name="connsiteY5" fmla="*/ 665018 h 1331509"/>
                <a:gd name="connsiteX6" fmla="*/ 4345508 w 5122065"/>
                <a:gd name="connsiteY6" fmla="*/ 886691 h 1331509"/>
                <a:gd name="connsiteX7" fmla="*/ 4151544 w 5122065"/>
                <a:gd name="connsiteY7" fmla="*/ 1080654 h 1331509"/>
                <a:gd name="connsiteX8" fmla="*/ 3971435 w 5122065"/>
                <a:gd name="connsiteY8" fmla="*/ 1080654 h 1331509"/>
                <a:gd name="connsiteX9" fmla="*/ 3486526 w 5122065"/>
                <a:gd name="connsiteY9" fmla="*/ 1108364 h 1331509"/>
                <a:gd name="connsiteX10" fmla="*/ 3223290 w 5122065"/>
                <a:gd name="connsiteY10" fmla="*/ 1108364 h 1331509"/>
                <a:gd name="connsiteX11" fmla="*/ 2530562 w 5122065"/>
                <a:gd name="connsiteY11" fmla="*/ 1149927 h 1331509"/>
                <a:gd name="connsiteX12" fmla="*/ 2142635 w 5122065"/>
                <a:gd name="connsiteY12" fmla="*/ 997527 h 1331509"/>
                <a:gd name="connsiteX13" fmla="*/ 2017944 w 5122065"/>
                <a:gd name="connsiteY13" fmla="*/ 1039091 h 1331509"/>
                <a:gd name="connsiteX14" fmla="*/ 1726999 w 5122065"/>
                <a:gd name="connsiteY14" fmla="*/ 928254 h 1331509"/>
                <a:gd name="connsiteX15" fmla="*/ 1131253 w 5122065"/>
                <a:gd name="connsiteY15" fmla="*/ 969818 h 1331509"/>
                <a:gd name="connsiteX16" fmla="*/ 895726 w 5122065"/>
                <a:gd name="connsiteY16" fmla="*/ 1108364 h 1331509"/>
                <a:gd name="connsiteX17" fmla="*/ 535508 w 5122065"/>
                <a:gd name="connsiteY17" fmla="*/ 1191491 h 1331509"/>
                <a:gd name="connsiteX18" fmla="*/ 189144 w 5122065"/>
                <a:gd name="connsiteY18" fmla="*/ 1330036 h 1331509"/>
                <a:gd name="connsiteX19" fmla="*/ 38476 w 5122065"/>
                <a:gd name="connsiteY19" fmla="*/ 1267149 h 1331509"/>
                <a:gd name="connsiteX20" fmla="*/ 0 w 5122065"/>
                <a:gd name="connsiteY20" fmla="*/ 1238995 h 1331509"/>
                <a:gd name="connsiteX21" fmla="*/ 0 w 5122065"/>
                <a:gd name="connsiteY21" fmla="*/ 121717 h 1331509"/>
                <a:gd name="connsiteX22" fmla="*/ 19548 w 5122065"/>
                <a:gd name="connsiteY22" fmla="*/ 121309 h 1331509"/>
                <a:gd name="connsiteX23" fmla="*/ 466235 w 5122065"/>
                <a:gd name="connsiteY23" fmla="*/ 193964 h 1331509"/>
                <a:gd name="connsiteX24" fmla="*/ 729472 w 5122065"/>
                <a:gd name="connsiteY24" fmla="*/ 512618 h 1331509"/>
                <a:gd name="connsiteX25" fmla="*/ 923435 w 5122065"/>
                <a:gd name="connsiteY25" fmla="*/ 484909 h 1331509"/>
                <a:gd name="connsiteX26" fmla="*/ 1477617 w 5122065"/>
                <a:gd name="connsiteY26" fmla="*/ 678873 h 1331509"/>
                <a:gd name="connsiteX27" fmla="*/ 2419726 w 5122065"/>
                <a:gd name="connsiteY27" fmla="*/ 512618 h 1331509"/>
                <a:gd name="connsiteX28" fmla="*/ 3389544 w 5122065"/>
                <a:gd name="connsiteY28" fmla="*/ 290945 h 1331509"/>
                <a:gd name="connsiteX29" fmla="*/ 3514235 w 5122065"/>
                <a:gd name="connsiteY29" fmla="*/ 415636 h 1331509"/>
                <a:gd name="connsiteX30" fmla="*/ 3929872 w 5122065"/>
                <a:gd name="connsiteY30" fmla="*/ 263236 h 1331509"/>
                <a:gd name="connsiteX31" fmla="*/ 4276235 w 5122065"/>
                <a:gd name="connsiteY31" fmla="*/ 0 h 133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22065" h="1331509">
                  <a:moveTo>
                    <a:pt x="4276235" y="0"/>
                  </a:moveTo>
                  <a:cubicBezTo>
                    <a:pt x="4391689" y="0"/>
                    <a:pt x="4449417" y="180109"/>
                    <a:pt x="4622599" y="263236"/>
                  </a:cubicBezTo>
                  <a:cubicBezTo>
                    <a:pt x="4709190" y="304800"/>
                    <a:pt x="4832726" y="332509"/>
                    <a:pt x="4959438" y="365414"/>
                  </a:cubicBezTo>
                  <a:lnTo>
                    <a:pt x="5122065" y="413482"/>
                  </a:lnTo>
                  <a:lnTo>
                    <a:pt x="5089500" y="440694"/>
                  </a:lnTo>
                  <a:cubicBezTo>
                    <a:pt x="5010238" y="513665"/>
                    <a:pt x="4938079" y="608734"/>
                    <a:pt x="4844272" y="665018"/>
                  </a:cubicBezTo>
                  <a:cubicBezTo>
                    <a:pt x="4694181" y="755072"/>
                    <a:pt x="4460963" y="817418"/>
                    <a:pt x="4345508" y="886691"/>
                  </a:cubicBezTo>
                  <a:cubicBezTo>
                    <a:pt x="4230053" y="955964"/>
                    <a:pt x="4213889" y="1048327"/>
                    <a:pt x="4151544" y="1080654"/>
                  </a:cubicBezTo>
                  <a:cubicBezTo>
                    <a:pt x="4089199" y="1112981"/>
                    <a:pt x="4082271" y="1076036"/>
                    <a:pt x="3971435" y="1080654"/>
                  </a:cubicBezTo>
                  <a:cubicBezTo>
                    <a:pt x="3860599" y="1085272"/>
                    <a:pt x="3611217" y="1103746"/>
                    <a:pt x="3486526" y="1108364"/>
                  </a:cubicBezTo>
                  <a:cubicBezTo>
                    <a:pt x="3361835" y="1112982"/>
                    <a:pt x="3382617" y="1101437"/>
                    <a:pt x="3223290" y="1108364"/>
                  </a:cubicBezTo>
                  <a:cubicBezTo>
                    <a:pt x="3063963" y="1115291"/>
                    <a:pt x="2710671" y="1168400"/>
                    <a:pt x="2530562" y="1149927"/>
                  </a:cubicBezTo>
                  <a:cubicBezTo>
                    <a:pt x="2350453" y="1131454"/>
                    <a:pt x="2228071" y="1016000"/>
                    <a:pt x="2142635" y="997527"/>
                  </a:cubicBezTo>
                  <a:cubicBezTo>
                    <a:pt x="2057199" y="979054"/>
                    <a:pt x="2087217" y="1050636"/>
                    <a:pt x="2017944" y="1039091"/>
                  </a:cubicBezTo>
                  <a:cubicBezTo>
                    <a:pt x="1948671" y="1027546"/>
                    <a:pt x="1874781" y="939800"/>
                    <a:pt x="1726999" y="928254"/>
                  </a:cubicBezTo>
                  <a:cubicBezTo>
                    <a:pt x="1579217" y="916708"/>
                    <a:pt x="1269798" y="939800"/>
                    <a:pt x="1131253" y="969818"/>
                  </a:cubicBezTo>
                  <a:cubicBezTo>
                    <a:pt x="992708" y="999836"/>
                    <a:pt x="995017" y="1071419"/>
                    <a:pt x="895726" y="1108364"/>
                  </a:cubicBezTo>
                  <a:cubicBezTo>
                    <a:pt x="796435" y="1145309"/>
                    <a:pt x="653272" y="1154546"/>
                    <a:pt x="535508" y="1191491"/>
                  </a:cubicBezTo>
                  <a:cubicBezTo>
                    <a:pt x="417744" y="1228436"/>
                    <a:pt x="350780" y="1295400"/>
                    <a:pt x="189144" y="1330036"/>
                  </a:cubicBezTo>
                  <a:cubicBezTo>
                    <a:pt x="148735" y="1338695"/>
                    <a:pt x="96203" y="1308100"/>
                    <a:pt x="38476" y="1267149"/>
                  </a:cubicBezTo>
                  <a:lnTo>
                    <a:pt x="0" y="1238995"/>
                  </a:lnTo>
                  <a:lnTo>
                    <a:pt x="0" y="121717"/>
                  </a:lnTo>
                  <a:lnTo>
                    <a:pt x="19548" y="121309"/>
                  </a:lnTo>
                  <a:cubicBezTo>
                    <a:pt x="177238" y="124331"/>
                    <a:pt x="369542" y="156442"/>
                    <a:pt x="466235" y="193964"/>
                  </a:cubicBezTo>
                  <a:cubicBezTo>
                    <a:pt x="620944" y="254000"/>
                    <a:pt x="653272" y="464127"/>
                    <a:pt x="729472" y="512618"/>
                  </a:cubicBezTo>
                  <a:cubicBezTo>
                    <a:pt x="805672" y="561109"/>
                    <a:pt x="798744" y="457200"/>
                    <a:pt x="923435" y="484909"/>
                  </a:cubicBezTo>
                  <a:cubicBezTo>
                    <a:pt x="1048126" y="512618"/>
                    <a:pt x="1228235" y="674255"/>
                    <a:pt x="1477617" y="678873"/>
                  </a:cubicBezTo>
                  <a:cubicBezTo>
                    <a:pt x="1726999" y="683491"/>
                    <a:pt x="2101072" y="577273"/>
                    <a:pt x="2419726" y="512618"/>
                  </a:cubicBezTo>
                  <a:cubicBezTo>
                    <a:pt x="2738380" y="447963"/>
                    <a:pt x="3207126" y="307109"/>
                    <a:pt x="3389544" y="290945"/>
                  </a:cubicBezTo>
                  <a:cubicBezTo>
                    <a:pt x="3571962" y="274781"/>
                    <a:pt x="3424180" y="420254"/>
                    <a:pt x="3514235" y="415636"/>
                  </a:cubicBezTo>
                  <a:cubicBezTo>
                    <a:pt x="3604290" y="411018"/>
                    <a:pt x="3802872" y="332509"/>
                    <a:pt x="3929872" y="263236"/>
                  </a:cubicBezTo>
                  <a:cubicBezTo>
                    <a:pt x="4056872" y="193963"/>
                    <a:pt x="4160781" y="0"/>
                    <a:pt x="427623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6" name="任意形状 5"/>
            <p:cNvSpPr/>
            <p:nvPr userDrawn="1"/>
          </p:nvSpPr>
          <p:spPr>
            <a:xfrm>
              <a:off x="5743205" y="5477571"/>
              <a:ext cx="3959039" cy="712575"/>
            </a:xfrm>
            <a:custGeom>
              <a:avLst/>
              <a:gdLst>
                <a:gd name="connsiteX0" fmla="*/ 239912 w 3530860"/>
                <a:gd name="connsiteY0" fmla="*/ 926 h 1202770"/>
                <a:gd name="connsiteX1" fmla="*/ 664316 w 3530860"/>
                <a:gd name="connsiteY1" fmla="*/ 93794 h 1202770"/>
                <a:gd name="connsiteX2" fmla="*/ 1606425 w 3530860"/>
                <a:gd name="connsiteY2" fmla="*/ 273903 h 1202770"/>
                <a:gd name="connsiteX3" fmla="*/ 2700934 w 3530860"/>
                <a:gd name="connsiteY3" fmla="*/ 412448 h 1202770"/>
                <a:gd name="connsiteX4" fmla="*/ 2784061 w 3530860"/>
                <a:gd name="connsiteY4" fmla="*/ 592557 h 1202770"/>
                <a:gd name="connsiteX5" fmla="*/ 3324388 w 3530860"/>
                <a:gd name="connsiteY5" fmla="*/ 564848 h 1202770"/>
                <a:gd name="connsiteX6" fmla="*/ 3483716 w 3530860"/>
                <a:gd name="connsiteY6" fmla="*/ 663562 h 1202770"/>
                <a:gd name="connsiteX7" fmla="*/ 3530860 w 3530860"/>
                <a:gd name="connsiteY7" fmla="*/ 705992 h 1202770"/>
                <a:gd name="connsiteX8" fmla="*/ 3474191 w 3530860"/>
                <a:gd name="connsiteY8" fmla="*/ 745823 h 1202770"/>
                <a:gd name="connsiteX9" fmla="*/ 3227407 w 3530860"/>
                <a:gd name="connsiteY9" fmla="*/ 897357 h 1202770"/>
                <a:gd name="connsiteX10" fmla="*/ 2700934 w 3530860"/>
                <a:gd name="connsiteY10" fmla="*/ 1008194 h 1202770"/>
                <a:gd name="connsiteX11" fmla="*/ 2174461 w 3530860"/>
                <a:gd name="connsiteY11" fmla="*/ 1202157 h 1202770"/>
                <a:gd name="connsiteX12" fmla="*/ 1537152 w 3530860"/>
                <a:gd name="connsiteY12" fmla="*/ 938921 h 1202770"/>
                <a:gd name="connsiteX13" fmla="*/ 692025 w 3530860"/>
                <a:gd name="connsiteY13" fmla="*/ 675685 h 1202770"/>
                <a:gd name="connsiteX14" fmla="*/ 193261 w 3530860"/>
                <a:gd name="connsiteY14" fmla="*/ 163067 h 1202770"/>
                <a:gd name="connsiteX15" fmla="*/ 25599 w 3530860"/>
                <a:gd name="connsiteY15" fmla="*/ 85351 h 1202770"/>
                <a:gd name="connsiteX16" fmla="*/ 0 w 3530860"/>
                <a:gd name="connsiteY16" fmla="*/ 77785 h 1202770"/>
                <a:gd name="connsiteX17" fmla="*/ 16074 w 3530860"/>
                <a:gd name="connsiteY17" fmla="*/ 64353 h 1202770"/>
                <a:gd name="connsiteX18" fmla="*/ 123988 w 3530860"/>
                <a:gd name="connsiteY18" fmla="*/ 10667 h 1202770"/>
                <a:gd name="connsiteX19" fmla="*/ 239912 w 3530860"/>
                <a:gd name="connsiteY19" fmla="*/ 926 h 12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30860" h="1202770">
                  <a:moveTo>
                    <a:pt x="239912" y="926"/>
                  </a:moveTo>
                  <a:cubicBezTo>
                    <a:pt x="356052" y="8502"/>
                    <a:pt x="479011" y="60889"/>
                    <a:pt x="664316" y="93794"/>
                  </a:cubicBezTo>
                  <a:cubicBezTo>
                    <a:pt x="911389" y="137667"/>
                    <a:pt x="1266989" y="220794"/>
                    <a:pt x="1606425" y="273903"/>
                  </a:cubicBezTo>
                  <a:cubicBezTo>
                    <a:pt x="1945861" y="327012"/>
                    <a:pt x="2504661" y="359339"/>
                    <a:pt x="2700934" y="412448"/>
                  </a:cubicBezTo>
                  <a:cubicBezTo>
                    <a:pt x="2897207" y="465557"/>
                    <a:pt x="2680152" y="567157"/>
                    <a:pt x="2784061" y="592557"/>
                  </a:cubicBezTo>
                  <a:cubicBezTo>
                    <a:pt x="2887970" y="617957"/>
                    <a:pt x="3181224" y="534830"/>
                    <a:pt x="3324388" y="564848"/>
                  </a:cubicBezTo>
                  <a:cubicBezTo>
                    <a:pt x="3395970" y="579857"/>
                    <a:pt x="3439843" y="620844"/>
                    <a:pt x="3483716" y="663562"/>
                  </a:cubicBezTo>
                  <a:lnTo>
                    <a:pt x="3530860" y="705992"/>
                  </a:lnTo>
                  <a:lnTo>
                    <a:pt x="3474191" y="745823"/>
                  </a:lnTo>
                  <a:cubicBezTo>
                    <a:pt x="3394238" y="803839"/>
                    <a:pt x="3310534" y="863875"/>
                    <a:pt x="3227407" y="897357"/>
                  </a:cubicBezTo>
                  <a:cubicBezTo>
                    <a:pt x="3061153" y="964321"/>
                    <a:pt x="2876425" y="957394"/>
                    <a:pt x="2700934" y="1008194"/>
                  </a:cubicBezTo>
                  <a:cubicBezTo>
                    <a:pt x="2525443" y="1058994"/>
                    <a:pt x="2368425" y="1213702"/>
                    <a:pt x="2174461" y="1202157"/>
                  </a:cubicBezTo>
                  <a:cubicBezTo>
                    <a:pt x="1980497" y="1190612"/>
                    <a:pt x="1784225" y="1026666"/>
                    <a:pt x="1537152" y="938921"/>
                  </a:cubicBezTo>
                  <a:cubicBezTo>
                    <a:pt x="1290079" y="851176"/>
                    <a:pt x="916007" y="804994"/>
                    <a:pt x="692025" y="675685"/>
                  </a:cubicBezTo>
                  <a:cubicBezTo>
                    <a:pt x="468043" y="546376"/>
                    <a:pt x="391843" y="287758"/>
                    <a:pt x="193261" y="163067"/>
                  </a:cubicBezTo>
                  <a:cubicBezTo>
                    <a:pt x="143616" y="131894"/>
                    <a:pt x="86321" y="106783"/>
                    <a:pt x="25599" y="85351"/>
                  </a:cubicBezTo>
                  <a:lnTo>
                    <a:pt x="0" y="77785"/>
                  </a:lnTo>
                  <a:lnTo>
                    <a:pt x="16074" y="64353"/>
                  </a:lnTo>
                  <a:cubicBezTo>
                    <a:pt x="49376" y="39675"/>
                    <a:pt x="84734" y="20481"/>
                    <a:pt x="123988" y="10667"/>
                  </a:cubicBezTo>
                  <a:cubicBezTo>
                    <a:pt x="163243" y="854"/>
                    <a:pt x="201198" y="-1600"/>
                    <a:pt x="239912" y="9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形状 6"/>
            <p:cNvSpPr/>
            <p:nvPr userDrawn="1"/>
          </p:nvSpPr>
          <p:spPr>
            <a:xfrm>
              <a:off x="9702245" y="5734152"/>
              <a:ext cx="1910118" cy="332679"/>
            </a:xfrm>
            <a:custGeom>
              <a:avLst/>
              <a:gdLst>
                <a:gd name="connsiteX0" fmla="*/ 1125297 w 1703535"/>
                <a:gd name="connsiteY0" fmla="*/ 143 h 561535"/>
                <a:gd name="connsiteX1" fmla="*/ 1262110 w 1703535"/>
                <a:gd name="connsiteY1" fmla="*/ 20925 h 561535"/>
                <a:gd name="connsiteX2" fmla="*/ 1456074 w 1703535"/>
                <a:gd name="connsiteY2" fmla="*/ 214889 h 561535"/>
                <a:gd name="connsiteX3" fmla="*/ 1691601 w 1703535"/>
                <a:gd name="connsiteY3" fmla="*/ 394998 h 561535"/>
                <a:gd name="connsiteX4" fmla="*/ 1703535 w 1703535"/>
                <a:gd name="connsiteY4" fmla="*/ 402494 h 561535"/>
                <a:gd name="connsiteX5" fmla="*/ 1629797 w 1703535"/>
                <a:gd name="connsiteY5" fmla="*/ 437536 h 561535"/>
                <a:gd name="connsiteX6" fmla="*/ 1414510 w 1703535"/>
                <a:gd name="connsiteY6" fmla="*/ 561252 h 561535"/>
                <a:gd name="connsiteX7" fmla="*/ 1054292 w 1703535"/>
                <a:gd name="connsiteY7" fmla="*/ 436561 h 561535"/>
                <a:gd name="connsiteX8" fmla="*/ 791056 w 1703535"/>
                <a:gd name="connsiteY8" fmla="*/ 505834 h 561535"/>
                <a:gd name="connsiteX9" fmla="*/ 652510 w 1703535"/>
                <a:gd name="connsiteY9" fmla="*/ 394998 h 561535"/>
                <a:gd name="connsiteX10" fmla="*/ 112183 w 1703535"/>
                <a:gd name="connsiteY10" fmla="*/ 339580 h 561535"/>
                <a:gd name="connsiteX11" fmla="*/ 22128 w 1703535"/>
                <a:gd name="connsiteY11" fmla="*/ 292821 h 561535"/>
                <a:gd name="connsiteX12" fmla="*/ 0 w 1703535"/>
                <a:gd name="connsiteY12" fmla="*/ 272905 h 561535"/>
                <a:gd name="connsiteX13" fmla="*/ 59904 w 1703535"/>
                <a:gd name="connsiteY13" fmla="*/ 230800 h 561535"/>
                <a:gd name="connsiteX14" fmla="*/ 167601 w 1703535"/>
                <a:gd name="connsiteY14" fmla="*/ 173325 h 561535"/>
                <a:gd name="connsiteX15" fmla="*/ 513965 w 1703535"/>
                <a:gd name="connsiteY15" fmla="*/ 159470 h 561535"/>
                <a:gd name="connsiteX16" fmla="*/ 957310 w 1703535"/>
                <a:gd name="connsiteY16" fmla="*/ 20925 h 561535"/>
                <a:gd name="connsiteX17" fmla="*/ 1125297 w 1703535"/>
                <a:gd name="connsiteY17" fmla="*/ 143 h 56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535" h="561535">
                  <a:moveTo>
                    <a:pt x="1125297" y="143"/>
                  </a:moveTo>
                  <a:cubicBezTo>
                    <a:pt x="1175519" y="-1011"/>
                    <a:pt x="1220546" y="4762"/>
                    <a:pt x="1262110" y="20925"/>
                  </a:cubicBezTo>
                  <a:cubicBezTo>
                    <a:pt x="1345237" y="53252"/>
                    <a:pt x="1384492" y="152544"/>
                    <a:pt x="1456074" y="214889"/>
                  </a:cubicBezTo>
                  <a:cubicBezTo>
                    <a:pt x="1527656" y="277234"/>
                    <a:pt x="1555365" y="309562"/>
                    <a:pt x="1691601" y="394998"/>
                  </a:cubicBezTo>
                  <a:lnTo>
                    <a:pt x="1703535" y="402494"/>
                  </a:lnTo>
                  <a:lnTo>
                    <a:pt x="1629797" y="437536"/>
                  </a:lnTo>
                  <a:cubicBezTo>
                    <a:pt x="1550891" y="488516"/>
                    <a:pt x="1497637" y="556057"/>
                    <a:pt x="1414510" y="561252"/>
                  </a:cubicBezTo>
                  <a:cubicBezTo>
                    <a:pt x="1303674" y="568179"/>
                    <a:pt x="1158201" y="445797"/>
                    <a:pt x="1054292" y="436561"/>
                  </a:cubicBezTo>
                  <a:cubicBezTo>
                    <a:pt x="950383" y="427325"/>
                    <a:pt x="858020" y="512761"/>
                    <a:pt x="791056" y="505834"/>
                  </a:cubicBezTo>
                  <a:cubicBezTo>
                    <a:pt x="724092" y="498907"/>
                    <a:pt x="765656" y="422707"/>
                    <a:pt x="652510" y="394998"/>
                  </a:cubicBezTo>
                  <a:cubicBezTo>
                    <a:pt x="539364" y="367289"/>
                    <a:pt x="255347" y="383453"/>
                    <a:pt x="112183" y="339580"/>
                  </a:cubicBezTo>
                  <a:cubicBezTo>
                    <a:pt x="76392" y="328612"/>
                    <a:pt x="47528" y="312015"/>
                    <a:pt x="22128" y="292821"/>
                  </a:cubicBezTo>
                  <a:lnTo>
                    <a:pt x="0" y="272905"/>
                  </a:lnTo>
                  <a:lnTo>
                    <a:pt x="59904" y="230800"/>
                  </a:lnTo>
                  <a:cubicBezTo>
                    <a:pt x="97462" y="206374"/>
                    <a:pt x="133542" y="186025"/>
                    <a:pt x="167601" y="173325"/>
                  </a:cubicBezTo>
                  <a:cubicBezTo>
                    <a:pt x="303837" y="122525"/>
                    <a:pt x="382347" y="184870"/>
                    <a:pt x="513965" y="159470"/>
                  </a:cubicBezTo>
                  <a:cubicBezTo>
                    <a:pt x="645583" y="134070"/>
                    <a:pt x="832619" y="44016"/>
                    <a:pt x="957310" y="20925"/>
                  </a:cubicBezTo>
                  <a:cubicBezTo>
                    <a:pt x="1019656" y="9380"/>
                    <a:pt x="1075074" y="1298"/>
                    <a:pt x="1125297" y="14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8" name="任意形状 7"/>
            <p:cNvSpPr/>
            <p:nvPr userDrawn="1"/>
          </p:nvSpPr>
          <p:spPr>
            <a:xfrm>
              <a:off x="11612362" y="5920949"/>
              <a:ext cx="579637" cy="228574"/>
            </a:xfrm>
            <a:custGeom>
              <a:avLst/>
              <a:gdLst>
                <a:gd name="connsiteX0" fmla="*/ 516948 w 516948"/>
                <a:gd name="connsiteY0" fmla="*/ 0 h 385814"/>
                <a:gd name="connsiteX1" fmla="*/ 516948 w 516948"/>
                <a:gd name="connsiteY1" fmla="*/ 385814 h 385814"/>
                <a:gd name="connsiteX2" fmla="*/ 415392 w 516948"/>
                <a:gd name="connsiteY2" fmla="*/ 335249 h 385814"/>
                <a:gd name="connsiteX3" fmla="*/ 44134 w 516948"/>
                <a:gd name="connsiteY3" fmla="*/ 114916 h 385814"/>
                <a:gd name="connsiteX4" fmla="*/ 0 w 516948"/>
                <a:gd name="connsiteY4" fmla="*/ 87194 h 385814"/>
                <a:gd name="connsiteX5" fmla="*/ 15775 w 516948"/>
                <a:gd name="connsiteY5" fmla="*/ 79698 h 385814"/>
                <a:gd name="connsiteX6" fmla="*/ 480132 w 516948"/>
                <a:gd name="connsiteY6" fmla="*/ 11033 h 385814"/>
                <a:gd name="connsiteX7" fmla="*/ 516948 w 516948"/>
                <a:gd name="connsiteY7" fmla="*/ 0 h 3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948" h="385814">
                  <a:moveTo>
                    <a:pt x="516948" y="0"/>
                  </a:moveTo>
                  <a:lnTo>
                    <a:pt x="516948" y="385814"/>
                  </a:lnTo>
                  <a:lnTo>
                    <a:pt x="415392" y="335249"/>
                  </a:lnTo>
                  <a:cubicBezTo>
                    <a:pt x="282619" y="263722"/>
                    <a:pt x="145336" y="178439"/>
                    <a:pt x="44134" y="114916"/>
                  </a:cubicBezTo>
                  <a:lnTo>
                    <a:pt x="0" y="87194"/>
                  </a:lnTo>
                  <a:lnTo>
                    <a:pt x="15775" y="79698"/>
                  </a:lnTo>
                  <a:cubicBezTo>
                    <a:pt x="134981" y="43330"/>
                    <a:pt x="353191" y="40551"/>
                    <a:pt x="480132" y="11033"/>
                  </a:cubicBezTo>
                  <a:lnTo>
                    <a:pt x="516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任意形状 8"/>
            <p:cNvSpPr/>
            <p:nvPr userDrawn="1"/>
          </p:nvSpPr>
          <p:spPr>
            <a:xfrm>
              <a:off x="0" y="4949130"/>
              <a:ext cx="12191999" cy="1023477"/>
            </a:xfrm>
            <a:custGeom>
              <a:avLst/>
              <a:gdLst>
                <a:gd name="connsiteX0" fmla="*/ 4175722 w 10873408"/>
                <a:gd name="connsiteY0" fmla="*/ 2061 h 1727548"/>
                <a:gd name="connsiteX1" fmla="*/ 4220817 w 10873408"/>
                <a:gd name="connsiteY1" fmla="*/ 2088 h 1727548"/>
                <a:gd name="connsiteX2" fmla="*/ 4608744 w 10873408"/>
                <a:gd name="connsiteY2" fmla="*/ 320743 h 1727548"/>
                <a:gd name="connsiteX3" fmla="*/ 5135217 w 10873408"/>
                <a:gd name="connsiteY3" fmla="*/ 390015 h 1727548"/>
                <a:gd name="connsiteX4" fmla="*/ 5689399 w 10873408"/>
                <a:gd name="connsiteY4" fmla="*/ 542415 h 1727548"/>
                <a:gd name="connsiteX5" fmla="*/ 6437544 w 10873408"/>
                <a:gd name="connsiteY5" fmla="*/ 528561 h 1727548"/>
                <a:gd name="connsiteX6" fmla="*/ 6853181 w 10873408"/>
                <a:gd name="connsiteY6" fmla="*/ 653252 h 1727548"/>
                <a:gd name="connsiteX7" fmla="*/ 7268817 w 10873408"/>
                <a:gd name="connsiteY7" fmla="*/ 570124 h 1727548"/>
                <a:gd name="connsiteX8" fmla="*/ 7753726 w 10873408"/>
                <a:gd name="connsiteY8" fmla="*/ 597834 h 1727548"/>
                <a:gd name="connsiteX9" fmla="*/ 8127799 w 10873408"/>
                <a:gd name="connsiteY9" fmla="*/ 694815 h 1727548"/>
                <a:gd name="connsiteX10" fmla="*/ 8501872 w 10873408"/>
                <a:gd name="connsiteY10" fmla="*/ 528561 h 1727548"/>
                <a:gd name="connsiteX11" fmla="*/ 8751253 w 10873408"/>
                <a:gd name="connsiteY11" fmla="*/ 334597 h 1727548"/>
                <a:gd name="connsiteX12" fmla="*/ 9139181 w 10873408"/>
                <a:gd name="connsiteY12" fmla="*/ 293034 h 1727548"/>
                <a:gd name="connsiteX13" fmla="*/ 9471690 w 10873408"/>
                <a:gd name="connsiteY13" fmla="*/ 500852 h 1727548"/>
                <a:gd name="connsiteX14" fmla="*/ 10039726 w 10873408"/>
                <a:gd name="connsiteY14" fmla="*/ 403870 h 1727548"/>
                <a:gd name="connsiteX15" fmla="*/ 10247544 w 10873408"/>
                <a:gd name="connsiteY15" fmla="*/ 445434 h 1727548"/>
                <a:gd name="connsiteX16" fmla="*/ 10399944 w 10873408"/>
                <a:gd name="connsiteY16" fmla="*/ 237615 h 1727548"/>
                <a:gd name="connsiteX17" fmla="*/ 10732453 w 10873408"/>
                <a:gd name="connsiteY17" fmla="*/ 473143 h 1727548"/>
                <a:gd name="connsiteX18" fmla="*/ 10843181 w 10873408"/>
                <a:gd name="connsiteY18" fmla="*/ 479421 h 1727548"/>
                <a:gd name="connsiteX19" fmla="*/ 10873408 w 10873408"/>
                <a:gd name="connsiteY19" fmla="*/ 474933 h 1727548"/>
                <a:gd name="connsiteX20" fmla="*/ 10873408 w 10873408"/>
                <a:gd name="connsiteY20" fmla="*/ 1640354 h 1727548"/>
                <a:gd name="connsiteX21" fmla="*/ 10836592 w 10873408"/>
                <a:gd name="connsiteY21" fmla="*/ 1651387 h 1727548"/>
                <a:gd name="connsiteX22" fmla="*/ 10372235 w 10873408"/>
                <a:gd name="connsiteY22" fmla="*/ 1720052 h 1727548"/>
                <a:gd name="connsiteX23" fmla="*/ 10356460 w 10873408"/>
                <a:gd name="connsiteY23" fmla="*/ 1727548 h 1727548"/>
                <a:gd name="connsiteX24" fmla="*/ 10344526 w 10873408"/>
                <a:gd name="connsiteY24" fmla="*/ 1720052 h 1727548"/>
                <a:gd name="connsiteX25" fmla="*/ 10108999 w 10873408"/>
                <a:gd name="connsiteY25" fmla="*/ 1539943 h 1727548"/>
                <a:gd name="connsiteX26" fmla="*/ 9915035 w 10873408"/>
                <a:gd name="connsiteY26" fmla="*/ 1345979 h 1727548"/>
                <a:gd name="connsiteX27" fmla="*/ 9610235 w 10873408"/>
                <a:gd name="connsiteY27" fmla="*/ 1345979 h 1727548"/>
                <a:gd name="connsiteX28" fmla="*/ 9166890 w 10873408"/>
                <a:gd name="connsiteY28" fmla="*/ 1484524 h 1727548"/>
                <a:gd name="connsiteX29" fmla="*/ 8820526 w 10873408"/>
                <a:gd name="connsiteY29" fmla="*/ 1498379 h 1727548"/>
                <a:gd name="connsiteX30" fmla="*/ 8712829 w 10873408"/>
                <a:gd name="connsiteY30" fmla="*/ 1555854 h 1727548"/>
                <a:gd name="connsiteX31" fmla="*/ 8652925 w 10873408"/>
                <a:gd name="connsiteY31" fmla="*/ 1597959 h 1727548"/>
                <a:gd name="connsiteX32" fmla="*/ 8605781 w 10873408"/>
                <a:gd name="connsiteY32" fmla="*/ 1555529 h 1727548"/>
                <a:gd name="connsiteX33" fmla="*/ 8446453 w 10873408"/>
                <a:gd name="connsiteY33" fmla="*/ 1456815 h 1727548"/>
                <a:gd name="connsiteX34" fmla="*/ 7906126 w 10873408"/>
                <a:gd name="connsiteY34" fmla="*/ 1484524 h 1727548"/>
                <a:gd name="connsiteX35" fmla="*/ 7822999 w 10873408"/>
                <a:gd name="connsiteY35" fmla="*/ 1304415 h 1727548"/>
                <a:gd name="connsiteX36" fmla="*/ 6728490 w 10873408"/>
                <a:gd name="connsiteY36" fmla="*/ 1165870 h 1727548"/>
                <a:gd name="connsiteX37" fmla="*/ 5786381 w 10873408"/>
                <a:gd name="connsiteY37" fmla="*/ 985761 h 1727548"/>
                <a:gd name="connsiteX38" fmla="*/ 5246053 w 10873408"/>
                <a:gd name="connsiteY38" fmla="*/ 902634 h 1727548"/>
                <a:gd name="connsiteX39" fmla="*/ 5138139 w 10873408"/>
                <a:gd name="connsiteY39" fmla="*/ 956320 h 1727548"/>
                <a:gd name="connsiteX40" fmla="*/ 5122065 w 10873408"/>
                <a:gd name="connsiteY40" fmla="*/ 969752 h 1727548"/>
                <a:gd name="connsiteX41" fmla="*/ 4959438 w 10873408"/>
                <a:gd name="connsiteY41" fmla="*/ 921684 h 1727548"/>
                <a:gd name="connsiteX42" fmla="*/ 4622599 w 10873408"/>
                <a:gd name="connsiteY42" fmla="*/ 819506 h 1727548"/>
                <a:gd name="connsiteX43" fmla="*/ 4276235 w 10873408"/>
                <a:gd name="connsiteY43" fmla="*/ 556270 h 1727548"/>
                <a:gd name="connsiteX44" fmla="*/ 3929872 w 10873408"/>
                <a:gd name="connsiteY44" fmla="*/ 819506 h 1727548"/>
                <a:gd name="connsiteX45" fmla="*/ 3514235 w 10873408"/>
                <a:gd name="connsiteY45" fmla="*/ 971906 h 1727548"/>
                <a:gd name="connsiteX46" fmla="*/ 3389544 w 10873408"/>
                <a:gd name="connsiteY46" fmla="*/ 847215 h 1727548"/>
                <a:gd name="connsiteX47" fmla="*/ 2419726 w 10873408"/>
                <a:gd name="connsiteY47" fmla="*/ 1068888 h 1727548"/>
                <a:gd name="connsiteX48" fmla="*/ 1477617 w 10873408"/>
                <a:gd name="connsiteY48" fmla="*/ 1235143 h 1727548"/>
                <a:gd name="connsiteX49" fmla="*/ 923435 w 10873408"/>
                <a:gd name="connsiteY49" fmla="*/ 1041179 h 1727548"/>
                <a:gd name="connsiteX50" fmla="*/ 729472 w 10873408"/>
                <a:gd name="connsiteY50" fmla="*/ 1068888 h 1727548"/>
                <a:gd name="connsiteX51" fmla="*/ 466235 w 10873408"/>
                <a:gd name="connsiteY51" fmla="*/ 750234 h 1727548"/>
                <a:gd name="connsiteX52" fmla="*/ 19548 w 10873408"/>
                <a:gd name="connsiteY52" fmla="*/ 677579 h 1727548"/>
                <a:gd name="connsiteX53" fmla="*/ 0 w 10873408"/>
                <a:gd name="connsiteY53" fmla="*/ 677987 h 1727548"/>
                <a:gd name="connsiteX54" fmla="*/ 0 w 10873408"/>
                <a:gd name="connsiteY54" fmla="*/ 147146 h 1727548"/>
                <a:gd name="connsiteX55" fmla="*/ 57661 w 10873408"/>
                <a:gd name="connsiteY55" fmla="*/ 239983 h 1727548"/>
                <a:gd name="connsiteX56" fmla="*/ 216853 w 10873408"/>
                <a:gd name="connsiteY56" fmla="*/ 459288 h 1727548"/>
                <a:gd name="connsiteX57" fmla="*/ 493944 w 10873408"/>
                <a:gd name="connsiteY57" fmla="*/ 514706 h 1727548"/>
                <a:gd name="connsiteX58" fmla="*/ 881872 w 10873408"/>
                <a:gd name="connsiteY58" fmla="*/ 708670 h 1727548"/>
                <a:gd name="connsiteX59" fmla="*/ 1145108 w 10873408"/>
                <a:gd name="connsiteY59" fmla="*/ 805652 h 1727548"/>
                <a:gd name="connsiteX60" fmla="*/ 1283653 w 10873408"/>
                <a:gd name="connsiteY60" fmla="*/ 958052 h 1727548"/>
                <a:gd name="connsiteX61" fmla="*/ 1533035 w 10873408"/>
                <a:gd name="connsiteY61" fmla="*/ 944197 h 1727548"/>
                <a:gd name="connsiteX62" fmla="*/ 1671581 w 10873408"/>
                <a:gd name="connsiteY62" fmla="*/ 833361 h 1727548"/>
                <a:gd name="connsiteX63" fmla="*/ 1837835 w 10873408"/>
                <a:gd name="connsiteY63" fmla="*/ 680961 h 1727548"/>
                <a:gd name="connsiteX64" fmla="*/ 1976381 w 10873408"/>
                <a:gd name="connsiteY64" fmla="*/ 764088 h 1727548"/>
                <a:gd name="connsiteX65" fmla="*/ 2239617 w 10873408"/>
                <a:gd name="connsiteY65" fmla="*/ 653252 h 1727548"/>
                <a:gd name="connsiteX66" fmla="*/ 2405872 w 10873408"/>
                <a:gd name="connsiteY66" fmla="*/ 750234 h 1727548"/>
                <a:gd name="connsiteX67" fmla="*/ 2669108 w 10873408"/>
                <a:gd name="connsiteY67" fmla="*/ 528561 h 1727548"/>
                <a:gd name="connsiteX68" fmla="*/ 2890781 w 10873408"/>
                <a:gd name="connsiteY68" fmla="*/ 556270 h 1727548"/>
                <a:gd name="connsiteX69" fmla="*/ 3098599 w 10873408"/>
                <a:gd name="connsiteY69" fmla="*/ 459288 h 1727548"/>
                <a:gd name="connsiteX70" fmla="*/ 3209435 w 10873408"/>
                <a:gd name="connsiteY70" fmla="*/ 459288 h 1727548"/>
                <a:gd name="connsiteX71" fmla="*/ 3403399 w 10873408"/>
                <a:gd name="connsiteY71" fmla="*/ 320743 h 1727548"/>
                <a:gd name="connsiteX72" fmla="*/ 3500381 w 10873408"/>
                <a:gd name="connsiteY72" fmla="*/ 168343 h 1727548"/>
                <a:gd name="connsiteX73" fmla="*/ 3874453 w 10873408"/>
                <a:gd name="connsiteY73" fmla="*/ 182197 h 1727548"/>
                <a:gd name="connsiteX74" fmla="*/ 4175722 w 10873408"/>
                <a:gd name="connsiteY74" fmla="*/ 2061 h 17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873408" h="1727548">
                  <a:moveTo>
                    <a:pt x="4175722" y="2061"/>
                  </a:moveTo>
                  <a:cubicBezTo>
                    <a:pt x="4190510" y="-582"/>
                    <a:pt x="4205519" y="-798"/>
                    <a:pt x="4220817" y="2088"/>
                  </a:cubicBezTo>
                  <a:cubicBezTo>
                    <a:pt x="4343199" y="25179"/>
                    <a:pt x="4456344" y="256088"/>
                    <a:pt x="4608744" y="320743"/>
                  </a:cubicBezTo>
                  <a:cubicBezTo>
                    <a:pt x="4761144" y="385398"/>
                    <a:pt x="4955108" y="353070"/>
                    <a:pt x="5135217" y="390015"/>
                  </a:cubicBezTo>
                  <a:cubicBezTo>
                    <a:pt x="5315326" y="426960"/>
                    <a:pt x="5472345" y="519324"/>
                    <a:pt x="5689399" y="542415"/>
                  </a:cubicBezTo>
                  <a:cubicBezTo>
                    <a:pt x="5906453" y="565506"/>
                    <a:pt x="6243580" y="510088"/>
                    <a:pt x="6437544" y="528561"/>
                  </a:cubicBezTo>
                  <a:cubicBezTo>
                    <a:pt x="6631508" y="547034"/>
                    <a:pt x="6714636" y="646325"/>
                    <a:pt x="6853181" y="653252"/>
                  </a:cubicBezTo>
                  <a:cubicBezTo>
                    <a:pt x="6991727" y="660179"/>
                    <a:pt x="7118726" y="579360"/>
                    <a:pt x="7268817" y="570124"/>
                  </a:cubicBezTo>
                  <a:cubicBezTo>
                    <a:pt x="7418908" y="560888"/>
                    <a:pt x="7610562" y="577052"/>
                    <a:pt x="7753726" y="597834"/>
                  </a:cubicBezTo>
                  <a:cubicBezTo>
                    <a:pt x="7896890" y="618616"/>
                    <a:pt x="8003108" y="706360"/>
                    <a:pt x="8127799" y="694815"/>
                  </a:cubicBezTo>
                  <a:cubicBezTo>
                    <a:pt x="8252490" y="683270"/>
                    <a:pt x="8397963" y="588597"/>
                    <a:pt x="8501872" y="528561"/>
                  </a:cubicBezTo>
                  <a:cubicBezTo>
                    <a:pt x="8605781" y="468525"/>
                    <a:pt x="8645035" y="373851"/>
                    <a:pt x="8751253" y="334597"/>
                  </a:cubicBezTo>
                  <a:cubicBezTo>
                    <a:pt x="8857471" y="295343"/>
                    <a:pt x="9019108" y="265325"/>
                    <a:pt x="9139181" y="293034"/>
                  </a:cubicBezTo>
                  <a:cubicBezTo>
                    <a:pt x="9259254" y="320743"/>
                    <a:pt x="9321599" y="482379"/>
                    <a:pt x="9471690" y="500852"/>
                  </a:cubicBezTo>
                  <a:cubicBezTo>
                    <a:pt x="9621781" y="519325"/>
                    <a:pt x="9910417" y="413106"/>
                    <a:pt x="10039726" y="403870"/>
                  </a:cubicBezTo>
                  <a:cubicBezTo>
                    <a:pt x="10169035" y="394634"/>
                    <a:pt x="10187508" y="473143"/>
                    <a:pt x="10247544" y="445434"/>
                  </a:cubicBezTo>
                  <a:cubicBezTo>
                    <a:pt x="10307580" y="417725"/>
                    <a:pt x="10319126" y="232997"/>
                    <a:pt x="10399944" y="237615"/>
                  </a:cubicBezTo>
                  <a:cubicBezTo>
                    <a:pt x="10480762" y="242233"/>
                    <a:pt x="10600835" y="436198"/>
                    <a:pt x="10732453" y="473143"/>
                  </a:cubicBezTo>
                  <a:cubicBezTo>
                    <a:pt x="10765357" y="482380"/>
                    <a:pt x="10803169" y="482957"/>
                    <a:pt x="10843181" y="479421"/>
                  </a:cubicBezTo>
                  <a:lnTo>
                    <a:pt x="10873408" y="474933"/>
                  </a:lnTo>
                  <a:lnTo>
                    <a:pt x="10873408" y="1640354"/>
                  </a:lnTo>
                  <a:lnTo>
                    <a:pt x="10836592" y="1651387"/>
                  </a:lnTo>
                  <a:cubicBezTo>
                    <a:pt x="10709651" y="1680905"/>
                    <a:pt x="10491441" y="1683684"/>
                    <a:pt x="10372235" y="1720052"/>
                  </a:cubicBezTo>
                  <a:lnTo>
                    <a:pt x="10356460" y="1727548"/>
                  </a:lnTo>
                  <a:lnTo>
                    <a:pt x="10344526" y="1720052"/>
                  </a:lnTo>
                  <a:cubicBezTo>
                    <a:pt x="10208290" y="1634616"/>
                    <a:pt x="10180581" y="1602288"/>
                    <a:pt x="10108999" y="1539943"/>
                  </a:cubicBezTo>
                  <a:cubicBezTo>
                    <a:pt x="10037417" y="1477598"/>
                    <a:pt x="9998162" y="1378306"/>
                    <a:pt x="9915035" y="1345979"/>
                  </a:cubicBezTo>
                  <a:cubicBezTo>
                    <a:pt x="9831908" y="1313652"/>
                    <a:pt x="9734926" y="1322888"/>
                    <a:pt x="9610235" y="1345979"/>
                  </a:cubicBezTo>
                  <a:cubicBezTo>
                    <a:pt x="9485544" y="1369070"/>
                    <a:pt x="9298508" y="1459124"/>
                    <a:pt x="9166890" y="1484524"/>
                  </a:cubicBezTo>
                  <a:cubicBezTo>
                    <a:pt x="9035272" y="1509924"/>
                    <a:pt x="8956762" y="1447579"/>
                    <a:pt x="8820526" y="1498379"/>
                  </a:cubicBezTo>
                  <a:cubicBezTo>
                    <a:pt x="8786467" y="1511079"/>
                    <a:pt x="8750387" y="1531428"/>
                    <a:pt x="8712829" y="1555854"/>
                  </a:cubicBezTo>
                  <a:lnTo>
                    <a:pt x="8652925" y="1597959"/>
                  </a:lnTo>
                  <a:lnTo>
                    <a:pt x="8605781" y="1555529"/>
                  </a:lnTo>
                  <a:cubicBezTo>
                    <a:pt x="8561908" y="1512811"/>
                    <a:pt x="8518035" y="1471824"/>
                    <a:pt x="8446453" y="1456815"/>
                  </a:cubicBezTo>
                  <a:cubicBezTo>
                    <a:pt x="8303289" y="1426797"/>
                    <a:pt x="8010035" y="1509924"/>
                    <a:pt x="7906126" y="1484524"/>
                  </a:cubicBezTo>
                  <a:cubicBezTo>
                    <a:pt x="7802217" y="1459124"/>
                    <a:pt x="8019272" y="1357524"/>
                    <a:pt x="7822999" y="1304415"/>
                  </a:cubicBezTo>
                  <a:cubicBezTo>
                    <a:pt x="7626726" y="1251306"/>
                    <a:pt x="7067926" y="1218979"/>
                    <a:pt x="6728490" y="1165870"/>
                  </a:cubicBezTo>
                  <a:cubicBezTo>
                    <a:pt x="6389054" y="1112761"/>
                    <a:pt x="6033454" y="1029634"/>
                    <a:pt x="5786381" y="985761"/>
                  </a:cubicBezTo>
                  <a:cubicBezTo>
                    <a:pt x="5539308" y="941888"/>
                    <a:pt x="5403071" y="863380"/>
                    <a:pt x="5246053" y="902634"/>
                  </a:cubicBezTo>
                  <a:cubicBezTo>
                    <a:pt x="5206799" y="912448"/>
                    <a:pt x="5171441" y="931642"/>
                    <a:pt x="5138139" y="956320"/>
                  </a:cubicBezTo>
                  <a:lnTo>
                    <a:pt x="5122065" y="969752"/>
                  </a:lnTo>
                  <a:lnTo>
                    <a:pt x="4959438" y="921684"/>
                  </a:lnTo>
                  <a:cubicBezTo>
                    <a:pt x="4832726" y="888779"/>
                    <a:pt x="4709190" y="861070"/>
                    <a:pt x="4622599" y="819506"/>
                  </a:cubicBezTo>
                  <a:cubicBezTo>
                    <a:pt x="4449417" y="736379"/>
                    <a:pt x="4391689" y="556270"/>
                    <a:pt x="4276235" y="556270"/>
                  </a:cubicBezTo>
                  <a:cubicBezTo>
                    <a:pt x="4160781" y="556270"/>
                    <a:pt x="4056872" y="750233"/>
                    <a:pt x="3929872" y="819506"/>
                  </a:cubicBezTo>
                  <a:cubicBezTo>
                    <a:pt x="3802872" y="888779"/>
                    <a:pt x="3604290" y="967288"/>
                    <a:pt x="3514235" y="971906"/>
                  </a:cubicBezTo>
                  <a:cubicBezTo>
                    <a:pt x="3424180" y="976524"/>
                    <a:pt x="3571962" y="831051"/>
                    <a:pt x="3389544" y="847215"/>
                  </a:cubicBezTo>
                  <a:cubicBezTo>
                    <a:pt x="3207126" y="863379"/>
                    <a:pt x="2738380" y="1004233"/>
                    <a:pt x="2419726" y="1068888"/>
                  </a:cubicBezTo>
                  <a:cubicBezTo>
                    <a:pt x="2101072" y="1133543"/>
                    <a:pt x="1726999" y="1239761"/>
                    <a:pt x="1477617" y="1235143"/>
                  </a:cubicBezTo>
                  <a:cubicBezTo>
                    <a:pt x="1228235" y="1230525"/>
                    <a:pt x="1048126" y="1068888"/>
                    <a:pt x="923435" y="1041179"/>
                  </a:cubicBezTo>
                  <a:cubicBezTo>
                    <a:pt x="798744" y="1013470"/>
                    <a:pt x="805672" y="1117379"/>
                    <a:pt x="729472" y="1068888"/>
                  </a:cubicBezTo>
                  <a:cubicBezTo>
                    <a:pt x="653272" y="1020397"/>
                    <a:pt x="620944" y="810270"/>
                    <a:pt x="466235" y="750234"/>
                  </a:cubicBezTo>
                  <a:cubicBezTo>
                    <a:pt x="369542" y="712712"/>
                    <a:pt x="177238" y="680601"/>
                    <a:pt x="19548" y="677579"/>
                  </a:cubicBezTo>
                  <a:lnTo>
                    <a:pt x="0" y="677987"/>
                  </a:lnTo>
                  <a:lnTo>
                    <a:pt x="0" y="147146"/>
                  </a:lnTo>
                  <a:lnTo>
                    <a:pt x="57661" y="239983"/>
                  </a:lnTo>
                  <a:cubicBezTo>
                    <a:pt x="116733" y="333948"/>
                    <a:pt x="174424" y="420322"/>
                    <a:pt x="216853" y="459288"/>
                  </a:cubicBezTo>
                  <a:cubicBezTo>
                    <a:pt x="329998" y="563197"/>
                    <a:pt x="383108" y="473142"/>
                    <a:pt x="493944" y="514706"/>
                  </a:cubicBezTo>
                  <a:cubicBezTo>
                    <a:pt x="604780" y="556270"/>
                    <a:pt x="773345" y="660179"/>
                    <a:pt x="881872" y="708670"/>
                  </a:cubicBezTo>
                  <a:cubicBezTo>
                    <a:pt x="990399" y="757161"/>
                    <a:pt x="1078145" y="764088"/>
                    <a:pt x="1145108" y="805652"/>
                  </a:cubicBezTo>
                  <a:cubicBezTo>
                    <a:pt x="1212072" y="847216"/>
                    <a:pt x="1218999" y="934961"/>
                    <a:pt x="1283653" y="958052"/>
                  </a:cubicBezTo>
                  <a:cubicBezTo>
                    <a:pt x="1348307" y="981143"/>
                    <a:pt x="1468380" y="964979"/>
                    <a:pt x="1533035" y="944197"/>
                  </a:cubicBezTo>
                  <a:cubicBezTo>
                    <a:pt x="1597690" y="923415"/>
                    <a:pt x="1620781" y="877234"/>
                    <a:pt x="1671581" y="833361"/>
                  </a:cubicBezTo>
                  <a:cubicBezTo>
                    <a:pt x="1722381" y="789488"/>
                    <a:pt x="1787035" y="692507"/>
                    <a:pt x="1837835" y="680961"/>
                  </a:cubicBezTo>
                  <a:cubicBezTo>
                    <a:pt x="1888635" y="669415"/>
                    <a:pt x="1909417" y="768706"/>
                    <a:pt x="1976381" y="764088"/>
                  </a:cubicBezTo>
                  <a:cubicBezTo>
                    <a:pt x="2043345" y="759470"/>
                    <a:pt x="2168035" y="655561"/>
                    <a:pt x="2239617" y="653252"/>
                  </a:cubicBezTo>
                  <a:cubicBezTo>
                    <a:pt x="2311199" y="650943"/>
                    <a:pt x="2334290" y="771016"/>
                    <a:pt x="2405872" y="750234"/>
                  </a:cubicBezTo>
                  <a:cubicBezTo>
                    <a:pt x="2477454" y="729452"/>
                    <a:pt x="2588290" y="560888"/>
                    <a:pt x="2669108" y="528561"/>
                  </a:cubicBezTo>
                  <a:cubicBezTo>
                    <a:pt x="2749926" y="496234"/>
                    <a:pt x="2819199" y="567816"/>
                    <a:pt x="2890781" y="556270"/>
                  </a:cubicBezTo>
                  <a:cubicBezTo>
                    <a:pt x="2962363" y="544724"/>
                    <a:pt x="3045490" y="475452"/>
                    <a:pt x="3098599" y="459288"/>
                  </a:cubicBezTo>
                  <a:cubicBezTo>
                    <a:pt x="3151708" y="443124"/>
                    <a:pt x="3158635" y="482379"/>
                    <a:pt x="3209435" y="459288"/>
                  </a:cubicBezTo>
                  <a:cubicBezTo>
                    <a:pt x="3260235" y="436197"/>
                    <a:pt x="3354908" y="369234"/>
                    <a:pt x="3403399" y="320743"/>
                  </a:cubicBezTo>
                  <a:cubicBezTo>
                    <a:pt x="3451890" y="272252"/>
                    <a:pt x="3421872" y="191434"/>
                    <a:pt x="3500381" y="168343"/>
                  </a:cubicBezTo>
                  <a:cubicBezTo>
                    <a:pt x="3578890" y="145252"/>
                    <a:pt x="3754380" y="209906"/>
                    <a:pt x="3874453" y="182197"/>
                  </a:cubicBezTo>
                  <a:cubicBezTo>
                    <a:pt x="3979517" y="157952"/>
                    <a:pt x="4072205" y="20561"/>
                    <a:pt x="4175722" y="206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任意形状 9"/>
            <p:cNvSpPr/>
            <p:nvPr userDrawn="1"/>
          </p:nvSpPr>
          <p:spPr>
            <a:xfrm>
              <a:off x="0" y="5523655"/>
              <a:ext cx="12191999" cy="1334345"/>
            </a:xfrm>
            <a:custGeom>
              <a:avLst/>
              <a:gdLst>
                <a:gd name="connsiteX0" fmla="*/ 2847466 w 12191999"/>
                <a:gd name="connsiteY0" fmla="*/ 1046402 h 1334345"/>
                <a:gd name="connsiteX1" fmla="*/ 2891951 w 12191999"/>
                <a:gd name="connsiteY1" fmla="*/ 1059437 h 1334345"/>
                <a:gd name="connsiteX2" fmla="*/ 2931128 w 12191999"/>
                <a:gd name="connsiteY2" fmla="*/ 1072321 h 1334345"/>
                <a:gd name="connsiteX3" fmla="*/ 2891953 w 12191999"/>
                <a:gd name="connsiteY3" fmla="*/ 1059438 h 1334345"/>
                <a:gd name="connsiteX4" fmla="*/ 2673480 w 12191999"/>
                <a:gd name="connsiteY4" fmla="*/ 1012610 h 1334345"/>
                <a:gd name="connsiteX5" fmla="*/ 2481271 w 12191999"/>
                <a:gd name="connsiteY5" fmla="*/ 1061188 h 1334345"/>
                <a:gd name="connsiteX6" fmla="*/ 2438898 w 12191999"/>
                <a:gd name="connsiteY6" fmla="*/ 1067709 h 1334345"/>
                <a:gd name="connsiteX7" fmla="*/ 2419283 w 12191999"/>
                <a:gd name="connsiteY7" fmla="*/ 1063157 h 1334345"/>
                <a:gd name="connsiteX8" fmla="*/ 2438897 w 12191999"/>
                <a:gd name="connsiteY8" fmla="*/ 1067709 h 1334345"/>
                <a:gd name="connsiteX9" fmla="*/ 2438898 w 12191999"/>
                <a:gd name="connsiteY9" fmla="*/ 1067709 h 1334345"/>
                <a:gd name="connsiteX10" fmla="*/ 2438898 w 12191999"/>
                <a:gd name="connsiteY10" fmla="*/ 1067709 h 1334345"/>
                <a:gd name="connsiteX11" fmla="*/ 2590271 w 12191999"/>
                <a:gd name="connsiteY11" fmla="*/ 1020751 h 1334345"/>
                <a:gd name="connsiteX12" fmla="*/ 2673481 w 12191999"/>
                <a:gd name="connsiteY12" fmla="*/ 1012610 h 1334345"/>
                <a:gd name="connsiteX13" fmla="*/ 2692964 w 12191999"/>
                <a:gd name="connsiteY13" fmla="*/ 1014492 h 1334345"/>
                <a:gd name="connsiteX14" fmla="*/ 2734057 w 12191999"/>
                <a:gd name="connsiteY14" fmla="*/ 1018461 h 1334345"/>
                <a:gd name="connsiteX15" fmla="*/ 2734056 w 12191999"/>
                <a:gd name="connsiteY15" fmla="*/ 1018461 h 1334345"/>
                <a:gd name="connsiteX16" fmla="*/ 2692964 w 12191999"/>
                <a:gd name="connsiteY16" fmla="*/ 1014492 h 1334345"/>
                <a:gd name="connsiteX17" fmla="*/ 2673482 w 12191999"/>
                <a:gd name="connsiteY17" fmla="*/ 1012610 h 1334345"/>
                <a:gd name="connsiteX18" fmla="*/ 2673481 w 12191999"/>
                <a:gd name="connsiteY18" fmla="*/ 1012610 h 1334345"/>
                <a:gd name="connsiteX19" fmla="*/ 344633 w 12191999"/>
                <a:gd name="connsiteY19" fmla="*/ 863663 h 1334345"/>
                <a:gd name="connsiteX20" fmla="*/ 419394 w 12191999"/>
                <a:gd name="connsiteY20" fmla="*/ 878925 h 1334345"/>
                <a:gd name="connsiteX21" fmla="*/ 714553 w 12191999"/>
                <a:gd name="connsiteY21" fmla="*/ 895341 h 1334345"/>
                <a:gd name="connsiteX22" fmla="*/ 739734 w 12191999"/>
                <a:gd name="connsiteY22" fmla="*/ 900282 h 1334345"/>
                <a:gd name="connsiteX23" fmla="*/ 777297 w 12191999"/>
                <a:gd name="connsiteY23" fmla="*/ 907653 h 1334345"/>
                <a:gd name="connsiteX24" fmla="*/ 788191 w 12191999"/>
                <a:gd name="connsiteY24" fmla="*/ 910703 h 1334345"/>
                <a:gd name="connsiteX25" fmla="*/ 777298 w 12191999"/>
                <a:gd name="connsiteY25" fmla="*/ 907653 h 1334345"/>
                <a:gd name="connsiteX26" fmla="*/ 739734 w 12191999"/>
                <a:gd name="connsiteY26" fmla="*/ 900282 h 1334345"/>
                <a:gd name="connsiteX27" fmla="*/ 714551 w 12191999"/>
                <a:gd name="connsiteY27" fmla="*/ 895340 h 1334345"/>
                <a:gd name="connsiteX28" fmla="*/ 419392 w 12191999"/>
                <a:gd name="connsiteY28" fmla="*/ 878924 h 1334345"/>
                <a:gd name="connsiteX29" fmla="*/ 1631096 w 12191999"/>
                <a:gd name="connsiteY29" fmla="*/ 788636 h 1334345"/>
                <a:gd name="connsiteX30" fmla="*/ 1289333 w 12191999"/>
                <a:gd name="connsiteY30" fmla="*/ 870716 h 1334345"/>
                <a:gd name="connsiteX31" fmla="*/ 1025245 w 12191999"/>
                <a:gd name="connsiteY31" fmla="*/ 895340 h 1334345"/>
                <a:gd name="connsiteX32" fmla="*/ 932036 w 12191999"/>
                <a:gd name="connsiteY32" fmla="*/ 944588 h 1334345"/>
                <a:gd name="connsiteX33" fmla="*/ 888223 w 12191999"/>
                <a:gd name="connsiteY33" fmla="*/ 938432 h 1334345"/>
                <a:gd name="connsiteX34" fmla="*/ 885869 w 12191999"/>
                <a:gd name="connsiteY34" fmla="*/ 937786 h 1334345"/>
                <a:gd name="connsiteX35" fmla="*/ 888224 w 12191999"/>
                <a:gd name="connsiteY35" fmla="*/ 938433 h 1334345"/>
                <a:gd name="connsiteX36" fmla="*/ 932037 w 12191999"/>
                <a:gd name="connsiteY36" fmla="*/ 944589 h 1334345"/>
                <a:gd name="connsiteX37" fmla="*/ 1025246 w 12191999"/>
                <a:gd name="connsiteY37" fmla="*/ 895341 h 1334345"/>
                <a:gd name="connsiteX38" fmla="*/ 1289335 w 12191999"/>
                <a:gd name="connsiteY38" fmla="*/ 870716 h 1334345"/>
                <a:gd name="connsiteX39" fmla="*/ 1541652 w 12191999"/>
                <a:gd name="connsiteY39" fmla="*/ 798383 h 1334345"/>
                <a:gd name="connsiteX40" fmla="*/ 1631097 w 12191999"/>
                <a:gd name="connsiteY40" fmla="*/ 788636 h 1334345"/>
                <a:gd name="connsiteX41" fmla="*/ 1676425 w 12191999"/>
                <a:gd name="connsiteY41" fmla="*/ 791618 h 1334345"/>
                <a:gd name="connsiteX42" fmla="*/ 1676426 w 12191999"/>
                <a:gd name="connsiteY42" fmla="*/ 791618 h 1334345"/>
                <a:gd name="connsiteX43" fmla="*/ 1631097 w 12191999"/>
                <a:gd name="connsiteY43" fmla="*/ 788636 h 1334345"/>
                <a:gd name="connsiteX44" fmla="*/ 1631097 w 12191999"/>
                <a:gd name="connsiteY44" fmla="*/ 788636 h 1334345"/>
                <a:gd name="connsiteX45" fmla="*/ 5743206 w 12191999"/>
                <a:gd name="connsiteY45" fmla="*/ 0 h 1334345"/>
                <a:gd name="connsiteX46" fmla="*/ 5771910 w 12191999"/>
                <a:gd name="connsiteY46" fmla="*/ 4482 h 1334345"/>
                <a:gd name="connsiteX47" fmla="*/ 5959903 w 12191999"/>
                <a:gd name="connsiteY47" fmla="*/ 50525 h 1334345"/>
                <a:gd name="connsiteX48" fmla="*/ 6519150 w 12191999"/>
                <a:gd name="connsiteY48" fmla="*/ 354223 h 1334345"/>
                <a:gd name="connsiteX49" fmla="*/ 7466764 w 12191999"/>
                <a:gd name="connsiteY49" fmla="*/ 510176 h 1334345"/>
                <a:gd name="connsiteX50" fmla="*/ 8181358 w 12191999"/>
                <a:gd name="connsiteY50" fmla="*/ 666129 h 1334345"/>
                <a:gd name="connsiteX51" fmla="*/ 8771675 w 12191999"/>
                <a:gd name="connsiteY51" fmla="*/ 551216 h 1334345"/>
                <a:gd name="connsiteX52" fmla="*/ 9361992 w 12191999"/>
                <a:gd name="connsiteY52" fmla="*/ 485551 h 1334345"/>
                <a:gd name="connsiteX53" fmla="*/ 9638702 w 12191999"/>
                <a:gd name="connsiteY53" fmla="*/ 395776 h 1334345"/>
                <a:gd name="connsiteX54" fmla="*/ 9702244 w 12191999"/>
                <a:gd name="connsiteY54" fmla="*/ 372178 h 1334345"/>
                <a:gd name="connsiteX55" fmla="*/ 9727055 w 12191999"/>
                <a:gd name="connsiteY55" fmla="*/ 383977 h 1334345"/>
                <a:gd name="connsiteX56" fmla="*/ 9828031 w 12191999"/>
                <a:gd name="connsiteY56" fmla="*/ 411680 h 1334345"/>
                <a:gd name="connsiteX57" fmla="*/ 10433882 w 12191999"/>
                <a:gd name="connsiteY57" fmla="*/ 444512 h 1334345"/>
                <a:gd name="connsiteX58" fmla="*/ 10589229 w 12191999"/>
                <a:gd name="connsiteY58" fmla="*/ 510176 h 1334345"/>
                <a:gd name="connsiteX59" fmla="*/ 10884387 w 12191999"/>
                <a:gd name="connsiteY59" fmla="*/ 469135 h 1334345"/>
                <a:gd name="connsiteX60" fmla="*/ 11288288 w 12191999"/>
                <a:gd name="connsiteY60" fmla="*/ 543008 h 1334345"/>
                <a:gd name="connsiteX61" fmla="*/ 11529682 w 12191999"/>
                <a:gd name="connsiteY61" fmla="*/ 469713 h 1334345"/>
                <a:gd name="connsiteX62" fmla="*/ 11612362 w 12191999"/>
                <a:gd name="connsiteY62" fmla="*/ 448952 h 1334345"/>
                <a:gd name="connsiteX63" fmla="*/ 11661848 w 12191999"/>
                <a:gd name="connsiteY63" fmla="*/ 465376 h 1334345"/>
                <a:gd name="connsiteX64" fmla="*/ 12078128 w 12191999"/>
                <a:gd name="connsiteY64" fmla="*/ 595911 h 1334345"/>
                <a:gd name="connsiteX65" fmla="*/ 12191999 w 12191999"/>
                <a:gd name="connsiteY65" fmla="*/ 625868 h 1334345"/>
                <a:gd name="connsiteX66" fmla="*/ 12191999 w 12191999"/>
                <a:gd name="connsiteY66" fmla="*/ 1072321 h 1334345"/>
                <a:gd name="connsiteX67" fmla="*/ 12191999 w 12191999"/>
                <a:gd name="connsiteY67" fmla="*/ 1334345 h 1334345"/>
                <a:gd name="connsiteX68" fmla="*/ 0 w 12191999"/>
                <a:gd name="connsiteY68" fmla="*/ 1334345 h 1334345"/>
                <a:gd name="connsiteX69" fmla="*/ 0 w 12191999"/>
                <a:gd name="connsiteY69" fmla="*/ 1072321 h 1334345"/>
                <a:gd name="connsiteX70" fmla="*/ 1 w 12191999"/>
                <a:gd name="connsiteY70" fmla="*/ 1072321 h 1334345"/>
                <a:gd name="connsiteX71" fmla="*/ 1 w 12191999"/>
                <a:gd name="connsiteY71" fmla="*/ 813658 h 1334345"/>
                <a:gd name="connsiteX72" fmla="*/ 20711 w 12191999"/>
                <a:gd name="connsiteY72" fmla="*/ 812426 h 1334345"/>
                <a:gd name="connsiteX73" fmla="*/ 22430 w 12191999"/>
                <a:gd name="connsiteY73" fmla="*/ 812443 h 1334345"/>
                <a:gd name="connsiteX74" fmla="*/ 108700 w 12191999"/>
                <a:gd name="connsiteY74" fmla="*/ 813260 h 1334345"/>
                <a:gd name="connsiteX75" fmla="*/ 170240 w 12191999"/>
                <a:gd name="connsiteY75" fmla="*/ 821105 h 1334345"/>
                <a:gd name="connsiteX76" fmla="*/ 192198 w 12191999"/>
                <a:gd name="connsiteY76" fmla="*/ 823904 h 1334345"/>
                <a:gd name="connsiteX77" fmla="*/ 192199 w 12191999"/>
                <a:gd name="connsiteY77" fmla="*/ 823904 h 1334345"/>
                <a:gd name="connsiteX78" fmla="*/ 170240 w 12191999"/>
                <a:gd name="connsiteY78" fmla="*/ 821105 h 1334345"/>
                <a:gd name="connsiteX79" fmla="*/ 108699 w 12191999"/>
                <a:gd name="connsiteY79" fmla="*/ 813259 h 1334345"/>
                <a:gd name="connsiteX80" fmla="*/ 22430 w 12191999"/>
                <a:gd name="connsiteY80" fmla="*/ 812443 h 1334345"/>
                <a:gd name="connsiteX81" fmla="*/ 20711 w 12191999"/>
                <a:gd name="connsiteY81" fmla="*/ 812426 h 1334345"/>
                <a:gd name="connsiteX82" fmla="*/ 20711 w 12191999"/>
                <a:gd name="connsiteY82" fmla="*/ 812426 h 1334345"/>
                <a:gd name="connsiteX83" fmla="*/ 20710 w 12191999"/>
                <a:gd name="connsiteY83" fmla="*/ 812426 h 1334345"/>
                <a:gd name="connsiteX84" fmla="*/ 0 w 12191999"/>
                <a:gd name="connsiteY84" fmla="*/ 813658 h 1334345"/>
                <a:gd name="connsiteX85" fmla="*/ 0 w 12191999"/>
                <a:gd name="connsiteY85" fmla="*/ 489071 h 1334345"/>
                <a:gd name="connsiteX86" fmla="*/ 43142 w 12191999"/>
                <a:gd name="connsiteY86" fmla="*/ 505751 h 1334345"/>
                <a:gd name="connsiteX87" fmla="*/ 212081 w 12191999"/>
                <a:gd name="connsiteY87" fmla="*/ 543008 h 1334345"/>
                <a:gd name="connsiteX88" fmla="*/ 600448 w 12191999"/>
                <a:gd name="connsiteY88" fmla="*/ 460927 h 1334345"/>
                <a:gd name="connsiteX89" fmla="*/ 1004349 w 12191999"/>
                <a:gd name="connsiteY89" fmla="*/ 411680 h 1334345"/>
                <a:gd name="connsiteX90" fmla="*/ 1268437 w 12191999"/>
                <a:gd name="connsiteY90" fmla="*/ 329598 h 1334345"/>
                <a:gd name="connsiteX91" fmla="*/ 1936428 w 12191999"/>
                <a:gd name="connsiteY91" fmla="*/ 304974 h 1334345"/>
                <a:gd name="connsiteX92" fmla="*/ 2262655 w 12191999"/>
                <a:gd name="connsiteY92" fmla="*/ 370639 h 1334345"/>
                <a:gd name="connsiteX93" fmla="*/ 2402467 w 12191999"/>
                <a:gd name="connsiteY93" fmla="*/ 346015 h 1334345"/>
                <a:gd name="connsiteX94" fmla="*/ 2837437 w 12191999"/>
                <a:gd name="connsiteY94" fmla="*/ 436303 h 1334345"/>
                <a:gd name="connsiteX95" fmla="*/ 3614171 w 12191999"/>
                <a:gd name="connsiteY95" fmla="*/ 411680 h 1334345"/>
                <a:gd name="connsiteX96" fmla="*/ 3909329 w 12191999"/>
                <a:gd name="connsiteY96" fmla="*/ 411680 h 1334345"/>
                <a:gd name="connsiteX97" fmla="*/ 4453042 w 12191999"/>
                <a:gd name="connsiteY97" fmla="*/ 395263 h 1334345"/>
                <a:gd name="connsiteX98" fmla="*/ 4654993 w 12191999"/>
                <a:gd name="connsiteY98" fmla="*/ 395263 h 1334345"/>
                <a:gd name="connsiteX99" fmla="*/ 4872478 w 12191999"/>
                <a:gd name="connsiteY99" fmla="*/ 280350 h 1334345"/>
                <a:gd name="connsiteX100" fmla="*/ 5431725 w 12191999"/>
                <a:gd name="connsiteY100" fmla="*/ 149021 h 1334345"/>
                <a:gd name="connsiteX101" fmla="*/ 5706691 w 12191999"/>
                <a:gd name="connsiteY101" fmla="*/ 16122 h 13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191999" h="1334345">
                  <a:moveTo>
                    <a:pt x="2847466" y="1046402"/>
                  </a:moveTo>
                  <a:lnTo>
                    <a:pt x="2891951" y="1059437"/>
                  </a:lnTo>
                  <a:lnTo>
                    <a:pt x="2931128" y="1072321"/>
                  </a:lnTo>
                  <a:lnTo>
                    <a:pt x="2891953" y="1059438"/>
                  </a:lnTo>
                  <a:close/>
                  <a:moveTo>
                    <a:pt x="2673480" y="1012610"/>
                  </a:moveTo>
                  <a:cubicBezTo>
                    <a:pt x="2576552" y="1010281"/>
                    <a:pt x="2524921" y="1045805"/>
                    <a:pt x="2481271" y="1061188"/>
                  </a:cubicBezTo>
                  <a:lnTo>
                    <a:pt x="2438898" y="1067709"/>
                  </a:lnTo>
                  <a:lnTo>
                    <a:pt x="2419283" y="1063157"/>
                  </a:lnTo>
                  <a:lnTo>
                    <a:pt x="2438897" y="1067709"/>
                  </a:lnTo>
                  <a:lnTo>
                    <a:pt x="2438898" y="1067709"/>
                  </a:lnTo>
                  <a:lnTo>
                    <a:pt x="2438898" y="1067709"/>
                  </a:lnTo>
                  <a:cubicBezTo>
                    <a:pt x="2481376" y="1072198"/>
                    <a:pt x="2519394" y="1037214"/>
                    <a:pt x="2590271" y="1020751"/>
                  </a:cubicBezTo>
                  <a:lnTo>
                    <a:pt x="2673481" y="1012610"/>
                  </a:lnTo>
                  <a:lnTo>
                    <a:pt x="2692964" y="1014492"/>
                  </a:lnTo>
                  <a:lnTo>
                    <a:pt x="2734057" y="1018461"/>
                  </a:lnTo>
                  <a:lnTo>
                    <a:pt x="2734056" y="1018461"/>
                  </a:lnTo>
                  <a:lnTo>
                    <a:pt x="2692964" y="1014492"/>
                  </a:lnTo>
                  <a:lnTo>
                    <a:pt x="2673482" y="1012610"/>
                  </a:lnTo>
                  <a:lnTo>
                    <a:pt x="2673481" y="1012610"/>
                  </a:lnTo>
                  <a:close/>
                  <a:moveTo>
                    <a:pt x="344633" y="863663"/>
                  </a:moveTo>
                  <a:cubicBezTo>
                    <a:pt x="369391" y="870033"/>
                    <a:pt x="394150" y="875504"/>
                    <a:pt x="419394" y="878925"/>
                  </a:cubicBezTo>
                  <a:cubicBezTo>
                    <a:pt x="520369" y="892605"/>
                    <a:pt x="629112" y="884396"/>
                    <a:pt x="714553" y="895341"/>
                  </a:cubicBezTo>
                  <a:lnTo>
                    <a:pt x="739734" y="900282"/>
                  </a:lnTo>
                  <a:lnTo>
                    <a:pt x="777297" y="907653"/>
                  </a:lnTo>
                  <a:lnTo>
                    <a:pt x="788191" y="910703"/>
                  </a:lnTo>
                  <a:lnTo>
                    <a:pt x="777298" y="907653"/>
                  </a:lnTo>
                  <a:lnTo>
                    <a:pt x="739734" y="900282"/>
                  </a:lnTo>
                  <a:lnTo>
                    <a:pt x="714551" y="895340"/>
                  </a:lnTo>
                  <a:cubicBezTo>
                    <a:pt x="629111" y="884396"/>
                    <a:pt x="520368" y="892604"/>
                    <a:pt x="419392" y="878924"/>
                  </a:cubicBezTo>
                  <a:close/>
                  <a:moveTo>
                    <a:pt x="1631096" y="788636"/>
                  </a:moveTo>
                  <a:cubicBezTo>
                    <a:pt x="1511997" y="787268"/>
                    <a:pt x="1390309" y="852932"/>
                    <a:pt x="1289333" y="870716"/>
                  </a:cubicBezTo>
                  <a:cubicBezTo>
                    <a:pt x="1188359" y="888500"/>
                    <a:pt x="1084794" y="883028"/>
                    <a:pt x="1025245" y="895340"/>
                  </a:cubicBezTo>
                  <a:cubicBezTo>
                    <a:pt x="965695" y="907653"/>
                    <a:pt x="983818" y="944588"/>
                    <a:pt x="932036" y="944588"/>
                  </a:cubicBezTo>
                  <a:cubicBezTo>
                    <a:pt x="919090" y="944588"/>
                    <a:pt x="904365" y="942194"/>
                    <a:pt x="888223" y="938432"/>
                  </a:cubicBezTo>
                  <a:lnTo>
                    <a:pt x="885869" y="937786"/>
                  </a:lnTo>
                  <a:lnTo>
                    <a:pt x="888224" y="938433"/>
                  </a:lnTo>
                  <a:cubicBezTo>
                    <a:pt x="904366" y="942195"/>
                    <a:pt x="919091" y="944589"/>
                    <a:pt x="932037" y="944589"/>
                  </a:cubicBezTo>
                  <a:cubicBezTo>
                    <a:pt x="983819" y="944589"/>
                    <a:pt x="965696" y="907653"/>
                    <a:pt x="1025246" y="895341"/>
                  </a:cubicBezTo>
                  <a:cubicBezTo>
                    <a:pt x="1084795" y="883028"/>
                    <a:pt x="1188360" y="888500"/>
                    <a:pt x="1289335" y="870716"/>
                  </a:cubicBezTo>
                  <a:cubicBezTo>
                    <a:pt x="1365066" y="857378"/>
                    <a:pt x="1452449" y="817107"/>
                    <a:pt x="1541652" y="798383"/>
                  </a:cubicBezTo>
                  <a:lnTo>
                    <a:pt x="1631097" y="788636"/>
                  </a:lnTo>
                  <a:lnTo>
                    <a:pt x="1676425" y="791618"/>
                  </a:lnTo>
                  <a:lnTo>
                    <a:pt x="1676426" y="791618"/>
                  </a:lnTo>
                  <a:lnTo>
                    <a:pt x="1631097" y="788636"/>
                  </a:lnTo>
                  <a:lnTo>
                    <a:pt x="1631097" y="788636"/>
                  </a:lnTo>
                  <a:close/>
                  <a:moveTo>
                    <a:pt x="5743206" y="0"/>
                  </a:moveTo>
                  <a:lnTo>
                    <a:pt x="5771910" y="4482"/>
                  </a:lnTo>
                  <a:cubicBezTo>
                    <a:pt x="5839996" y="17180"/>
                    <a:pt x="5904237" y="32057"/>
                    <a:pt x="5959903" y="50525"/>
                  </a:cubicBezTo>
                  <a:cubicBezTo>
                    <a:pt x="6182566" y="124398"/>
                    <a:pt x="6268008" y="277615"/>
                    <a:pt x="6519150" y="354223"/>
                  </a:cubicBezTo>
                  <a:cubicBezTo>
                    <a:pt x="6770294" y="430831"/>
                    <a:pt x="7189729" y="458192"/>
                    <a:pt x="7466764" y="510176"/>
                  </a:cubicBezTo>
                  <a:cubicBezTo>
                    <a:pt x="7743799" y="562160"/>
                    <a:pt x="7963872" y="659289"/>
                    <a:pt x="8181358" y="666129"/>
                  </a:cubicBezTo>
                  <a:cubicBezTo>
                    <a:pt x="8398843" y="672968"/>
                    <a:pt x="8574902" y="581312"/>
                    <a:pt x="8771675" y="551216"/>
                  </a:cubicBezTo>
                  <a:cubicBezTo>
                    <a:pt x="8968447" y="521120"/>
                    <a:pt x="9175576" y="525224"/>
                    <a:pt x="9361992" y="485551"/>
                  </a:cubicBezTo>
                  <a:cubicBezTo>
                    <a:pt x="9455199" y="465715"/>
                    <a:pt x="9549054" y="430147"/>
                    <a:pt x="9638702" y="395776"/>
                  </a:cubicBezTo>
                  <a:lnTo>
                    <a:pt x="9702244" y="372178"/>
                  </a:lnTo>
                  <a:lnTo>
                    <a:pt x="9727055" y="383977"/>
                  </a:lnTo>
                  <a:cubicBezTo>
                    <a:pt x="9755535" y="395349"/>
                    <a:pt x="9787899" y="405181"/>
                    <a:pt x="9828031" y="411680"/>
                  </a:cubicBezTo>
                  <a:cubicBezTo>
                    <a:pt x="9988556" y="437672"/>
                    <a:pt x="10307015" y="428096"/>
                    <a:pt x="10433882" y="444512"/>
                  </a:cubicBezTo>
                  <a:cubicBezTo>
                    <a:pt x="10560749" y="460927"/>
                    <a:pt x="10514144" y="506072"/>
                    <a:pt x="10589229" y="510176"/>
                  </a:cubicBezTo>
                  <a:cubicBezTo>
                    <a:pt x="10664314" y="514280"/>
                    <a:pt x="10767877" y="463663"/>
                    <a:pt x="10884387" y="469135"/>
                  </a:cubicBezTo>
                  <a:cubicBezTo>
                    <a:pt x="11000897" y="474607"/>
                    <a:pt x="11164011" y="547112"/>
                    <a:pt x="11288288" y="543008"/>
                  </a:cubicBezTo>
                  <a:cubicBezTo>
                    <a:pt x="11381495" y="539930"/>
                    <a:pt x="11441207" y="499916"/>
                    <a:pt x="11529682" y="469713"/>
                  </a:cubicBezTo>
                  <a:lnTo>
                    <a:pt x="11612362" y="448952"/>
                  </a:lnTo>
                  <a:lnTo>
                    <a:pt x="11661848" y="465376"/>
                  </a:lnTo>
                  <a:cubicBezTo>
                    <a:pt x="11775323" y="503010"/>
                    <a:pt x="11929254" y="553535"/>
                    <a:pt x="12078128" y="595911"/>
                  </a:cubicBezTo>
                  <a:lnTo>
                    <a:pt x="12191999" y="625868"/>
                  </a:lnTo>
                  <a:lnTo>
                    <a:pt x="12191999" y="1072321"/>
                  </a:lnTo>
                  <a:lnTo>
                    <a:pt x="12191999" y="1334345"/>
                  </a:lnTo>
                  <a:lnTo>
                    <a:pt x="0" y="1334345"/>
                  </a:lnTo>
                  <a:lnTo>
                    <a:pt x="0" y="1072321"/>
                  </a:lnTo>
                  <a:lnTo>
                    <a:pt x="1" y="1072321"/>
                  </a:lnTo>
                  <a:lnTo>
                    <a:pt x="1" y="813658"/>
                  </a:lnTo>
                  <a:lnTo>
                    <a:pt x="20711" y="812426"/>
                  </a:lnTo>
                  <a:lnTo>
                    <a:pt x="22430" y="812443"/>
                  </a:lnTo>
                  <a:lnTo>
                    <a:pt x="108700" y="813260"/>
                  </a:lnTo>
                  <a:lnTo>
                    <a:pt x="170240" y="821105"/>
                  </a:lnTo>
                  <a:lnTo>
                    <a:pt x="192198" y="823904"/>
                  </a:lnTo>
                  <a:lnTo>
                    <a:pt x="192199" y="823904"/>
                  </a:lnTo>
                  <a:lnTo>
                    <a:pt x="170240" y="821105"/>
                  </a:lnTo>
                  <a:lnTo>
                    <a:pt x="108699" y="813259"/>
                  </a:lnTo>
                  <a:lnTo>
                    <a:pt x="22430" y="812443"/>
                  </a:lnTo>
                  <a:lnTo>
                    <a:pt x="20711" y="812426"/>
                  </a:lnTo>
                  <a:lnTo>
                    <a:pt x="20711" y="812426"/>
                  </a:lnTo>
                  <a:lnTo>
                    <a:pt x="20710" y="812426"/>
                  </a:lnTo>
                  <a:lnTo>
                    <a:pt x="0" y="813658"/>
                  </a:lnTo>
                  <a:lnTo>
                    <a:pt x="0" y="489071"/>
                  </a:lnTo>
                  <a:lnTo>
                    <a:pt x="43142" y="505751"/>
                  </a:lnTo>
                  <a:cubicBezTo>
                    <a:pt x="107870" y="530012"/>
                    <a:pt x="166772" y="548138"/>
                    <a:pt x="212081" y="543008"/>
                  </a:cubicBezTo>
                  <a:cubicBezTo>
                    <a:pt x="393318" y="522488"/>
                    <a:pt x="468403" y="482815"/>
                    <a:pt x="600448" y="460927"/>
                  </a:cubicBezTo>
                  <a:cubicBezTo>
                    <a:pt x="732493" y="439040"/>
                    <a:pt x="893017" y="433567"/>
                    <a:pt x="1004349" y="411680"/>
                  </a:cubicBezTo>
                  <a:cubicBezTo>
                    <a:pt x="1115680" y="389791"/>
                    <a:pt x="1113092" y="347383"/>
                    <a:pt x="1268437" y="329598"/>
                  </a:cubicBezTo>
                  <a:cubicBezTo>
                    <a:pt x="1423783" y="311814"/>
                    <a:pt x="1770725" y="298134"/>
                    <a:pt x="1936428" y="304974"/>
                  </a:cubicBezTo>
                  <a:cubicBezTo>
                    <a:pt x="2102131" y="311814"/>
                    <a:pt x="2184982" y="363799"/>
                    <a:pt x="2262655" y="370639"/>
                  </a:cubicBezTo>
                  <a:cubicBezTo>
                    <a:pt x="2340329" y="377479"/>
                    <a:pt x="2306671" y="335070"/>
                    <a:pt x="2402467" y="346015"/>
                  </a:cubicBezTo>
                  <a:cubicBezTo>
                    <a:pt x="2498264" y="356959"/>
                    <a:pt x="2635487" y="425359"/>
                    <a:pt x="2837437" y="436303"/>
                  </a:cubicBezTo>
                  <a:cubicBezTo>
                    <a:pt x="3039388" y="447247"/>
                    <a:pt x="3435523" y="415783"/>
                    <a:pt x="3614171" y="411680"/>
                  </a:cubicBezTo>
                  <a:cubicBezTo>
                    <a:pt x="3792819" y="407575"/>
                    <a:pt x="3769517" y="414416"/>
                    <a:pt x="3909329" y="411680"/>
                  </a:cubicBezTo>
                  <a:cubicBezTo>
                    <a:pt x="4049141" y="408943"/>
                    <a:pt x="4328764" y="397999"/>
                    <a:pt x="4453042" y="395263"/>
                  </a:cubicBezTo>
                  <a:cubicBezTo>
                    <a:pt x="4577318" y="392527"/>
                    <a:pt x="4585086" y="414414"/>
                    <a:pt x="4654993" y="395263"/>
                  </a:cubicBezTo>
                  <a:cubicBezTo>
                    <a:pt x="4724898" y="376111"/>
                    <a:pt x="4743022" y="321391"/>
                    <a:pt x="4872478" y="280350"/>
                  </a:cubicBezTo>
                  <a:cubicBezTo>
                    <a:pt x="5001933" y="239310"/>
                    <a:pt x="5263433" y="202374"/>
                    <a:pt x="5431725" y="149021"/>
                  </a:cubicBezTo>
                  <a:cubicBezTo>
                    <a:pt x="5536908" y="115676"/>
                    <a:pt x="5617817" y="59353"/>
                    <a:pt x="5706691" y="16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文本占位符 310"/>
          <p:cNvSpPr>
            <a:spLocks noGrp="1"/>
          </p:cNvSpPr>
          <p:nvPr>
            <p:ph type="body" sz="quarter" idx="21" hasCustomPrompt="1"/>
          </p:nvPr>
        </p:nvSpPr>
        <p:spPr>
          <a:xfrm>
            <a:off x="283254" y="243353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22"/>
          </p:nvPr>
        </p:nvSpPr>
        <p:spPr>
          <a:xfrm>
            <a:off x="889150" y="367977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59301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820253" y="3740751"/>
            <a:ext cx="32596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点击</a:t>
            </a:r>
            <a:r>
              <a:rPr kumimoji="1"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获取更多优质模板（放映模式）</a:t>
            </a:r>
          </a:p>
        </p:txBody>
      </p:sp>
      <p:pic>
        <p:nvPicPr>
          <p:cNvPr id="3" name="图片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1" y="2657355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976385">
            <a:off x="951332" y="635791"/>
            <a:ext cx="2001899" cy="16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29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00712" y="706607"/>
            <a:ext cx="1628585" cy="638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5" y="331123"/>
            <a:ext cx="2215403" cy="750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9505990-BC52-416E-9197-CC5295CD088D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2018/3/15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D64D650-7DD2-4B22-AAA8-AD86E4A3299A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29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14"/>
            <a:ext cx="2920814" cy="32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0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4187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349" y="827927"/>
            <a:ext cx="3538012" cy="44552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172835">
            <a:off x="3828685" y="3139255"/>
            <a:ext cx="2484266" cy="18701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67" y="4193928"/>
            <a:ext cx="425835" cy="12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801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700712" y="706607"/>
            <a:ext cx="1628585" cy="6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976385">
            <a:off x="2916412" y="1209504"/>
            <a:ext cx="5442619" cy="4375866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14"/>
            <a:ext cx="2920814" cy="32011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286" r="19762" b="23386"/>
          <a:stretch/>
        </p:blipFill>
        <p:spPr>
          <a:xfrm>
            <a:off x="3347723" y="2061115"/>
            <a:ext cx="2795178" cy="14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2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55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3260" y="841948"/>
            <a:ext cx="1051501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6293" y="841953"/>
            <a:ext cx="2795593" cy="435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</a:t>
            </a: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cs typeface="Segoe UI Light"/>
              </a:rPr>
              <a:t>黑     韩绍杰邯郸体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PLUS</a:t>
            </a:r>
            <a:r>
              <a:rPr lang="en-US" altLang="zh-CN" sz="1333" dirty="0">
                <a:solidFill>
                  <a:prstClr val="white"/>
                </a:solidFill>
              </a:rPr>
              <a:t>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57" y="182454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64144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820250" y="3740751"/>
            <a:ext cx="32596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点击</a:t>
            </a:r>
            <a:r>
              <a:rPr kumimoji="1"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获取更多优质模板（放映模式）</a:t>
            </a:r>
          </a:p>
        </p:txBody>
      </p:sp>
      <p:pic>
        <p:nvPicPr>
          <p:cNvPr id="3" name="图片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1" y="2657355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045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929449" y="759879"/>
            <a:ext cx="1051501" cy="373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114765" y="759885"/>
            <a:ext cx="5305759" cy="450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Century Gothic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330460" y="182457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5739960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505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97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854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49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651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224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263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562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030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7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30452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30460" y="182457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8746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673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704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869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860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111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3318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547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056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588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2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923962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27832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134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7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49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72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83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5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751993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1492657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3513481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4254145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4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6220104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5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6960768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72159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14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99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65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1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98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19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976385">
            <a:off x="951334" y="635794"/>
            <a:ext cx="2001899" cy="16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6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00715" y="706607"/>
            <a:ext cx="1628585" cy="638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8" y="331126"/>
            <a:ext cx="2215403" cy="750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9505990-BC52-416E-9197-CC5295CD088D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2018/3/15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D64D650-7DD2-4B22-AAA8-AD86E4A3299A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27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24"/>
            <a:ext cx="2920814" cy="32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2137309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2877973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4898797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5639461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2137309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2877973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4898797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5639461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33596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394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349" y="827937"/>
            <a:ext cx="3538012" cy="44552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172835">
            <a:off x="3828685" y="3139256"/>
            <a:ext cx="2484266" cy="18701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67" y="4193931"/>
            <a:ext cx="425835" cy="12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58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700715" y="706607"/>
            <a:ext cx="1628585" cy="6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976385">
            <a:off x="2916414" y="1209504"/>
            <a:ext cx="5442619" cy="4375866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24"/>
            <a:ext cx="2920814" cy="32011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286" r="19762" b="23386"/>
          <a:stretch/>
        </p:blipFill>
        <p:spPr>
          <a:xfrm>
            <a:off x="3347723" y="2061125"/>
            <a:ext cx="2795178" cy="14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09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55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3263" y="841948"/>
            <a:ext cx="1051501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6296" y="841955"/>
            <a:ext cx="2795593" cy="435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</a:t>
            </a: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cs typeface="Segoe UI Light"/>
              </a:rPr>
              <a:t>黑     韩绍杰邯郸体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PLUS</a:t>
            </a:r>
            <a:r>
              <a:rPr lang="en-US" altLang="zh-CN" sz="1333" dirty="0">
                <a:solidFill>
                  <a:prstClr val="white"/>
                </a:solidFill>
              </a:rPr>
              <a:t>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60" y="182457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9892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820253" y="3740751"/>
            <a:ext cx="32596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点击</a:t>
            </a:r>
            <a:r>
              <a:rPr kumimoji="1"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获取更多优质模板（放映模式）</a:t>
            </a:r>
          </a:p>
        </p:txBody>
      </p:sp>
      <p:pic>
        <p:nvPicPr>
          <p:cNvPr id="3" name="图片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1" y="2657355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976385">
            <a:off x="951332" y="635791"/>
            <a:ext cx="2001899" cy="16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00712" y="706607"/>
            <a:ext cx="1628585" cy="638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5" y="331123"/>
            <a:ext cx="2215403" cy="750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9505990-BC52-416E-9197-CC5295CD088D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2018/3/15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D64D650-7DD2-4B22-AAA8-AD86E4A3299A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29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14"/>
            <a:ext cx="2920814" cy="32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0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41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2137309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2877973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4898797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5639461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735882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1476546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3497370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4238034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4" name="文本占位符 3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9886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5" name="文本占位符 310"/>
          <p:cNvSpPr>
            <a:spLocks noGrp="1"/>
          </p:cNvSpPr>
          <p:nvPr>
            <p:ph type="body" sz="quarter" idx="20"/>
          </p:nvPr>
        </p:nvSpPr>
        <p:spPr>
          <a:xfrm>
            <a:off x="6960550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24321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349" y="827927"/>
            <a:ext cx="3538012" cy="44552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172835">
            <a:off x="3828685" y="3139255"/>
            <a:ext cx="2484266" cy="18701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67" y="4193928"/>
            <a:ext cx="425835" cy="12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80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700712" y="706607"/>
            <a:ext cx="1628585" cy="6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976385">
            <a:off x="2916412" y="1209504"/>
            <a:ext cx="5442619" cy="4375866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14"/>
            <a:ext cx="2920814" cy="32011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286" r="19762" b="23386"/>
          <a:stretch/>
        </p:blipFill>
        <p:spPr>
          <a:xfrm>
            <a:off x="3347723" y="2061115"/>
            <a:ext cx="2795178" cy="14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2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55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3260" y="841948"/>
            <a:ext cx="1051501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6293" y="841953"/>
            <a:ext cx="2795593" cy="435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</a:t>
            </a: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cs typeface="Segoe UI Light"/>
              </a:rPr>
              <a:t>黑     韩绍杰邯郸体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PLUS</a:t>
            </a:r>
            <a:r>
              <a:rPr lang="en-US" altLang="zh-CN" sz="1333" dirty="0">
                <a:solidFill>
                  <a:prstClr val="white"/>
                </a:solidFill>
              </a:rPr>
              <a:t>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57" y="182454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6414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820250" y="3740751"/>
            <a:ext cx="32596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点击</a:t>
            </a:r>
            <a:r>
              <a:rPr kumimoji="1"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获取更多优质模板（放映模式）</a:t>
            </a:r>
          </a:p>
        </p:txBody>
      </p:sp>
      <p:pic>
        <p:nvPicPr>
          <p:cNvPr id="3" name="图片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1" y="2657355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任意形状 300"/>
          <p:cNvSpPr/>
          <p:nvPr/>
        </p:nvSpPr>
        <p:spPr>
          <a:xfrm>
            <a:off x="8" y="4443994"/>
            <a:ext cx="9143999" cy="1079437"/>
          </a:xfrm>
          <a:custGeom>
            <a:avLst/>
            <a:gdLst>
              <a:gd name="connsiteX0" fmla="*/ 10439343 w 10873408"/>
              <a:gd name="connsiteY0" fmla="*/ 17 h 1822005"/>
              <a:gd name="connsiteX1" fmla="*/ 10823807 w 10873408"/>
              <a:gd name="connsiteY1" fmla="*/ 160670 h 1822005"/>
              <a:gd name="connsiteX2" fmla="*/ 10873408 w 10873408"/>
              <a:gd name="connsiteY2" fmla="*/ 184273 h 1822005"/>
              <a:gd name="connsiteX3" fmla="*/ 10873408 w 10873408"/>
              <a:gd name="connsiteY3" fmla="*/ 1327582 h 1822005"/>
              <a:gd name="connsiteX4" fmla="*/ 10843181 w 10873408"/>
              <a:gd name="connsiteY4" fmla="*/ 1332070 h 1822005"/>
              <a:gd name="connsiteX5" fmla="*/ 10732453 w 10873408"/>
              <a:gd name="connsiteY5" fmla="*/ 1325792 h 1822005"/>
              <a:gd name="connsiteX6" fmla="*/ 10399944 w 10873408"/>
              <a:gd name="connsiteY6" fmla="*/ 1090264 h 1822005"/>
              <a:gd name="connsiteX7" fmla="*/ 10247544 w 10873408"/>
              <a:gd name="connsiteY7" fmla="*/ 1298083 h 1822005"/>
              <a:gd name="connsiteX8" fmla="*/ 10039726 w 10873408"/>
              <a:gd name="connsiteY8" fmla="*/ 1256519 h 1822005"/>
              <a:gd name="connsiteX9" fmla="*/ 9471690 w 10873408"/>
              <a:gd name="connsiteY9" fmla="*/ 1353501 h 1822005"/>
              <a:gd name="connsiteX10" fmla="*/ 9139181 w 10873408"/>
              <a:gd name="connsiteY10" fmla="*/ 1145683 h 1822005"/>
              <a:gd name="connsiteX11" fmla="*/ 8751253 w 10873408"/>
              <a:gd name="connsiteY11" fmla="*/ 1187246 h 1822005"/>
              <a:gd name="connsiteX12" fmla="*/ 8501872 w 10873408"/>
              <a:gd name="connsiteY12" fmla="*/ 1381210 h 1822005"/>
              <a:gd name="connsiteX13" fmla="*/ 8127799 w 10873408"/>
              <a:gd name="connsiteY13" fmla="*/ 1547464 h 1822005"/>
              <a:gd name="connsiteX14" fmla="*/ 7753726 w 10873408"/>
              <a:gd name="connsiteY14" fmla="*/ 1450483 h 1822005"/>
              <a:gd name="connsiteX15" fmla="*/ 7268817 w 10873408"/>
              <a:gd name="connsiteY15" fmla="*/ 1422773 h 1822005"/>
              <a:gd name="connsiteX16" fmla="*/ 6853181 w 10873408"/>
              <a:gd name="connsiteY16" fmla="*/ 1505901 h 1822005"/>
              <a:gd name="connsiteX17" fmla="*/ 6437544 w 10873408"/>
              <a:gd name="connsiteY17" fmla="*/ 1381210 h 1822005"/>
              <a:gd name="connsiteX18" fmla="*/ 5689399 w 10873408"/>
              <a:gd name="connsiteY18" fmla="*/ 1395064 h 1822005"/>
              <a:gd name="connsiteX19" fmla="*/ 5135217 w 10873408"/>
              <a:gd name="connsiteY19" fmla="*/ 1242664 h 1822005"/>
              <a:gd name="connsiteX20" fmla="*/ 4608744 w 10873408"/>
              <a:gd name="connsiteY20" fmla="*/ 1173392 h 1822005"/>
              <a:gd name="connsiteX21" fmla="*/ 4220817 w 10873408"/>
              <a:gd name="connsiteY21" fmla="*/ 854737 h 1822005"/>
              <a:gd name="connsiteX22" fmla="*/ 3874453 w 10873408"/>
              <a:gd name="connsiteY22" fmla="*/ 1034846 h 1822005"/>
              <a:gd name="connsiteX23" fmla="*/ 3500381 w 10873408"/>
              <a:gd name="connsiteY23" fmla="*/ 1020992 h 1822005"/>
              <a:gd name="connsiteX24" fmla="*/ 3403399 w 10873408"/>
              <a:gd name="connsiteY24" fmla="*/ 1173392 h 1822005"/>
              <a:gd name="connsiteX25" fmla="*/ 3209435 w 10873408"/>
              <a:gd name="connsiteY25" fmla="*/ 1311937 h 1822005"/>
              <a:gd name="connsiteX26" fmla="*/ 3098599 w 10873408"/>
              <a:gd name="connsiteY26" fmla="*/ 1311937 h 1822005"/>
              <a:gd name="connsiteX27" fmla="*/ 2890781 w 10873408"/>
              <a:gd name="connsiteY27" fmla="*/ 1408919 h 1822005"/>
              <a:gd name="connsiteX28" fmla="*/ 2669108 w 10873408"/>
              <a:gd name="connsiteY28" fmla="*/ 1381210 h 1822005"/>
              <a:gd name="connsiteX29" fmla="*/ 2405872 w 10873408"/>
              <a:gd name="connsiteY29" fmla="*/ 1602883 h 1822005"/>
              <a:gd name="connsiteX30" fmla="*/ 2239617 w 10873408"/>
              <a:gd name="connsiteY30" fmla="*/ 1505901 h 1822005"/>
              <a:gd name="connsiteX31" fmla="*/ 1976381 w 10873408"/>
              <a:gd name="connsiteY31" fmla="*/ 1616737 h 1822005"/>
              <a:gd name="connsiteX32" fmla="*/ 1837835 w 10873408"/>
              <a:gd name="connsiteY32" fmla="*/ 1533610 h 1822005"/>
              <a:gd name="connsiteX33" fmla="*/ 1671581 w 10873408"/>
              <a:gd name="connsiteY33" fmla="*/ 1686010 h 1822005"/>
              <a:gd name="connsiteX34" fmla="*/ 1533035 w 10873408"/>
              <a:gd name="connsiteY34" fmla="*/ 1796846 h 1822005"/>
              <a:gd name="connsiteX35" fmla="*/ 1283653 w 10873408"/>
              <a:gd name="connsiteY35" fmla="*/ 1810701 h 1822005"/>
              <a:gd name="connsiteX36" fmla="*/ 1145108 w 10873408"/>
              <a:gd name="connsiteY36" fmla="*/ 1658301 h 1822005"/>
              <a:gd name="connsiteX37" fmla="*/ 881872 w 10873408"/>
              <a:gd name="connsiteY37" fmla="*/ 1561319 h 1822005"/>
              <a:gd name="connsiteX38" fmla="*/ 493944 w 10873408"/>
              <a:gd name="connsiteY38" fmla="*/ 1367355 h 1822005"/>
              <a:gd name="connsiteX39" fmla="*/ 216853 w 10873408"/>
              <a:gd name="connsiteY39" fmla="*/ 1311937 h 1822005"/>
              <a:gd name="connsiteX40" fmla="*/ 57661 w 10873408"/>
              <a:gd name="connsiteY40" fmla="*/ 1092632 h 1822005"/>
              <a:gd name="connsiteX41" fmla="*/ 0 w 10873408"/>
              <a:gd name="connsiteY41" fmla="*/ 999795 h 1822005"/>
              <a:gd name="connsiteX42" fmla="*/ 0 w 10873408"/>
              <a:gd name="connsiteY42" fmla="*/ 123606 h 1822005"/>
              <a:gd name="connsiteX43" fmla="*/ 36623 w 10873408"/>
              <a:gd name="connsiteY43" fmla="*/ 196714 h 1822005"/>
              <a:gd name="connsiteX44" fmla="*/ 286126 w 10873408"/>
              <a:gd name="connsiteY44" fmla="*/ 619210 h 1822005"/>
              <a:gd name="connsiteX45" fmla="*/ 798744 w 10873408"/>
              <a:gd name="connsiteY45" fmla="*/ 882446 h 1822005"/>
              <a:gd name="connsiteX46" fmla="*/ 978853 w 10873408"/>
              <a:gd name="connsiteY46" fmla="*/ 1020992 h 1822005"/>
              <a:gd name="connsiteX47" fmla="*/ 1283653 w 10873408"/>
              <a:gd name="connsiteY47" fmla="*/ 896301 h 1822005"/>
              <a:gd name="connsiteX48" fmla="*/ 1907108 w 10873408"/>
              <a:gd name="connsiteY48" fmla="*/ 536083 h 1822005"/>
              <a:gd name="connsiteX49" fmla="*/ 2488999 w 10873408"/>
              <a:gd name="connsiteY49" fmla="*/ 314410 h 1822005"/>
              <a:gd name="connsiteX50" fmla="*/ 3320272 w 10873408"/>
              <a:gd name="connsiteY50" fmla="*/ 466810 h 1822005"/>
              <a:gd name="connsiteX51" fmla="*/ 3916017 w 10873408"/>
              <a:gd name="connsiteY51" fmla="*/ 619210 h 1822005"/>
              <a:gd name="connsiteX52" fmla="*/ 4137690 w 10873408"/>
              <a:gd name="connsiteY52" fmla="*/ 702337 h 1822005"/>
              <a:gd name="connsiteX53" fmla="*/ 4442490 w 10873408"/>
              <a:gd name="connsiteY53" fmla="*/ 799319 h 1822005"/>
              <a:gd name="connsiteX54" fmla="*/ 4622599 w 10873408"/>
              <a:gd name="connsiteY54" fmla="*/ 979428 h 1822005"/>
              <a:gd name="connsiteX55" fmla="*/ 4955108 w 10873408"/>
              <a:gd name="connsiteY55" fmla="*/ 1062555 h 1822005"/>
              <a:gd name="connsiteX56" fmla="*/ 5287617 w 10873408"/>
              <a:gd name="connsiteY56" fmla="*/ 896301 h 1822005"/>
              <a:gd name="connsiteX57" fmla="*/ 5675544 w 10873408"/>
              <a:gd name="connsiteY57" fmla="*/ 993283 h 1822005"/>
              <a:gd name="connsiteX58" fmla="*/ 5938781 w 10873408"/>
              <a:gd name="connsiteY58" fmla="*/ 743901 h 1822005"/>
              <a:gd name="connsiteX59" fmla="*/ 6188162 w 10873408"/>
              <a:gd name="connsiteY59" fmla="*/ 702337 h 1822005"/>
              <a:gd name="connsiteX60" fmla="*/ 6645362 w 10873408"/>
              <a:gd name="connsiteY60" fmla="*/ 342119 h 1822005"/>
              <a:gd name="connsiteX61" fmla="*/ 6950162 w 10873408"/>
              <a:gd name="connsiteY61" fmla="*/ 605355 h 1822005"/>
              <a:gd name="connsiteX62" fmla="*/ 7227253 w 10873408"/>
              <a:gd name="connsiteY62" fmla="*/ 799319 h 1822005"/>
              <a:gd name="connsiteX63" fmla="*/ 7532053 w 10873408"/>
              <a:gd name="connsiteY63" fmla="*/ 1104119 h 1822005"/>
              <a:gd name="connsiteX64" fmla="*/ 8030817 w 10873408"/>
              <a:gd name="connsiteY64" fmla="*/ 882446 h 1822005"/>
              <a:gd name="connsiteX65" fmla="*/ 8557290 w 10873408"/>
              <a:gd name="connsiteY65" fmla="*/ 910155 h 1822005"/>
              <a:gd name="connsiteX66" fmla="*/ 8834381 w 10873408"/>
              <a:gd name="connsiteY66" fmla="*/ 1034846 h 1822005"/>
              <a:gd name="connsiteX67" fmla="*/ 9319290 w 10873408"/>
              <a:gd name="connsiteY67" fmla="*/ 577646 h 1822005"/>
              <a:gd name="connsiteX68" fmla="*/ 9804199 w 10873408"/>
              <a:gd name="connsiteY68" fmla="*/ 494519 h 1822005"/>
              <a:gd name="connsiteX69" fmla="*/ 10372235 w 10873408"/>
              <a:gd name="connsiteY69" fmla="*/ 9610 h 1822005"/>
              <a:gd name="connsiteX70" fmla="*/ 10439343 w 10873408"/>
              <a:gd name="connsiteY70" fmla="*/ 17 h 182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873408" h="1822005">
                <a:moveTo>
                  <a:pt x="10439343" y="17"/>
                </a:moveTo>
                <a:cubicBezTo>
                  <a:pt x="10572693" y="-1471"/>
                  <a:pt x="10700848" y="95917"/>
                  <a:pt x="10823807" y="160670"/>
                </a:cubicBezTo>
                <a:lnTo>
                  <a:pt x="10873408" y="184273"/>
                </a:lnTo>
                <a:lnTo>
                  <a:pt x="10873408" y="1327582"/>
                </a:lnTo>
                <a:lnTo>
                  <a:pt x="10843181" y="1332070"/>
                </a:lnTo>
                <a:cubicBezTo>
                  <a:pt x="10803169" y="1335606"/>
                  <a:pt x="10765357" y="1335029"/>
                  <a:pt x="10732453" y="1325792"/>
                </a:cubicBezTo>
                <a:cubicBezTo>
                  <a:pt x="10600835" y="1288847"/>
                  <a:pt x="10480762" y="1094882"/>
                  <a:pt x="10399944" y="1090264"/>
                </a:cubicBezTo>
                <a:cubicBezTo>
                  <a:pt x="10319126" y="1085646"/>
                  <a:pt x="10307580" y="1270374"/>
                  <a:pt x="10247544" y="1298083"/>
                </a:cubicBezTo>
                <a:cubicBezTo>
                  <a:pt x="10187508" y="1325792"/>
                  <a:pt x="10169035" y="1247283"/>
                  <a:pt x="10039726" y="1256519"/>
                </a:cubicBezTo>
                <a:cubicBezTo>
                  <a:pt x="9910417" y="1265755"/>
                  <a:pt x="9621781" y="1371974"/>
                  <a:pt x="9471690" y="1353501"/>
                </a:cubicBezTo>
                <a:cubicBezTo>
                  <a:pt x="9321599" y="1335028"/>
                  <a:pt x="9259254" y="1173392"/>
                  <a:pt x="9139181" y="1145683"/>
                </a:cubicBezTo>
                <a:cubicBezTo>
                  <a:pt x="9019108" y="1117974"/>
                  <a:pt x="8857471" y="1147992"/>
                  <a:pt x="8751253" y="1187246"/>
                </a:cubicBezTo>
                <a:cubicBezTo>
                  <a:pt x="8645035" y="1226500"/>
                  <a:pt x="8605781" y="1321174"/>
                  <a:pt x="8501872" y="1381210"/>
                </a:cubicBezTo>
                <a:cubicBezTo>
                  <a:pt x="8397963" y="1441246"/>
                  <a:pt x="8252490" y="1535919"/>
                  <a:pt x="8127799" y="1547464"/>
                </a:cubicBezTo>
                <a:cubicBezTo>
                  <a:pt x="8003108" y="1559009"/>
                  <a:pt x="7896890" y="1471265"/>
                  <a:pt x="7753726" y="1450483"/>
                </a:cubicBezTo>
                <a:cubicBezTo>
                  <a:pt x="7610562" y="1429701"/>
                  <a:pt x="7418908" y="1413537"/>
                  <a:pt x="7268817" y="1422773"/>
                </a:cubicBezTo>
                <a:cubicBezTo>
                  <a:pt x="7118726" y="1432009"/>
                  <a:pt x="6991727" y="1512828"/>
                  <a:pt x="6853181" y="1505901"/>
                </a:cubicBezTo>
                <a:cubicBezTo>
                  <a:pt x="6714636" y="1498974"/>
                  <a:pt x="6631508" y="1399683"/>
                  <a:pt x="6437544" y="1381210"/>
                </a:cubicBezTo>
                <a:cubicBezTo>
                  <a:pt x="6243580" y="1362737"/>
                  <a:pt x="5906453" y="1418155"/>
                  <a:pt x="5689399" y="1395064"/>
                </a:cubicBezTo>
                <a:cubicBezTo>
                  <a:pt x="5472345" y="1371973"/>
                  <a:pt x="5315326" y="1279609"/>
                  <a:pt x="5135217" y="1242664"/>
                </a:cubicBezTo>
                <a:cubicBezTo>
                  <a:pt x="4955108" y="1205719"/>
                  <a:pt x="4761144" y="1238047"/>
                  <a:pt x="4608744" y="1173392"/>
                </a:cubicBezTo>
                <a:cubicBezTo>
                  <a:pt x="4456344" y="1108737"/>
                  <a:pt x="4343199" y="877828"/>
                  <a:pt x="4220817" y="854737"/>
                </a:cubicBezTo>
                <a:cubicBezTo>
                  <a:pt x="4098435" y="831646"/>
                  <a:pt x="3994526" y="1007137"/>
                  <a:pt x="3874453" y="1034846"/>
                </a:cubicBezTo>
                <a:cubicBezTo>
                  <a:pt x="3754380" y="1062555"/>
                  <a:pt x="3578890" y="997901"/>
                  <a:pt x="3500381" y="1020992"/>
                </a:cubicBezTo>
                <a:cubicBezTo>
                  <a:pt x="3421872" y="1044083"/>
                  <a:pt x="3451890" y="1124901"/>
                  <a:pt x="3403399" y="1173392"/>
                </a:cubicBezTo>
                <a:cubicBezTo>
                  <a:pt x="3354908" y="1221883"/>
                  <a:pt x="3260235" y="1288846"/>
                  <a:pt x="3209435" y="1311937"/>
                </a:cubicBezTo>
                <a:cubicBezTo>
                  <a:pt x="3158635" y="1335028"/>
                  <a:pt x="3151708" y="1295773"/>
                  <a:pt x="3098599" y="1311937"/>
                </a:cubicBezTo>
                <a:cubicBezTo>
                  <a:pt x="3045490" y="1328101"/>
                  <a:pt x="2962363" y="1397373"/>
                  <a:pt x="2890781" y="1408919"/>
                </a:cubicBezTo>
                <a:cubicBezTo>
                  <a:pt x="2819199" y="1420465"/>
                  <a:pt x="2749926" y="1348883"/>
                  <a:pt x="2669108" y="1381210"/>
                </a:cubicBezTo>
                <a:cubicBezTo>
                  <a:pt x="2588290" y="1413537"/>
                  <a:pt x="2477454" y="1582101"/>
                  <a:pt x="2405872" y="1602883"/>
                </a:cubicBezTo>
                <a:cubicBezTo>
                  <a:pt x="2334290" y="1623665"/>
                  <a:pt x="2311199" y="1503592"/>
                  <a:pt x="2239617" y="1505901"/>
                </a:cubicBezTo>
                <a:cubicBezTo>
                  <a:pt x="2168035" y="1508210"/>
                  <a:pt x="2043345" y="1612119"/>
                  <a:pt x="1976381" y="1616737"/>
                </a:cubicBezTo>
                <a:cubicBezTo>
                  <a:pt x="1909417" y="1621355"/>
                  <a:pt x="1888635" y="1522064"/>
                  <a:pt x="1837835" y="1533610"/>
                </a:cubicBezTo>
                <a:cubicBezTo>
                  <a:pt x="1787035" y="1545156"/>
                  <a:pt x="1722381" y="1642137"/>
                  <a:pt x="1671581" y="1686010"/>
                </a:cubicBezTo>
                <a:cubicBezTo>
                  <a:pt x="1620781" y="1729883"/>
                  <a:pt x="1597690" y="1776064"/>
                  <a:pt x="1533035" y="1796846"/>
                </a:cubicBezTo>
                <a:cubicBezTo>
                  <a:pt x="1468380" y="1817628"/>
                  <a:pt x="1348307" y="1833792"/>
                  <a:pt x="1283653" y="1810701"/>
                </a:cubicBezTo>
                <a:cubicBezTo>
                  <a:pt x="1218999" y="1787610"/>
                  <a:pt x="1212072" y="1699865"/>
                  <a:pt x="1145108" y="1658301"/>
                </a:cubicBezTo>
                <a:cubicBezTo>
                  <a:pt x="1078145" y="1616737"/>
                  <a:pt x="990399" y="1609810"/>
                  <a:pt x="881872" y="1561319"/>
                </a:cubicBezTo>
                <a:cubicBezTo>
                  <a:pt x="773345" y="1512828"/>
                  <a:pt x="604780" y="1408919"/>
                  <a:pt x="493944" y="1367355"/>
                </a:cubicBezTo>
                <a:cubicBezTo>
                  <a:pt x="383108" y="1325791"/>
                  <a:pt x="329998" y="1415846"/>
                  <a:pt x="216853" y="1311937"/>
                </a:cubicBezTo>
                <a:cubicBezTo>
                  <a:pt x="174424" y="1272971"/>
                  <a:pt x="116733" y="1186597"/>
                  <a:pt x="57661" y="1092632"/>
                </a:cubicBezTo>
                <a:lnTo>
                  <a:pt x="0" y="999795"/>
                </a:lnTo>
                <a:lnTo>
                  <a:pt x="0" y="123606"/>
                </a:lnTo>
                <a:lnTo>
                  <a:pt x="36623" y="196714"/>
                </a:lnTo>
                <a:cubicBezTo>
                  <a:pt x="126366" y="381626"/>
                  <a:pt x="215988" y="591501"/>
                  <a:pt x="286126" y="619210"/>
                </a:cubicBezTo>
                <a:cubicBezTo>
                  <a:pt x="473162" y="693101"/>
                  <a:pt x="683290" y="815482"/>
                  <a:pt x="798744" y="882446"/>
                </a:cubicBezTo>
                <a:cubicBezTo>
                  <a:pt x="914198" y="949410"/>
                  <a:pt x="898035" y="1018683"/>
                  <a:pt x="978853" y="1020992"/>
                </a:cubicBezTo>
                <a:cubicBezTo>
                  <a:pt x="1059671" y="1023301"/>
                  <a:pt x="1128944" y="977119"/>
                  <a:pt x="1283653" y="896301"/>
                </a:cubicBezTo>
                <a:cubicBezTo>
                  <a:pt x="1438362" y="815483"/>
                  <a:pt x="1706217" y="633065"/>
                  <a:pt x="1907108" y="536083"/>
                </a:cubicBezTo>
                <a:cubicBezTo>
                  <a:pt x="2107999" y="439101"/>
                  <a:pt x="2253472" y="325956"/>
                  <a:pt x="2488999" y="314410"/>
                </a:cubicBezTo>
                <a:cubicBezTo>
                  <a:pt x="2724526" y="302864"/>
                  <a:pt x="3082436" y="416010"/>
                  <a:pt x="3320272" y="466810"/>
                </a:cubicBezTo>
                <a:cubicBezTo>
                  <a:pt x="3558108" y="517610"/>
                  <a:pt x="3779781" y="579956"/>
                  <a:pt x="3916017" y="619210"/>
                </a:cubicBezTo>
                <a:cubicBezTo>
                  <a:pt x="4052253" y="658464"/>
                  <a:pt x="4049945" y="672319"/>
                  <a:pt x="4137690" y="702337"/>
                </a:cubicBezTo>
                <a:cubicBezTo>
                  <a:pt x="4225435" y="732355"/>
                  <a:pt x="4361672" y="753137"/>
                  <a:pt x="4442490" y="799319"/>
                </a:cubicBezTo>
                <a:cubicBezTo>
                  <a:pt x="4523308" y="845501"/>
                  <a:pt x="4537163" y="935555"/>
                  <a:pt x="4622599" y="979428"/>
                </a:cubicBezTo>
                <a:cubicBezTo>
                  <a:pt x="4708035" y="1023301"/>
                  <a:pt x="4844272" y="1076409"/>
                  <a:pt x="4955108" y="1062555"/>
                </a:cubicBezTo>
                <a:cubicBezTo>
                  <a:pt x="5065944" y="1048701"/>
                  <a:pt x="5167544" y="907846"/>
                  <a:pt x="5287617" y="896301"/>
                </a:cubicBezTo>
                <a:cubicBezTo>
                  <a:pt x="5407690" y="884756"/>
                  <a:pt x="5567017" y="1018683"/>
                  <a:pt x="5675544" y="993283"/>
                </a:cubicBezTo>
                <a:cubicBezTo>
                  <a:pt x="5784071" y="967883"/>
                  <a:pt x="5853345" y="792392"/>
                  <a:pt x="5938781" y="743901"/>
                </a:cubicBezTo>
                <a:cubicBezTo>
                  <a:pt x="6024217" y="695410"/>
                  <a:pt x="6070399" y="769301"/>
                  <a:pt x="6188162" y="702337"/>
                </a:cubicBezTo>
                <a:cubicBezTo>
                  <a:pt x="6305926" y="635373"/>
                  <a:pt x="6518362" y="358283"/>
                  <a:pt x="6645362" y="342119"/>
                </a:cubicBezTo>
                <a:cubicBezTo>
                  <a:pt x="6772362" y="325955"/>
                  <a:pt x="6853180" y="529155"/>
                  <a:pt x="6950162" y="605355"/>
                </a:cubicBezTo>
                <a:cubicBezTo>
                  <a:pt x="7047144" y="681555"/>
                  <a:pt x="7130271" y="716192"/>
                  <a:pt x="7227253" y="799319"/>
                </a:cubicBezTo>
                <a:cubicBezTo>
                  <a:pt x="7324235" y="882446"/>
                  <a:pt x="7398126" y="1090264"/>
                  <a:pt x="7532053" y="1104119"/>
                </a:cubicBezTo>
                <a:cubicBezTo>
                  <a:pt x="7665980" y="1117974"/>
                  <a:pt x="7859944" y="914773"/>
                  <a:pt x="8030817" y="882446"/>
                </a:cubicBezTo>
                <a:cubicBezTo>
                  <a:pt x="8201690" y="850119"/>
                  <a:pt x="8423363" y="884755"/>
                  <a:pt x="8557290" y="910155"/>
                </a:cubicBezTo>
                <a:cubicBezTo>
                  <a:pt x="8691217" y="935555"/>
                  <a:pt x="8707381" y="1090264"/>
                  <a:pt x="8834381" y="1034846"/>
                </a:cubicBezTo>
                <a:cubicBezTo>
                  <a:pt x="8961381" y="979428"/>
                  <a:pt x="9157654" y="667700"/>
                  <a:pt x="9319290" y="577646"/>
                </a:cubicBezTo>
                <a:cubicBezTo>
                  <a:pt x="9480926" y="487592"/>
                  <a:pt x="9628708" y="589192"/>
                  <a:pt x="9804199" y="494519"/>
                </a:cubicBezTo>
                <a:cubicBezTo>
                  <a:pt x="9979690" y="399846"/>
                  <a:pt x="10192126" y="60410"/>
                  <a:pt x="10372235" y="9610"/>
                </a:cubicBezTo>
                <a:cubicBezTo>
                  <a:pt x="10394749" y="3260"/>
                  <a:pt x="10417118" y="266"/>
                  <a:pt x="10439343" y="1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6" name="任意形状 295"/>
          <p:cNvSpPr/>
          <p:nvPr/>
        </p:nvSpPr>
        <p:spPr>
          <a:xfrm>
            <a:off x="3" y="5278700"/>
            <a:ext cx="4307404" cy="788847"/>
          </a:xfrm>
          <a:custGeom>
            <a:avLst/>
            <a:gdLst>
              <a:gd name="connsiteX0" fmla="*/ 4276235 w 5122065"/>
              <a:gd name="connsiteY0" fmla="*/ 0 h 1331509"/>
              <a:gd name="connsiteX1" fmla="*/ 4622599 w 5122065"/>
              <a:gd name="connsiteY1" fmla="*/ 263236 h 1331509"/>
              <a:gd name="connsiteX2" fmla="*/ 4959438 w 5122065"/>
              <a:gd name="connsiteY2" fmla="*/ 365414 h 1331509"/>
              <a:gd name="connsiteX3" fmla="*/ 5122065 w 5122065"/>
              <a:gd name="connsiteY3" fmla="*/ 413482 h 1331509"/>
              <a:gd name="connsiteX4" fmla="*/ 5089500 w 5122065"/>
              <a:gd name="connsiteY4" fmla="*/ 440694 h 1331509"/>
              <a:gd name="connsiteX5" fmla="*/ 4844272 w 5122065"/>
              <a:gd name="connsiteY5" fmla="*/ 665018 h 1331509"/>
              <a:gd name="connsiteX6" fmla="*/ 4345508 w 5122065"/>
              <a:gd name="connsiteY6" fmla="*/ 886691 h 1331509"/>
              <a:gd name="connsiteX7" fmla="*/ 4151544 w 5122065"/>
              <a:gd name="connsiteY7" fmla="*/ 1080654 h 1331509"/>
              <a:gd name="connsiteX8" fmla="*/ 3971435 w 5122065"/>
              <a:gd name="connsiteY8" fmla="*/ 1080654 h 1331509"/>
              <a:gd name="connsiteX9" fmla="*/ 3486526 w 5122065"/>
              <a:gd name="connsiteY9" fmla="*/ 1108364 h 1331509"/>
              <a:gd name="connsiteX10" fmla="*/ 3223290 w 5122065"/>
              <a:gd name="connsiteY10" fmla="*/ 1108364 h 1331509"/>
              <a:gd name="connsiteX11" fmla="*/ 2530562 w 5122065"/>
              <a:gd name="connsiteY11" fmla="*/ 1149927 h 1331509"/>
              <a:gd name="connsiteX12" fmla="*/ 2142635 w 5122065"/>
              <a:gd name="connsiteY12" fmla="*/ 997527 h 1331509"/>
              <a:gd name="connsiteX13" fmla="*/ 2017944 w 5122065"/>
              <a:gd name="connsiteY13" fmla="*/ 1039091 h 1331509"/>
              <a:gd name="connsiteX14" fmla="*/ 1726999 w 5122065"/>
              <a:gd name="connsiteY14" fmla="*/ 928254 h 1331509"/>
              <a:gd name="connsiteX15" fmla="*/ 1131253 w 5122065"/>
              <a:gd name="connsiteY15" fmla="*/ 969818 h 1331509"/>
              <a:gd name="connsiteX16" fmla="*/ 895726 w 5122065"/>
              <a:gd name="connsiteY16" fmla="*/ 1108364 h 1331509"/>
              <a:gd name="connsiteX17" fmla="*/ 535508 w 5122065"/>
              <a:gd name="connsiteY17" fmla="*/ 1191491 h 1331509"/>
              <a:gd name="connsiteX18" fmla="*/ 189144 w 5122065"/>
              <a:gd name="connsiteY18" fmla="*/ 1330036 h 1331509"/>
              <a:gd name="connsiteX19" fmla="*/ 38476 w 5122065"/>
              <a:gd name="connsiteY19" fmla="*/ 1267149 h 1331509"/>
              <a:gd name="connsiteX20" fmla="*/ 0 w 5122065"/>
              <a:gd name="connsiteY20" fmla="*/ 1238995 h 1331509"/>
              <a:gd name="connsiteX21" fmla="*/ 0 w 5122065"/>
              <a:gd name="connsiteY21" fmla="*/ 121717 h 1331509"/>
              <a:gd name="connsiteX22" fmla="*/ 19548 w 5122065"/>
              <a:gd name="connsiteY22" fmla="*/ 121309 h 1331509"/>
              <a:gd name="connsiteX23" fmla="*/ 466235 w 5122065"/>
              <a:gd name="connsiteY23" fmla="*/ 193964 h 1331509"/>
              <a:gd name="connsiteX24" fmla="*/ 729472 w 5122065"/>
              <a:gd name="connsiteY24" fmla="*/ 512618 h 1331509"/>
              <a:gd name="connsiteX25" fmla="*/ 923435 w 5122065"/>
              <a:gd name="connsiteY25" fmla="*/ 484909 h 1331509"/>
              <a:gd name="connsiteX26" fmla="*/ 1477617 w 5122065"/>
              <a:gd name="connsiteY26" fmla="*/ 678873 h 1331509"/>
              <a:gd name="connsiteX27" fmla="*/ 2419726 w 5122065"/>
              <a:gd name="connsiteY27" fmla="*/ 512618 h 1331509"/>
              <a:gd name="connsiteX28" fmla="*/ 3389544 w 5122065"/>
              <a:gd name="connsiteY28" fmla="*/ 290945 h 1331509"/>
              <a:gd name="connsiteX29" fmla="*/ 3514235 w 5122065"/>
              <a:gd name="connsiteY29" fmla="*/ 415636 h 1331509"/>
              <a:gd name="connsiteX30" fmla="*/ 3929872 w 5122065"/>
              <a:gd name="connsiteY30" fmla="*/ 263236 h 1331509"/>
              <a:gd name="connsiteX31" fmla="*/ 4276235 w 5122065"/>
              <a:gd name="connsiteY31" fmla="*/ 0 h 133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65" h="1331509">
                <a:moveTo>
                  <a:pt x="4276235" y="0"/>
                </a:moveTo>
                <a:cubicBezTo>
                  <a:pt x="4391689" y="0"/>
                  <a:pt x="4449417" y="180109"/>
                  <a:pt x="4622599" y="263236"/>
                </a:cubicBezTo>
                <a:cubicBezTo>
                  <a:pt x="4709190" y="304800"/>
                  <a:pt x="4832726" y="332509"/>
                  <a:pt x="4959438" y="365414"/>
                </a:cubicBezTo>
                <a:lnTo>
                  <a:pt x="5122065" y="413482"/>
                </a:lnTo>
                <a:lnTo>
                  <a:pt x="5089500" y="440694"/>
                </a:lnTo>
                <a:cubicBezTo>
                  <a:pt x="5010238" y="513665"/>
                  <a:pt x="4938079" y="608734"/>
                  <a:pt x="4844272" y="665018"/>
                </a:cubicBezTo>
                <a:cubicBezTo>
                  <a:pt x="4694181" y="755072"/>
                  <a:pt x="4460963" y="817418"/>
                  <a:pt x="4345508" y="886691"/>
                </a:cubicBezTo>
                <a:cubicBezTo>
                  <a:pt x="4230053" y="955964"/>
                  <a:pt x="4213889" y="1048327"/>
                  <a:pt x="4151544" y="1080654"/>
                </a:cubicBezTo>
                <a:cubicBezTo>
                  <a:pt x="4089199" y="1112981"/>
                  <a:pt x="4082271" y="1076036"/>
                  <a:pt x="3971435" y="1080654"/>
                </a:cubicBezTo>
                <a:cubicBezTo>
                  <a:pt x="3860599" y="1085272"/>
                  <a:pt x="3611217" y="1103746"/>
                  <a:pt x="3486526" y="1108364"/>
                </a:cubicBezTo>
                <a:cubicBezTo>
                  <a:pt x="3361835" y="1112982"/>
                  <a:pt x="3382617" y="1101437"/>
                  <a:pt x="3223290" y="1108364"/>
                </a:cubicBezTo>
                <a:cubicBezTo>
                  <a:pt x="3063963" y="1115291"/>
                  <a:pt x="2710671" y="1168400"/>
                  <a:pt x="2530562" y="1149927"/>
                </a:cubicBezTo>
                <a:cubicBezTo>
                  <a:pt x="2350453" y="1131454"/>
                  <a:pt x="2228071" y="1016000"/>
                  <a:pt x="2142635" y="997527"/>
                </a:cubicBezTo>
                <a:cubicBezTo>
                  <a:pt x="2057199" y="979054"/>
                  <a:pt x="2087217" y="1050636"/>
                  <a:pt x="2017944" y="1039091"/>
                </a:cubicBezTo>
                <a:cubicBezTo>
                  <a:pt x="1948671" y="1027546"/>
                  <a:pt x="1874781" y="939800"/>
                  <a:pt x="1726999" y="928254"/>
                </a:cubicBezTo>
                <a:cubicBezTo>
                  <a:pt x="1579217" y="916708"/>
                  <a:pt x="1269798" y="939800"/>
                  <a:pt x="1131253" y="969818"/>
                </a:cubicBezTo>
                <a:cubicBezTo>
                  <a:pt x="992708" y="999836"/>
                  <a:pt x="995017" y="1071419"/>
                  <a:pt x="895726" y="1108364"/>
                </a:cubicBezTo>
                <a:cubicBezTo>
                  <a:pt x="796435" y="1145309"/>
                  <a:pt x="653272" y="1154546"/>
                  <a:pt x="535508" y="1191491"/>
                </a:cubicBezTo>
                <a:cubicBezTo>
                  <a:pt x="417744" y="1228436"/>
                  <a:pt x="350780" y="1295400"/>
                  <a:pt x="189144" y="1330036"/>
                </a:cubicBezTo>
                <a:cubicBezTo>
                  <a:pt x="148735" y="1338695"/>
                  <a:pt x="96203" y="1308100"/>
                  <a:pt x="38476" y="1267149"/>
                </a:cubicBezTo>
                <a:lnTo>
                  <a:pt x="0" y="1238995"/>
                </a:lnTo>
                <a:lnTo>
                  <a:pt x="0" y="121717"/>
                </a:lnTo>
                <a:lnTo>
                  <a:pt x="19548" y="121309"/>
                </a:lnTo>
                <a:cubicBezTo>
                  <a:pt x="177238" y="124331"/>
                  <a:pt x="369542" y="156442"/>
                  <a:pt x="466235" y="193964"/>
                </a:cubicBezTo>
                <a:cubicBezTo>
                  <a:pt x="620944" y="254000"/>
                  <a:pt x="653272" y="464127"/>
                  <a:pt x="729472" y="512618"/>
                </a:cubicBezTo>
                <a:cubicBezTo>
                  <a:pt x="805672" y="561109"/>
                  <a:pt x="798744" y="457200"/>
                  <a:pt x="923435" y="484909"/>
                </a:cubicBezTo>
                <a:cubicBezTo>
                  <a:pt x="1048126" y="512618"/>
                  <a:pt x="1228235" y="674255"/>
                  <a:pt x="1477617" y="678873"/>
                </a:cubicBezTo>
                <a:cubicBezTo>
                  <a:pt x="1726999" y="683491"/>
                  <a:pt x="2101072" y="577273"/>
                  <a:pt x="2419726" y="512618"/>
                </a:cubicBezTo>
                <a:cubicBezTo>
                  <a:pt x="2738380" y="447963"/>
                  <a:pt x="3207126" y="307109"/>
                  <a:pt x="3389544" y="290945"/>
                </a:cubicBezTo>
                <a:cubicBezTo>
                  <a:pt x="3571962" y="274781"/>
                  <a:pt x="3424180" y="420254"/>
                  <a:pt x="3514235" y="415636"/>
                </a:cubicBezTo>
                <a:cubicBezTo>
                  <a:pt x="3604290" y="411018"/>
                  <a:pt x="3802872" y="332509"/>
                  <a:pt x="3929872" y="263236"/>
                </a:cubicBezTo>
                <a:cubicBezTo>
                  <a:pt x="4056872" y="193963"/>
                  <a:pt x="4160781" y="0"/>
                  <a:pt x="427623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4" name="任意形状 293"/>
          <p:cNvSpPr/>
          <p:nvPr/>
        </p:nvSpPr>
        <p:spPr>
          <a:xfrm>
            <a:off x="4307409" y="5477584"/>
            <a:ext cx="2969279" cy="712575"/>
          </a:xfrm>
          <a:custGeom>
            <a:avLst/>
            <a:gdLst>
              <a:gd name="connsiteX0" fmla="*/ 239912 w 3530860"/>
              <a:gd name="connsiteY0" fmla="*/ 926 h 1202770"/>
              <a:gd name="connsiteX1" fmla="*/ 664316 w 3530860"/>
              <a:gd name="connsiteY1" fmla="*/ 93794 h 1202770"/>
              <a:gd name="connsiteX2" fmla="*/ 1606425 w 3530860"/>
              <a:gd name="connsiteY2" fmla="*/ 273903 h 1202770"/>
              <a:gd name="connsiteX3" fmla="*/ 2700934 w 3530860"/>
              <a:gd name="connsiteY3" fmla="*/ 412448 h 1202770"/>
              <a:gd name="connsiteX4" fmla="*/ 2784061 w 3530860"/>
              <a:gd name="connsiteY4" fmla="*/ 592557 h 1202770"/>
              <a:gd name="connsiteX5" fmla="*/ 3324388 w 3530860"/>
              <a:gd name="connsiteY5" fmla="*/ 564848 h 1202770"/>
              <a:gd name="connsiteX6" fmla="*/ 3483716 w 3530860"/>
              <a:gd name="connsiteY6" fmla="*/ 663562 h 1202770"/>
              <a:gd name="connsiteX7" fmla="*/ 3530860 w 3530860"/>
              <a:gd name="connsiteY7" fmla="*/ 705992 h 1202770"/>
              <a:gd name="connsiteX8" fmla="*/ 3474191 w 3530860"/>
              <a:gd name="connsiteY8" fmla="*/ 745823 h 1202770"/>
              <a:gd name="connsiteX9" fmla="*/ 3227407 w 3530860"/>
              <a:gd name="connsiteY9" fmla="*/ 897357 h 1202770"/>
              <a:gd name="connsiteX10" fmla="*/ 2700934 w 3530860"/>
              <a:gd name="connsiteY10" fmla="*/ 1008194 h 1202770"/>
              <a:gd name="connsiteX11" fmla="*/ 2174461 w 3530860"/>
              <a:gd name="connsiteY11" fmla="*/ 1202157 h 1202770"/>
              <a:gd name="connsiteX12" fmla="*/ 1537152 w 3530860"/>
              <a:gd name="connsiteY12" fmla="*/ 938921 h 1202770"/>
              <a:gd name="connsiteX13" fmla="*/ 692025 w 3530860"/>
              <a:gd name="connsiteY13" fmla="*/ 675685 h 1202770"/>
              <a:gd name="connsiteX14" fmla="*/ 193261 w 3530860"/>
              <a:gd name="connsiteY14" fmla="*/ 163067 h 1202770"/>
              <a:gd name="connsiteX15" fmla="*/ 25599 w 3530860"/>
              <a:gd name="connsiteY15" fmla="*/ 85351 h 1202770"/>
              <a:gd name="connsiteX16" fmla="*/ 0 w 3530860"/>
              <a:gd name="connsiteY16" fmla="*/ 77785 h 1202770"/>
              <a:gd name="connsiteX17" fmla="*/ 16074 w 3530860"/>
              <a:gd name="connsiteY17" fmla="*/ 64353 h 1202770"/>
              <a:gd name="connsiteX18" fmla="*/ 123988 w 3530860"/>
              <a:gd name="connsiteY18" fmla="*/ 10667 h 1202770"/>
              <a:gd name="connsiteX19" fmla="*/ 239912 w 3530860"/>
              <a:gd name="connsiteY19" fmla="*/ 926 h 12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30860" h="1202770">
                <a:moveTo>
                  <a:pt x="239912" y="926"/>
                </a:moveTo>
                <a:cubicBezTo>
                  <a:pt x="356052" y="8502"/>
                  <a:pt x="479011" y="60889"/>
                  <a:pt x="664316" y="93794"/>
                </a:cubicBezTo>
                <a:cubicBezTo>
                  <a:pt x="911389" y="137667"/>
                  <a:pt x="1266989" y="220794"/>
                  <a:pt x="1606425" y="273903"/>
                </a:cubicBezTo>
                <a:cubicBezTo>
                  <a:pt x="1945861" y="327012"/>
                  <a:pt x="2504661" y="359339"/>
                  <a:pt x="2700934" y="412448"/>
                </a:cubicBezTo>
                <a:cubicBezTo>
                  <a:pt x="2897207" y="465557"/>
                  <a:pt x="2680152" y="567157"/>
                  <a:pt x="2784061" y="592557"/>
                </a:cubicBezTo>
                <a:cubicBezTo>
                  <a:pt x="2887970" y="617957"/>
                  <a:pt x="3181224" y="534830"/>
                  <a:pt x="3324388" y="564848"/>
                </a:cubicBezTo>
                <a:cubicBezTo>
                  <a:pt x="3395970" y="579857"/>
                  <a:pt x="3439843" y="620844"/>
                  <a:pt x="3483716" y="663562"/>
                </a:cubicBezTo>
                <a:lnTo>
                  <a:pt x="3530860" y="705992"/>
                </a:lnTo>
                <a:lnTo>
                  <a:pt x="3474191" y="745823"/>
                </a:lnTo>
                <a:cubicBezTo>
                  <a:pt x="3394238" y="803839"/>
                  <a:pt x="3310534" y="863875"/>
                  <a:pt x="3227407" y="897357"/>
                </a:cubicBezTo>
                <a:cubicBezTo>
                  <a:pt x="3061153" y="964321"/>
                  <a:pt x="2876425" y="957394"/>
                  <a:pt x="2700934" y="1008194"/>
                </a:cubicBezTo>
                <a:cubicBezTo>
                  <a:pt x="2525443" y="1058994"/>
                  <a:pt x="2368425" y="1213702"/>
                  <a:pt x="2174461" y="1202157"/>
                </a:cubicBezTo>
                <a:cubicBezTo>
                  <a:pt x="1980497" y="1190612"/>
                  <a:pt x="1784225" y="1026666"/>
                  <a:pt x="1537152" y="938921"/>
                </a:cubicBezTo>
                <a:cubicBezTo>
                  <a:pt x="1290079" y="851176"/>
                  <a:pt x="916007" y="804994"/>
                  <a:pt x="692025" y="675685"/>
                </a:cubicBezTo>
                <a:cubicBezTo>
                  <a:pt x="468043" y="546376"/>
                  <a:pt x="391843" y="287758"/>
                  <a:pt x="193261" y="163067"/>
                </a:cubicBezTo>
                <a:cubicBezTo>
                  <a:pt x="143616" y="131894"/>
                  <a:pt x="86321" y="106783"/>
                  <a:pt x="25599" y="85351"/>
                </a:cubicBezTo>
                <a:lnTo>
                  <a:pt x="0" y="77785"/>
                </a:lnTo>
                <a:lnTo>
                  <a:pt x="16074" y="64353"/>
                </a:lnTo>
                <a:cubicBezTo>
                  <a:pt x="49376" y="39675"/>
                  <a:pt x="84734" y="20481"/>
                  <a:pt x="123988" y="10667"/>
                </a:cubicBezTo>
                <a:cubicBezTo>
                  <a:pt x="163243" y="854"/>
                  <a:pt x="201198" y="-1600"/>
                  <a:pt x="239912" y="9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3" name="任意形状 292"/>
          <p:cNvSpPr/>
          <p:nvPr/>
        </p:nvSpPr>
        <p:spPr>
          <a:xfrm>
            <a:off x="7276691" y="5734164"/>
            <a:ext cx="1432589" cy="332679"/>
          </a:xfrm>
          <a:custGeom>
            <a:avLst/>
            <a:gdLst>
              <a:gd name="connsiteX0" fmla="*/ 1125297 w 1703535"/>
              <a:gd name="connsiteY0" fmla="*/ 143 h 561535"/>
              <a:gd name="connsiteX1" fmla="*/ 1262110 w 1703535"/>
              <a:gd name="connsiteY1" fmla="*/ 20925 h 561535"/>
              <a:gd name="connsiteX2" fmla="*/ 1456074 w 1703535"/>
              <a:gd name="connsiteY2" fmla="*/ 214889 h 561535"/>
              <a:gd name="connsiteX3" fmla="*/ 1691601 w 1703535"/>
              <a:gd name="connsiteY3" fmla="*/ 394998 h 561535"/>
              <a:gd name="connsiteX4" fmla="*/ 1703535 w 1703535"/>
              <a:gd name="connsiteY4" fmla="*/ 402494 h 561535"/>
              <a:gd name="connsiteX5" fmla="*/ 1629797 w 1703535"/>
              <a:gd name="connsiteY5" fmla="*/ 437536 h 561535"/>
              <a:gd name="connsiteX6" fmla="*/ 1414510 w 1703535"/>
              <a:gd name="connsiteY6" fmla="*/ 561252 h 561535"/>
              <a:gd name="connsiteX7" fmla="*/ 1054292 w 1703535"/>
              <a:gd name="connsiteY7" fmla="*/ 436561 h 561535"/>
              <a:gd name="connsiteX8" fmla="*/ 791056 w 1703535"/>
              <a:gd name="connsiteY8" fmla="*/ 505834 h 561535"/>
              <a:gd name="connsiteX9" fmla="*/ 652510 w 1703535"/>
              <a:gd name="connsiteY9" fmla="*/ 394998 h 561535"/>
              <a:gd name="connsiteX10" fmla="*/ 112183 w 1703535"/>
              <a:gd name="connsiteY10" fmla="*/ 339580 h 561535"/>
              <a:gd name="connsiteX11" fmla="*/ 22128 w 1703535"/>
              <a:gd name="connsiteY11" fmla="*/ 292821 h 561535"/>
              <a:gd name="connsiteX12" fmla="*/ 0 w 1703535"/>
              <a:gd name="connsiteY12" fmla="*/ 272905 h 561535"/>
              <a:gd name="connsiteX13" fmla="*/ 59904 w 1703535"/>
              <a:gd name="connsiteY13" fmla="*/ 230800 h 561535"/>
              <a:gd name="connsiteX14" fmla="*/ 167601 w 1703535"/>
              <a:gd name="connsiteY14" fmla="*/ 173325 h 561535"/>
              <a:gd name="connsiteX15" fmla="*/ 513965 w 1703535"/>
              <a:gd name="connsiteY15" fmla="*/ 159470 h 561535"/>
              <a:gd name="connsiteX16" fmla="*/ 957310 w 1703535"/>
              <a:gd name="connsiteY16" fmla="*/ 20925 h 561535"/>
              <a:gd name="connsiteX17" fmla="*/ 1125297 w 1703535"/>
              <a:gd name="connsiteY17" fmla="*/ 143 h 5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03535" h="561535">
                <a:moveTo>
                  <a:pt x="1125297" y="143"/>
                </a:moveTo>
                <a:cubicBezTo>
                  <a:pt x="1175519" y="-1011"/>
                  <a:pt x="1220546" y="4762"/>
                  <a:pt x="1262110" y="20925"/>
                </a:cubicBezTo>
                <a:cubicBezTo>
                  <a:pt x="1345237" y="53252"/>
                  <a:pt x="1384492" y="152544"/>
                  <a:pt x="1456074" y="214889"/>
                </a:cubicBezTo>
                <a:cubicBezTo>
                  <a:pt x="1527656" y="277234"/>
                  <a:pt x="1555365" y="309562"/>
                  <a:pt x="1691601" y="394998"/>
                </a:cubicBezTo>
                <a:lnTo>
                  <a:pt x="1703535" y="402494"/>
                </a:lnTo>
                <a:lnTo>
                  <a:pt x="1629797" y="437536"/>
                </a:lnTo>
                <a:cubicBezTo>
                  <a:pt x="1550891" y="488516"/>
                  <a:pt x="1497637" y="556057"/>
                  <a:pt x="1414510" y="561252"/>
                </a:cubicBezTo>
                <a:cubicBezTo>
                  <a:pt x="1303674" y="568179"/>
                  <a:pt x="1158201" y="445797"/>
                  <a:pt x="1054292" y="436561"/>
                </a:cubicBezTo>
                <a:cubicBezTo>
                  <a:pt x="950383" y="427325"/>
                  <a:pt x="858020" y="512761"/>
                  <a:pt x="791056" y="505834"/>
                </a:cubicBezTo>
                <a:cubicBezTo>
                  <a:pt x="724092" y="498907"/>
                  <a:pt x="765656" y="422707"/>
                  <a:pt x="652510" y="394998"/>
                </a:cubicBezTo>
                <a:cubicBezTo>
                  <a:pt x="539364" y="367289"/>
                  <a:pt x="255347" y="383453"/>
                  <a:pt x="112183" y="339580"/>
                </a:cubicBezTo>
                <a:cubicBezTo>
                  <a:pt x="76392" y="328612"/>
                  <a:pt x="47528" y="312015"/>
                  <a:pt x="22128" y="292821"/>
                </a:cubicBezTo>
                <a:lnTo>
                  <a:pt x="0" y="272905"/>
                </a:lnTo>
                <a:lnTo>
                  <a:pt x="59904" y="230800"/>
                </a:lnTo>
                <a:cubicBezTo>
                  <a:pt x="97462" y="206374"/>
                  <a:pt x="133542" y="186025"/>
                  <a:pt x="167601" y="173325"/>
                </a:cubicBezTo>
                <a:cubicBezTo>
                  <a:pt x="303837" y="122525"/>
                  <a:pt x="382347" y="184870"/>
                  <a:pt x="513965" y="159470"/>
                </a:cubicBezTo>
                <a:cubicBezTo>
                  <a:pt x="645583" y="134070"/>
                  <a:pt x="832619" y="44016"/>
                  <a:pt x="957310" y="20925"/>
                </a:cubicBezTo>
                <a:cubicBezTo>
                  <a:pt x="1019656" y="9380"/>
                  <a:pt x="1075074" y="1298"/>
                  <a:pt x="1125297" y="14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2" name="任意形状 291"/>
          <p:cNvSpPr/>
          <p:nvPr/>
        </p:nvSpPr>
        <p:spPr>
          <a:xfrm>
            <a:off x="8709273" y="5920960"/>
            <a:ext cx="434728" cy="228575"/>
          </a:xfrm>
          <a:custGeom>
            <a:avLst/>
            <a:gdLst>
              <a:gd name="connsiteX0" fmla="*/ 516948 w 516948"/>
              <a:gd name="connsiteY0" fmla="*/ 0 h 385814"/>
              <a:gd name="connsiteX1" fmla="*/ 516948 w 516948"/>
              <a:gd name="connsiteY1" fmla="*/ 385814 h 385814"/>
              <a:gd name="connsiteX2" fmla="*/ 415392 w 516948"/>
              <a:gd name="connsiteY2" fmla="*/ 335249 h 385814"/>
              <a:gd name="connsiteX3" fmla="*/ 44134 w 516948"/>
              <a:gd name="connsiteY3" fmla="*/ 114916 h 385814"/>
              <a:gd name="connsiteX4" fmla="*/ 0 w 516948"/>
              <a:gd name="connsiteY4" fmla="*/ 87194 h 385814"/>
              <a:gd name="connsiteX5" fmla="*/ 15775 w 516948"/>
              <a:gd name="connsiteY5" fmla="*/ 79698 h 385814"/>
              <a:gd name="connsiteX6" fmla="*/ 480132 w 516948"/>
              <a:gd name="connsiteY6" fmla="*/ 11033 h 385814"/>
              <a:gd name="connsiteX7" fmla="*/ 516948 w 516948"/>
              <a:gd name="connsiteY7" fmla="*/ 0 h 3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948" h="385814">
                <a:moveTo>
                  <a:pt x="516948" y="0"/>
                </a:moveTo>
                <a:lnTo>
                  <a:pt x="516948" y="385814"/>
                </a:lnTo>
                <a:lnTo>
                  <a:pt x="415392" y="335249"/>
                </a:lnTo>
                <a:cubicBezTo>
                  <a:pt x="282619" y="263722"/>
                  <a:pt x="145336" y="178439"/>
                  <a:pt x="44134" y="114916"/>
                </a:cubicBezTo>
                <a:lnTo>
                  <a:pt x="0" y="87194"/>
                </a:lnTo>
                <a:lnTo>
                  <a:pt x="15775" y="79698"/>
                </a:lnTo>
                <a:cubicBezTo>
                  <a:pt x="134981" y="43330"/>
                  <a:pt x="353191" y="40551"/>
                  <a:pt x="480132" y="11033"/>
                </a:cubicBezTo>
                <a:lnTo>
                  <a:pt x="5169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63" name="任意形状 262"/>
          <p:cNvSpPr/>
          <p:nvPr/>
        </p:nvSpPr>
        <p:spPr>
          <a:xfrm>
            <a:off x="8" y="4949142"/>
            <a:ext cx="9143999" cy="1023477"/>
          </a:xfrm>
          <a:custGeom>
            <a:avLst/>
            <a:gdLst>
              <a:gd name="connsiteX0" fmla="*/ 4175722 w 10873408"/>
              <a:gd name="connsiteY0" fmla="*/ 2061 h 1727548"/>
              <a:gd name="connsiteX1" fmla="*/ 4220817 w 10873408"/>
              <a:gd name="connsiteY1" fmla="*/ 2088 h 1727548"/>
              <a:gd name="connsiteX2" fmla="*/ 4608744 w 10873408"/>
              <a:gd name="connsiteY2" fmla="*/ 320743 h 1727548"/>
              <a:gd name="connsiteX3" fmla="*/ 5135217 w 10873408"/>
              <a:gd name="connsiteY3" fmla="*/ 390015 h 1727548"/>
              <a:gd name="connsiteX4" fmla="*/ 5689399 w 10873408"/>
              <a:gd name="connsiteY4" fmla="*/ 542415 h 1727548"/>
              <a:gd name="connsiteX5" fmla="*/ 6437544 w 10873408"/>
              <a:gd name="connsiteY5" fmla="*/ 528561 h 1727548"/>
              <a:gd name="connsiteX6" fmla="*/ 6853181 w 10873408"/>
              <a:gd name="connsiteY6" fmla="*/ 653252 h 1727548"/>
              <a:gd name="connsiteX7" fmla="*/ 7268817 w 10873408"/>
              <a:gd name="connsiteY7" fmla="*/ 570124 h 1727548"/>
              <a:gd name="connsiteX8" fmla="*/ 7753726 w 10873408"/>
              <a:gd name="connsiteY8" fmla="*/ 597834 h 1727548"/>
              <a:gd name="connsiteX9" fmla="*/ 8127799 w 10873408"/>
              <a:gd name="connsiteY9" fmla="*/ 694815 h 1727548"/>
              <a:gd name="connsiteX10" fmla="*/ 8501872 w 10873408"/>
              <a:gd name="connsiteY10" fmla="*/ 528561 h 1727548"/>
              <a:gd name="connsiteX11" fmla="*/ 8751253 w 10873408"/>
              <a:gd name="connsiteY11" fmla="*/ 334597 h 1727548"/>
              <a:gd name="connsiteX12" fmla="*/ 9139181 w 10873408"/>
              <a:gd name="connsiteY12" fmla="*/ 293034 h 1727548"/>
              <a:gd name="connsiteX13" fmla="*/ 9471690 w 10873408"/>
              <a:gd name="connsiteY13" fmla="*/ 500852 h 1727548"/>
              <a:gd name="connsiteX14" fmla="*/ 10039726 w 10873408"/>
              <a:gd name="connsiteY14" fmla="*/ 403870 h 1727548"/>
              <a:gd name="connsiteX15" fmla="*/ 10247544 w 10873408"/>
              <a:gd name="connsiteY15" fmla="*/ 445434 h 1727548"/>
              <a:gd name="connsiteX16" fmla="*/ 10399944 w 10873408"/>
              <a:gd name="connsiteY16" fmla="*/ 237615 h 1727548"/>
              <a:gd name="connsiteX17" fmla="*/ 10732453 w 10873408"/>
              <a:gd name="connsiteY17" fmla="*/ 473143 h 1727548"/>
              <a:gd name="connsiteX18" fmla="*/ 10843181 w 10873408"/>
              <a:gd name="connsiteY18" fmla="*/ 479421 h 1727548"/>
              <a:gd name="connsiteX19" fmla="*/ 10873408 w 10873408"/>
              <a:gd name="connsiteY19" fmla="*/ 474933 h 1727548"/>
              <a:gd name="connsiteX20" fmla="*/ 10873408 w 10873408"/>
              <a:gd name="connsiteY20" fmla="*/ 1640354 h 1727548"/>
              <a:gd name="connsiteX21" fmla="*/ 10836592 w 10873408"/>
              <a:gd name="connsiteY21" fmla="*/ 1651387 h 1727548"/>
              <a:gd name="connsiteX22" fmla="*/ 10372235 w 10873408"/>
              <a:gd name="connsiteY22" fmla="*/ 1720052 h 1727548"/>
              <a:gd name="connsiteX23" fmla="*/ 10356460 w 10873408"/>
              <a:gd name="connsiteY23" fmla="*/ 1727548 h 1727548"/>
              <a:gd name="connsiteX24" fmla="*/ 10344526 w 10873408"/>
              <a:gd name="connsiteY24" fmla="*/ 1720052 h 1727548"/>
              <a:gd name="connsiteX25" fmla="*/ 10108999 w 10873408"/>
              <a:gd name="connsiteY25" fmla="*/ 1539943 h 1727548"/>
              <a:gd name="connsiteX26" fmla="*/ 9915035 w 10873408"/>
              <a:gd name="connsiteY26" fmla="*/ 1345979 h 1727548"/>
              <a:gd name="connsiteX27" fmla="*/ 9610235 w 10873408"/>
              <a:gd name="connsiteY27" fmla="*/ 1345979 h 1727548"/>
              <a:gd name="connsiteX28" fmla="*/ 9166890 w 10873408"/>
              <a:gd name="connsiteY28" fmla="*/ 1484524 h 1727548"/>
              <a:gd name="connsiteX29" fmla="*/ 8820526 w 10873408"/>
              <a:gd name="connsiteY29" fmla="*/ 1498379 h 1727548"/>
              <a:gd name="connsiteX30" fmla="*/ 8712829 w 10873408"/>
              <a:gd name="connsiteY30" fmla="*/ 1555854 h 1727548"/>
              <a:gd name="connsiteX31" fmla="*/ 8652925 w 10873408"/>
              <a:gd name="connsiteY31" fmla="*/ 1597959 h 1727548"/>
              <a:gd name="connsiteX32" fmla="*/ 8605781 w 10873408"/>
              <a:gd name="connsiteY32" fmla="*/ 1555529 h 1727548"/>
              <a:gd name="connsiteX33" fmla="*/ 8446453 w 10873408"/>
              <a:gd name="connsiteY33" fmla="*/ 1456815 h 1727548"/>
              <a:gd name="connsiteX34" fmla="*/ 7906126 w 10873408"/>
              <a:gd name="connsiteY34" fmla="*/ 1484524 h 1727548"/>
              <a:gd name="connsiteX35" fmla="*/ 7822999 w 10873408"/>
              <a:gd name="connsiteY35" fmla="*/ 1304415 h 1727548"/>
              <a:gd name="connsiteX36" fmla="*/ 6728490 w 10873408"/>
              <a:gd name="connsiteY36" fmla="*/ 1165870 h 1727548"/>
              <a:gd name="connsiteX37" fmla="*/ 5786381 w 10873408"/>
              <a:gd name="connsiteY37" fmla="*/ 985761 h 1727548"/>
              <a:gd name="connsiteX38" fmla="*/ 5246053 w 10873408"/>
              <a:gd name="connsiteY38" fmla="*/ 902634 h 1727548"/>
              <a:gd name="connsiteX39" fmla="*/ 5138139 w 10873408"/>
              <a:gd name="connsiteY39" fmla="*/ 956320 h 1727548"/>
              <a:gd name="connsiteX40" fmla="*/ 5122065 w 10873408"/>
              <a:gd name="connsiteY40" fmla="*/ 969752 h 1727548"/>
              <a:gd name="connsiteX41" fmla="*/ 4959438 w 10873408"/>
              <a:gd name="connsiteY41" fmla="*/ 921684 h 1727548"/>
              <a:gd name="connsiteX42" fmla="*/ 4622599 w 10873408"/>
              <a:gd name="connsiteY42" fmla="*/ 819506 h 1727548"/>
              <a:gd name="connsiteX43" fmla="*/ 4276235 w 10873408"/>
              <a:gd name="connsiteY43" fmla="*/ 556270 h 1727548"/>
              <a:gd name="connsiteX44" fmla="*/ 3929872 w 10873408"/>
              <a:gd name="connsiteY44" fmla="*/ 819506 h 1727548"/>
              <a:gd name="connsiteX45" fmla="*/ 3514235 w 10873408"/>
              <a:gd name="connsiteY45" fmla="*/ 971906 h 1727548"/>
              <a:gd name="connsiteX46" fmla="*/ 3389544 w 10873408"/>
              <a:gd name="connsiteY46" fmla="*/ 847215 h 1727548"/>
              <a:gd name="connsiteX47" fmla="*/ 2419726 w 10873408"/>
              <a:gd name="connsiteY47" fmla="*/ 1068888 h 1727548"/>
              <a:gd name="connsiteX48" fmla="*/ 1477617 w 10873408"/>
              <a:gd name="connsiteY48" fmla="*/ 1235143 h 1727548"/>
              <a:gd name="connsiteX49" fmla="*/ 923435 w 10873408"/>
              <a:gd name="connsiteY49" fmla="*/ 1041179 h 1727548"/>
              <a:gd name="connsiteX50" fmla="*/ 729472 w 10873408"/>
              <a:gd name="connsiteY50" fmla="*/ 1068888 h 1727548"/>
              <a:gd name="connsiteX51" fmla="*/ 466235 w 10873408"/>
              <a:gd name="connsiteY51" fmla="*/ 750234 h 1727548"/>
              <a:gd name="connsiteX52" fmla="*/ 19548 w 10873408"/>
              <a:gd name="connsiteY52" fmla="*/ 677579 h 1727548"/>
              <a:gd name="connsiteX53" fmla="*/ 0 w 10873408"/>
              <a:gd name="connsiteY53" fmla="*/ 677987 h 1727548"/>
              <a:gd name="connsiteX54" fmla="*/ 0 w 10873408"/>
              <a:gd name="connsiteY54" fmla="*/ 147146 h 1727548"/>
              <a:gd name="connsiteX55" fmla="*/ 57661 w 10873408"/>
              <a:gd name="connsiteY55" fmla="*/ 239983 h 1727548"/>
              <a:gd name="connsiteX56" fmla="*/ 216853 w 10873408"/>
              <a:gd name="connsiteY56" fmla="*/ 459288 h 1727548"/>
              <a:gd name="connsiteX57" fmla="*/ 493944 w 10873408"/>
              <a:gd name="connsiteY57" fmla="*/ 514706 h 1727548"/>
              <a:gd name="connsiteX58" fmla="*/ 881872 w 10873408"/>
              <a:gd name="connsiteY58" fmla="*/ 708670 h 1727548"/>
              <a:gd name="connsiteX59" fmla="*/ 1145108 w 10873408"/>
              <a:gd name="connsiteY59" fmla="*/ 805652 h 1727548"/>
              <a:gd name="connsiteX60" fmla="*/ 1283653 w 10873408"/>
              <a:gd name="connsiteY60" fmla="*/ 958052 h 1727548"/>
              <a:gd name="connsiteX61" fmla="*/ 1533035 w 10873408"/>
              <a:gd name="connsiteY61" fmla="*/ 944197 h 1727548"/>
              <a:gd name="connsiteX62" fmla="*/ 1671581 w 10873408"/>
              <a:gd name="connsiteY62" fmla="*/ 833361 h 1727548"/>
              <a:gd name="connsiteX63" fmla="*/ 1837835 w 10873408"/>
              <a:gd name="connsiteY63" fmla="*/ 680961 h 1727548"/>
              <a:gd name="connsiteX64" fmla="*/ 1976381 w 10873408"/>
              <a:gd name="connsiteY64" fmla="*/ 764088 h 1727548"/>
              <a:gd name="connsiteX65" fmla="*/ 2239617 w 10873408"/>
              <a:gd name="connsiteY65" fmla="*/ 653252 h 1727548"/>
              <a:gd name="connsiteX66" fmla="*/ 2405872 w 10873408"/>
              <a:gd name="connsiteY66" fmla="*/ 750234 h 1727548"/>
              <a:gd name="connsiteX67" fmla="*/ 2669108 w 10873408"/>
              <a:gd name="connsiteY67" fmla="*/ 528561 h 1727548"/>
              <a:gd name="connsiteX68" fmla="*/ 2890781 w 10873408"/>
              <a:gd name="connsiteY68" fmla="*/ 556270 h 1727548"/>
              <a:gd name="connsiteX69" fmla="*/ 3098599 w 10873408"/>
              <a:gd name="connsiteY69" fmla="*/ 459288 h 1727548"/>
              <a:gd name="connsiteX70" fmla="*/ 3209435 w 10873408"/>
              <a:gd name="connsiteY70" fmla="*/ 459288 h 1727548"/>
              <a:gd name="connsiteX71" fmla="*/ 3403399 w 10873408"/>
              <a:gd name="connsiteY71" fmla="*/ 320743 h 1727548"/>
              <a:gd name="connsiteX72" fmla="*/ 3500381 w 10873408"/>
              <a:gd name="connsiteY72" fmla="*/ 168343 h 1727548"/>
              <a:gd name="connsiteX73" fmla="*/ 3874453 w 10873408"/>
              <a:gd name="connsiteY73" fmla="*/ 182197 h 1727548"/>
              <a:gd name="connsiteX74" fmla="*/ 4175722 w 10873408"/>
              <a:gd name="connsiteY74" fmla="*/ 2061 h 172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873408" h="1727548">
                <a:moveTo>
                  <a:pt x="4175722" y="2061"/>
                </a:moveTo>
                <a:cubicBezTo>
                  <a:pt x="4190510" y="-582"/>
                  <a:pt x="4205519" y="-798"/>
                  <a:pt x="4220817" y="2088"/>
                </a:cubicBezTo>
                <a:cubicBezTo>
                  <a:pt x="4343199" y="25179"/>
                  <a:pt x="4456344" y="256088"/>
                  <a:pt x="4608744" y="320743"/>
                </a:cubicBezTo>
                <a:cubicBezTo>
                  <a:pt x="4761144" y="385398"/>
                  <a:pt x="4955108" y="353070"/>
                  <a:pt x="5135217" y="390015"/>
                </a:cubicBezTo>
                <a:cubicBezTo>
                  <a:pt x="5315326" y="426960"/>
                  <a:pt x="5472345" y="519324"/>
                  <a:pt x="5689399" y="542415"/>
                </a:cubicBezTo>
                <a:cubicBezTo>
                  <a:pt x="5906453" y="565506"/>
                  <a:pt x="6243580" y="510088"/>
                  <a:pt x="6437544" y="528561"/>
                </a:cubicBezTo>
                <a:cubicBezTo>
                  <a:pt x="6631508" y="547034"/>
                  <a:pt x="6714636" y="646325"/>
                  <a:pt x="6853181" y="653252"/>
                </a:cubicBezTo>
                <a:cubicBezTo>
                  <a:pt x="6991727" y="660179"/>
                  <a:pt x="7118726" y="579360"/>
                  <a:pt x="7268817" y="570124"/>
                </a:cubicBezTo>
                <a:cubicBezTo>
                  <a:pt x="7418908" y="560888"/>
                  <a:pt x="7610562" y="577052"/>
                  <a:pt x="7753726" y="597834"/>
                </a:cubicBezTo>
                <a:cubicBezTo>
                  <a:pt x="7896890" y="618616"/>
                  <a:pt x="8003108" y="706360"/>
                  <a:pt x="8127799" y="694815"/>
                </a:cubicBezTo>
                <a:cubicBezTo>
                  <a:pt x="8252490" y="683270"/>
                  <a:pt x="8397963" y="588597"/>
                  <a:pt x="8501872" y="528561"/>
                </a:cubicBezTo>
                <a:cubicBezTo>
                  <a:pt x="8605781" y="468525"/>
                  <a:pt x="8645035" y="373851"/>
                  <a:pt x="8751253" y="334597"/>
                </a:cubicBezTo>
                <a:cubicBezTo>
                  <a:pt x="8857471" y="295343"/>
                  <a:pt x="9019108" y="265325"/>
                  <a:pt x="9139181" y="293034"/>
                </a:cubicBezTo>
                <a:cubicBezTo>
                  <a:pt x="9259254" y="320743"/>
                  <a:pt x="9321599" y="482379"/>
                  <a:pt x="9471690" y="500852"/>
                </a:cubicBezTo>
                <a:cubicBezTo>
                  <a:pt x="9621781" y="519325"/>
                  <a:pt x="9910417" y="413106"/>
                  <a:pt x="10039726" y="403870"/>
                </a:cubicBezTo>
                <a:cubicBezTo>
                  <a:pt x="10169035" y="394634"/>
                  <a:pt x="10187508" y="473143"/>
                  <a:pt x="10247544" y="445434"/>
                </a:cubicBezTo>
                <a:cubicBezTo>
                  <a:pt x="10307580" y="417725"/>
                  <a:pt x="10319126" y="232997"/>
                  <a:pt x="10399944" y="237615"/>
                </a:cubicBezTo>
                <a:cubicBezTo>
                  <a:pt x="10480762" y="242233"/>
                  <a:pt x="10600835" y="436198"/>
                  <a:pt x="10732453" y="473143"/>
                </a:cubicBezTo>
                <a:cubicBezTo>
                  <a:pt x="10765357" y="482380"/>
                  <a:pt x="10803169" y="482957"/>
                  <a:pt x="10843181" y="479421"/>
                </a:cubicBezTo>
                <a:lnTo>
                  <a:pt x="10873408" y="474933"/>
                </a:lnTo>
                <a:lnTo>
                  <a:pt x="10873408" y="1640354"/>
                </a:lnTo>
                <a:lnTo>
                  <a:pt x="10836592" y="1651387"/>
                </a:lnTo>
                <a:cubicBezTo>
                  <a:pt x="10709651" y="1680905"/>
                  <a:pt x="10491441" y="1683684"/>
                  <a:pt x="10372235" y="1720052"/>
                </a:cubicBezTo>
                <a:lnTo>
                  <a:pt x="10356460" y="1727548"/>
                </a:lnTo>
                <a:lnTo>
                  <a:pt x="10344526" y="1720052"/>
                </a:lnTo>
                <a:cubicBezTo>
                  <a:pt x="10208290" y="1634616"/>
                  <a:pt x="10180581" y="1602288"/>
                  <a:pt x="10108999" y="1539943"/>
                </a:cubicBezTo>
                <a:cubicBezTo>
                  <a:pt x="10037417" y="1477598"/>
                  <a:pt x="9998162" y="1378306"/>
                  <a:pt x="9915035" y="1345979"/>
                </a:cubicBezTo>
                <a:cubicBezTo>
                  <a:pt x="9831908" y="1313652"/>
                  <a:pt x="9734926" y="1322888"/>
                  <a:pt x="9610235" y="1345979"/>
                </a:cubicBezTo>
                <a:cubicBezTo>
                  <a:pt x="9485544" y="1369070"/>
                  <a:pt x="9298508" y="1459124"/>
                  <a:pt x="9166890" y="1484524"/>
                </a:cubicBezTo>
                <a:cubicBezTo>
                  <a:pt x="9035272" y="1509924"/>
                  <a:pt x="8956762" y="1447579"/>
                  <a:pt x="8820526" y="1498379"/>
                </a:cubicBezTo>
                <a:cubicBezTo>
                  <a:pt x="8786467" y="1511079"/>
                  <a:pt x="8750387" y="1531428"/>
                  <a:pt x="8712829" y="1555854"/>
                </a:cubicBezTo>
                <a:lnTo>
                  <a:pt x="8652925" y="1597959"/>
                </a:lnTo>
                <a:lnTo>
                  <a:pt x="8605781" y="1555529"/>
                </a:lnTo>
                <a:cubicBezTo>
                  <a:pt x="8561908" y="1512811"/>
                  <a:pt x="8518035" y="1471824"/>
                  <a:pt x="8446453" y="1456815"/>
                </a:cubicBezTo>
                <a:cubicBezTo>
                  <a:pt x="8303289" y="1426797"/>
                  <a:pt x="8010035" y="1509924"/>
                  <a:pt x="7906126" y="1484524"/>
                </a:cubicBezTo>
                <a:cubicBezTo>
                  <a:pt x="7802217" y="1459124"/>
                  <a:pt x="8019272" y="1357524"/>
                  <a:pt x="7822999" y="1304415"/>
                </a:cubicBezTo>
                <a:cubicBezTo>
                  <a:pt x="7626726" y="1251306"/>
                  <a:pt x="7067926" y="1218979"/>
                  <a:pt x="6728490" y="1165870"/>
                </a:cubicBezTo>
                <a:cubicBezTo>
                  <a:pt x="6389054" y="1112761"/>
                  <a:pt x="6033454" y="1029634"/>
                  <a:pt x="5786381" y="985761"/>
                </a:cubicBezTo>
                <a:cubicBezTo>
                  <a:pt x="5539308" y="941888"/>
                  <a:pt x="5403071" y="863380"/>
                  <a:pt x="5246053" y="902634"/>
                </a:cubicBezTo>
                <a:cubicBezTo>
                  <a:pt x="5206799" y="912448"/>
                  <a:pt x="5171441" y="931642"/>
                  <a:pt x="5138139" y="956320"/>
                </a:cubicBezTo>
                <a:lnTo>
                  <a:pt x="5122065" y="969752"/>
                </a:lnTo>
                <a:lnTo>
                  <a:pt x="4959438" y="921684"/>
                </a:lnTo>
                <a:cubicBezTo>
                  <a:pt x="4832726" y="888779"/>
                  <a:pt x="4709190" y="861070"/>
                  <a:pt x="4622599" y="819506"/>
                </a:cubicBezTo>
                <a:cubicBezTo>
                  <a:pt x="4449417" y="736379"/>
                  <a:pt x="4391689" y="556270"/>
                  <a:pt x="4276235" y="556270"/>
                </a:cubicBezTo>
                <a:cubicBezTo>
                  <a:pt x="4160781" y="556270"/>
                  <a:pt x="4056872" y="750233"/>
                  <a:pt x="3929872" y="819506"/>
                </a:cubicBezTo>
                <a:cubicBezTo>
                  <a:pt x="3802872" y="888779"/>
                  <a:pt x="3604290" y="967288"/>
                  <a:pt x="3514235" y="971906"/>
                </a:cubicBezTo>
                <a:cubicBezTo>
                  <a:pt x="3424180" y="976524"/>
                  <a:pt x="3571962" y="831051"/>
                  <a:pt x="3389544" y="847215"/>
                </a:cubicBezTo>
                <a:cubicBezTo>
                  <a:pt x="3207126" y="863379"/>
                  <a:pt x="2738380" y="1004233"/>
                  <a:pt x="2419726" y="1068888"/>
                </a:cubicBezTo>
                <a:cubicBezTo>
                  <a:pt x="2101072" y="1133543"/>
                  <a:pt x="1726999" y="1239761"/>
                  <a:pt x="1477617" y="1235143"/>
                </a:cubicBezTo>
                <a:cubicBezTo>
                  <a:pt x="1228235" y="1230525"/>
                  <a:pt x="1048126" y="1068888"/>
                  <a:pt x="923435" y="1041179"/>
                </a:cubicBezTo>
                <a:cubicBezTo>
                  <a:pt x="798744" y="1013470"/>
                  <a:pt x="805672" y="1117379"/>
                  <a:pt x="729472" y="1068888"/>
                </a:cubicBezTo>
                <a:cubicBezTo>
                  <a:pt x="653272" y="1020397"/>
                  <a:pt x="620944" y="810270"/>
                  <a:pt x="466235" y="750234"/>
                </a:cubicBezTo>
                <a:cubicBezTo>
                  <a:pt x="369542" y="712712"/>
                  <a:pt x="177238" y="680601"/>
                  <a:pt x="19548" y="677579"/>
                </a:cubicBezTo>
                <a:lnTo>
                  <a:pt x="0" y="677987"/>
                </a:lnTo>
                <a:lnTo>
                  <a:pt x="0" y="147146"/>
                </a:lnTo>
                <a:lnTo>
                  <a:pt x="57661" y="239983"/>
                </a:lnTo>
                <a:cubicBezTo>
                  <a:pt x="116733" y="333948"/>
                  <a:pt x="174424" y="420322"/>
                  <a:pt x="216853" y="459288"/>
                </a:cubicBezTo>
                <a:cubicBezTo>
                  <a:pt x="329998" y="563197"/>
                  <a:pt x="383108" y="473142"/>
                  <a:pt x="493944" y="514706"/>
                </a:cubicBezTo>
                <a:cubicBezTo>
                  <a:pt x="604780" y="556270"/>
                  <a:pt x="773345" y="660179"/>
                  <a:pt x="881872" y="708670"/>
                </a:cubicBezTo>
                <a:cubicBezTo>
                  <a:pt x="990399" y="757161"/>
                  <a:pt x="1078145" y="764088"/>
                  <a:pt x="1145108" y="805652"/>
                </a:cubicBezTo>
                <a:cubicBezTo>
                  <a:pt x="1212072" y="847216"/>
                  <a:pt x="1218999" y="934961"/>
                  <a:pt x="1283653" y="958052"/>
                </a:cubicBezTo>
                <a:cubicBezTo>
                  <a:pt x="1348307" y="981143"/>
                  <a:pt x="1468380" y="964979"/>
                  <a:pt x="1533035" y="944197"/>
                </a:cubicBezTo>
                <a:cubicBezTo>
                  <a:pt x="1597690" y="923415"/>
                  <a:pt x="1620781" y="877234"/>
                  <a:pt x="1671581" y="833361"/>
                </a:cubicBezTo>
                <a:cubicBezTo>
                  <a:pt x="1722381" y="789488"/>
                  <a:pt x="1787035" y="692507"/>
                  <a:pt x="1837835" y="680961"/>
                </a:cubicBezTo>
                <a:cubicBezTo>
                  <a:pt x="1888635" y="669415"/>
                  <a:pt x="1909417" y="768706"/>
                  <a:pt x="1976381" y="764088"/>
                </a:cubicBezTo>
                <a:cubicBezTo>
                  <a:pt x="2043345" y="759470"/>
                  <a:pt x="2168035" y="655561"/>
                  <a:pt x="2239617" y="653252"/>
                </a:cubicBezTo>
                <a:cubicBezTo>
                  <a:pt x="2311199" y="650943"/>
                  <a:pt x="2334290" y="771016"/>
                  <a:pt x="2405872" y="750234"/>
                </a:cubicBezTo>
                <a:cubicBezTo>
                  <a:pt x="2477454" y="729452"/>
                  <a:pt x="2588290" y="560888"/>
                  <a:pt x="2669108" y="528561"/>
                </a:cubicBezTo>
                <a:cubicBezTo>
                  <a:pt x="2749926" y="496234"/>
                  <a:pt x="2819199" y="567816"/>
                  <a:pt x="2890781" y="556270"/>
                </a:cubicBezTo>
                <a:cubicBezTo>
                  <a:pt x="2962363" y="544724"/>
                  <a:pt x="3045490" y="475452"/>
                  <a:pt x="3098599" y="459288"/>
                </a:cubicBezTo>
                <a:cubicBezTo>
                  <a:pt x="3151708" y="443124"/>
                  <a:pt x="3158635" y="482379"/>
                  <a:pt x="3209435" y="459288"/>
                </a:cubicBezTo>
                <a:cubicBezTo>
                  <a:pt x="3260235" y="436197"/>
                  <a:pt x="3354908" y="369234"/>
                  <a:pt x="3403399" y="320743"/>
                </a:cubicBezTo>
                <a:cubicBezTo>
                  <a:pt x="3451890" y="272252"/>
                  <a:pt x="3421872" y="191434"/>
                  <a:pt x="3500381" y="168343"/>
                </a:cubicBezTo>
                <a:cubicBezTo>
                  <a:pt x="3578890" y="145252"/>
                  <a:pt x="3754380" y="209906"/>
                  <a:pt x="3874453" y="182197"/>
                </a:cubicBezTo>
                <a:cubicBezTo>
                  <a:pt x="3979517" y="157952"/>
                  <a:pt x="4072205" y="20561"/>
                  <a:pt x="4175722" y="206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11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1315619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319" name="任意形状 318"/>
          <p:cNvSpPr/>
          <p:nvPr/>
        </p:nvSpPr>
        <p:spPr>
          <a:xfrm>
            <a:off x="8" y="5523667"/>
            <a:ext cx="9143999" cy="1334345"/>
          </a:xfrm>
          <a:custGeom>
            <a:avLst/>
            <a:gdLst>
              <a:gd name="connsiteX0" fmla="*/ 2847466 w 12191999"/>
              <a:gd name="connsiteY0" fmla="*/ 1046402 h 1334345"/>
              <a:gd name="connsiteX1" fmla="*/ 2891951 w 12191999"/>
              <a:gd name="connsiteY1" fmla="*/ 1059437 h 1334345"/>
              <a:gd name="connsiteX2" fmla="*/ 2931128 w 12191999"/>
              <a:gd name="connsiteY2" fmla="*/ 1072321 h 1334345"/>
              <a:gd name="connsiteX3" fmla="*/ 2891953 w 12191999"/>
              <a:gd name="connsiteY3" fmla="*/ 1059438 h 1334345"/>
              <a:gd name="connsiteX4" fmla="*/ 2673480 w 12191999"/>
              <a:gd name="connsiteY4" fmla="*/ 1012610 h 1334345"/>
              <a:gd name="connsiteX5" fmla="*/ 2481271 w 12191999"/>
              <a:gd name="connsiteY5" fmla="*/ 1061188 h 1334345"/>
              <a:gd name="connsiteX6" fmla="*/ 2438898 w 12191999"/>
              <a:gd name="connsiteY6" fmla="*/ 1067709 h 1334345"/>
              <a:gd name="connsiteX7" fmla="*/ 2419283 w 12191999"/>
              <a:gd name="connsiteY7" fmla="*/ 1063157 h 1334345"/>
              <a:gd name="connsiteX8" fmla="*/ 2438897 w 12191999"/>
              <a:gd name="connsiteY8" fmla="*/ 1067709 h 1334345"/>
              <a:gd name="connsiteX9" fmla="*/ 2438898 w 12191999"/>
              <a:gd name="connsiteY9" fmla="*/ 1067709 h 1334345"/>
              <a:gd name="connsiteX10" fmla="*/ 2438898 w 12191999"/>
              <a:gd name="connsiteY10" fmla="*/ 1067709 h 1334345"/>
              <a:gd name="connsiteX11" fmla="*/ 2590271 w 12191999"/>
              <a:gd name="connsiteY11" fmla="*/ 1020751 h 1334345"/>
              <a:gd name="connsiteX12" fmla="*/ 2673481 w 12191999"/>
              <a:gd name="connsiteY12" fmla="*/ 1012610 h 1334345"/>
              <a:gd name="connsiteX13" fmla="*/ 2692964 w 12191999"/>
              <a:gd name="connsiteY13" fmla="*/ 1014492 h 1334345"/>
              <a:gd name="connsiteX14" fmla="*/ 2734057 w 12191999"/>
              <a:gd name="connsiteY14" fmla="*/ 1018461 h 1334345"/>
              <a:gd name="connsiteX15" fmla="*/ 2734056 w 12191999"/>
              <a:gd name="connsiteY15" fmla="*/ 1018461 h 1334345"/>
              <a:gd name="connsiteX16" fmla="*/ 2692964 w 12191999"/>
              <a:gd name="connsiteY16" fmla="*/ 1014492 h 1334345"/>
              <a:gd name="connsiteX17" fmla="*/ 2673482 w 12191999"/>
              <a:gd name="connsiteY17" fmla="*/ 1012610 h 1334345"/>
              <a:gd name="connsiteX18" fmla="*/ 2673481 w 12191999"/>
              <a:gd name="connsiteY18" fmla="*/ 1012610 h 1334345"/>
              <a:gd name="connsiteX19" fmla="*/ 344633 w 12191999"/>
              <a:gd name="connsiteY19" fmla="*/ 863663 h 1334345"/>
              <a:gd name="connsiteX20" fmla="*/ 419394 w 12191999"/>
              <a:gd name="connsiteY20" fmla="*/ 878925 h 1334345"/>
              <a:gd name="connsiteX21" fmla="*/ 714553 w 12191999"/>
              <a:gd name="connsiteY21" fmla="*/ 895341 h 1334345"/>
              <a:gd name="connsiteX22" fmla="*/ 739734 w 12191999"/>
              <a:gd name="connsiteY22" fmla="*/ 900282 h 1334345"/>
              <a:gd name="connsiteX23" fmla="*/ 777297 w 12191999"/>
              <a:gd name="connsiteY23" fmla="*/ 907653 h 1334345"/>
              <a:gd name="connsiteX24" fmla="*/ 788191 w 12191999"/>
              <a:gd name="connsiteY24" fmla="*/ 910703 h 1334345"/>
              <a:gd name="connsiteX25" fmla="*/ 777298 w 12191999"/>
              <a:gd name="connsiteY25" fmla="*/ 907653 h 1334345"/>
              <a:gd name="connsiteX26" fmla="*/ 739734 w 12191999"/>
              <a:gd name="connsiteY26" fmla="*/ 900282 h 1334345"/>
              <a:gd name="connsiteX27" fmla="*/ 714551 w 12191999"/>
              <a:gd name="connsiteY27" fmla="*/ 895340 h 1334345"/>
              <a:gd name="connsiteX28" fmla="*/ 419392 w 12191999"/>
              <a:gd name="connsiteY28" fmla="*/ 878924 h 1334345"/>
              <a:gd name="connsiteX29" fmla="*/ 1631096 w 12191999"/>
              <a:gd name="connsiteY29" fmla="*/ 788636 h 1334345"/>
              <a:gd name="connsiteX30" fmla="*/ 1289333 w 12191999"/>
              <a:gd name="connsiteY30" fmla="*/ 870716 h 1334345"/>
              <a:gd name="connsiteX31" fmla="*/ 1025245 w 12191999"/>
              <a:gd name="connsiteY31" fmla="*/ 895340 h 1334345"/>
              <a:gd name="connsiteX32" fmla="*/ 932036 w 12191999"/>
              <a:gd name="connsiteY32" fmla="*/ 944588 h 1334345"/>
              <a:gd name="connsiteX33" fmla="*/ 888223 w 12191999"/>
              <a:gd name="connsiteY33" fmla="*/ 938432 h 1334345"/>
              <a:gd name="connsiteX34" fmla="*/ 885869 w 12191999"/>
              <a:gd name="connsiteY34" fmla="*/ 937786 h 1334345"/>
              <a:gd name="connsiteX35" fmla="*/ 888224 w 12191999"/>
              <a:gd name="connsiteY35" fmla="*/ 938433 h 1334345"/>
              <a:gd name="connsiteX36" fmla="*/ 932037 w 12191999"/>
              <a:gd name="connsiteY36" fmla="*/ 944589 h 1334345"/>
              <a:gd name="connsiteX37" fmla="*/ 1025246 w 12191999"/>
              <a:gd name="connsiteY37" fmla="*/ 895341 h 1334345"/>
              <a:gd name="connsiteX38" fmla="*/ 1289335 w 12191999"/>
              <a:gd name="connsiteY38" fmla="*/ 870716 h 1334345"/>
              <a:gd name="connsiteX39" fmla="*/ 1541652 w 12191999"/>
              <a:gd name="connsiteY39" fmla="*/ 798383 h 1334345"/>
              <a:gd name="connsiteX40" fmla="*/ 1631097 w 12191999"/>
              <a:gd name="connsiteY40" fmla="*/ 788636 h 1334345"/>
              <a:gd name="connsiteX41" fmla="*/ 1676425 w 12191999"/>
              <a:gd name="connsiteY41" fmla="*/ 791618 h 1334345"/>
              <a:gd name="connsiteX42" fmla="*/ 1676426 w 12191999"/>
              <a:gd name="connsiteY42" fmla="*/ 791618 h 1334345"/>
              <a:gd name="connsiteX43" fmla="*/ 1631097 w 12191999"/>
              <a:gd name="connsiteY43" fmla="*/ 788636 h 1334345"/>
              <a:gd name="connsiteX44" fmla="*/ 1631097 w 12191999"/>
              <a:gd name="connsiteY44" fmla="*/ 788636 h 1334345"/>
              <a:gd name="connsiteX45" fmla="*/ 5743206 w 12191999"/>
              <a:gd name="connsiteY45" fmla="*/ 0 h 1334345"/>
              <a:gd name="connsiteX46" fmla="*/ 5771910 w 12191999"/>
              <a:gd name="connsiteY46" fmla="*/ 4482 h 1334345"/>
              <a:gd name="connsiteX47" fmla="*/ 5959903 w 12191999"/>
              <a:gd name="connsiteY47" fmla="*/ 50525 h 1334345"/>
              <a:gd name="connsiteX48" fmla="*/ 6519150 w 12191999"/>
              <a:gd name="connsiteY48" fmla="*/ 354223 h 1334345"/>
              <a:gd name="connsiteX49" fmla="*/ 7466764 w 12191999"/>
              <a:gd name="connsiteY49" fmla="*/ 510176 h 1334345"/>
              <a:gd name="connsiteX50" fmla="*/ 8181358 w 12191999"/>
              <a:gd name="connsiteY50" fmla="*/ 666129 h 1334345"/>
              <a:gd name="connsiteX51" fmla="*/ 8771675 w 12191999"/>
              <a:gd name="connsiteY51" fmla="*/ 551216 h 1334345"/>
              <a:gd name="connsiteX52" fmla="*/ 9361992 w 12191999"/>
              <a:gd name="connsiteY52" fmla="*/ 485551 h 1334345"/>
              <a:gd name="connsiteX53" fmla="*/ 9638702 w 12191999"/>
              <a:gd name="connsiteY53" fmla="*/ 395776 h 1334345"/>
              <a:gd name="connsiteX54" fmla="*/ 9702244 w 12191999"/>
              <a:gd name="connsiteY54" fmla="*/ 372178 h 1334345"/>
              <a:gd name="connsiteX55" fmla="*/ 9727055 w 12191999"/>
              <a:gd name="connsiteY55" fmla="*/ 383977 h 1334345"/>
              <a:gd name="connsiteX56" fmla="*/ 9828031 w 12191999"/>
              <a:gd name="connsiteY56" fmla="*/ 411680 h 1334345"/>
              <a:gd name="connsiteX57" fmla="*/ 10433882 w 12191999"/>
              <a:gd name="connsiteY57" fmla="*/ 444512 h 1334345"/>
              <a:gd name="connsiteX58" fmla="*/ 10589229 w 12191999"/>
              <a:gd name="connsiteY58" fmla="*/ 510176 h 1334345"/>
              <a:gd name="connsiteX59" fmla="*/ 10884387 w 12191999"/>
              <a:gd name="connsiteY59" fmla="*/ 469135 h 1334345"/>
              <a:gd name="connsiteX60" fmla="*/ 11288288 w 12191999"/>
              <a:gd name="connsiteY60" fmla="*/ 543008 h 1334345"/>
              <a:gd name="connsiteX61" fmla="*/ 11529682 w 12191999"/>
              <a:gd name="connsiteY61" fmla="*/ 469713 h 1334345"/>
              <a:gd name="connsiteX62" fmla="*/ 11612362 w 12191999"/>
              <a:gd name="connsiteY62" fmla="*/ 448952 h 1334345"/>
              <a:gd name="connsiteX63" fmla="*/ 11661848 w 12191999"/>
              <a:gd name="connsiteY63" fmla="*/ 465376 h 1334345"/>
              <a:gd name="connsiteX64" fmla="*/ 12078128 w 12191999"/>
              <a:gd name="connsiteY64" fmla="*/ 595911 h 1334345"/>
              <a:gd name="connsiteX65" fmla="*/ 12191999 w 12191999"/>
              <a:gd name="connsiteY65" fmla="*/ 625868 h 1334345"/>
              <a:gd name="connsiteX66" fmla="*/ 12191999 w 12191999"/>
              <a:gd name="connsiteY66" fmla="*/ 1072321 h 1334345"/>
              <a:gd name="connsiteX67" fmla="*/ 12191999 w 12191999"/>
              <a:gd name="connsiteY67" fmla="*/ 1334345 h 1334345"/>
              <a:gd name="connsiteX68" fmla="*/ 0 w 12191999"/>
              <a:gd name="connsiteY68" fmla="*/ 1334345 h 1334345"/>
              <a:gd name="connsiteX69" fmla="*/ 0 w 12191999"/>
              <a:gd name="connsiteY69" fmla="*/ 1072321 h 1334345"/>
              <a:gd name="connsiteX70" fmla="*/ 1 w 12191999"/>
              <a:gd name="connsiteY70" fmla="*/ 1072321 h 1334345"/>
              <a:gd name="connsiteX71" fmla="*/ 1 w 12191999"/>
              <a:gd name="connsiteY71" fmla="*/ 813658 h 1334345"/>
              <a:gd name="connsiteX72" fmla="*/ 20711 w 12191999"/>
              <a:gd name="connsiteY72" fmla="*/ 812426 h 1334345"/>
              <a:gd name="connsiteX73" fmla="*/ 22430 w 12191999"/>
              <a:gd name="connsiteY73" fmla="*/ 812443 h 1334345"/>
              <a:gd name="connsiteX74" fmla="*/ 108700 w 12191999"/>
              <a:gd name="connsiteY74" fmla="*/ 813260 h 1334345"/>
              <a:gd name="connsiteX75" fmla="*/ 170240 w 12191999"/>
              <a:gd name="connsiteY75" fmla="*/ 821105 h 1334345"/>
              <a:gd name="connsiteX76" fmla="*/ 192198 w 12191999"/>
              <a:gd name="connsiteY76" fmla="*/ 823904 h 1334345"/>
              <a:gd name="connsiteX77" fmla="*/ 192199 w 12191999"/>
              <a:gd name="connsiteY77" fmla="*/ 823904 h 1334345"/>
              <a:gd name="connsiteX78" fmla="*/ 170240 w 12191999"/>
              <a:gd name="connsiteY78" fmla="*/ 821105 h 1334345"/>
              <a:gd name="connsiteX79" fmla="*/ 108699 w 12191999"/>
              <a:gd name="connsiteY79" fmla="*/ 813259 h 1334345"/>
              <a:gd name="connsiteX80" fmla="*/ 22430 w 12191999"/>
              <a:gd name="connsiteY80" fmla="*/ 812443 h 1334345"/>
              <a:gd name="connsiteX81" fmla="*/ 20711 w 12191999"/>
              <a:gd name="connsiteY81" fmla="*/ 812426 h 1334345"/>
              <a:gd name="connsiteX82" fmla="*/ 20711 w 12191999"/>
              <a:gd name="connsiteY82" fmla="*/ 812426 h 1334345"/>
              <a:gd name="connsiteX83" fmla="*/ 20710 w 12191999"/>
              <a:gd name="connsiteY83" fmla="*/ 812426 h 1334345"/>
              <a:gd name="connsiteX84" fmla="*/ 0 w 12191999"/>
              <a:gd name="connsiteY84" fmla="*/ 813658 h 1334345"/>
              <a:gd name="connsiteX85" fmla="*/ 0 w 12191999"/>
              <a:gd name="connsiteY85" fmla="*/ 489071 h 1334345"/>
              <a:gd name="connsiteX86" fmla="*/ 43142 w 12191999"/>
              <a:gd name="connsiteY86" fmla="*/ 505751 h 1334345"/>
              <a:gd name="connsiteX87" fmla="*/ 212081 w 12191999"/>
              <a:gd name="connsiteY87" fmla="*/ 543008 h 1334345"/>
              <a:gd name="connsiteX88" fmla="*/ 600448 w 12191999"/>
              <a:gd name="connsiteY88" fmla="*/ 460927 h 1334345"/>
              <a:gd name="connsiteX89" fmla="*/ 1004349 w 12191999"/>
              <a:gd name="connsiteY89" fmla="*/ 411680 h 1334345"/>
              <a:gd name="connsiteX90" fmla="*/ 1268437 w 12191999"/>
              <a:gd name="connsiteY90" fmla="*/ 329598 h 1334345"/>
              <a:gd name="connsiteX91" fmla="*/ 1936428 w 12191999"/>
              <a:gd name="connsiteY91" fmla="*/ 304974 h 1334345"/>
              <a:gd name="connsiteX92" fmla="*/ 2262655 w 12191999"/>
              <a:gd name="connsiteY92" fmla="*/ 370639 h 1334345"/>
              <a:gd name="connsiteX93" fmla="*/ 2402467 w 12191999"/>
              <a:gd name="connsiteY93" fmla="*/ 346015 h 1334345"/>
              <a:gd name="connsiteX94" fmla="*/ 2837437 w 12191999"/>
              <a:gd name="connsiteY94" fmla="*/ 436303 h 1334345"/>
              <a:gd name="connsiteX95" fmla="*/ 3614171 w 12191999"/>
              <a:gd name="connsiteY95" fmla="*/ 411680 h 1334345"/>
              <a:gd name="connsiteX96" fmla="*/ 3909329 w 12191999"/>
              <a:gd name="connsiteY96" fmla="*/ 411680 h 1334345"/>
              <a:gd name="connsiteX97" fmla="*/ 4453042 w 12191999"/>
              <a:gd name="connsiteY97" fmla="*/ 395263 h 1334345"/>
              <a:gd name="connsiteX98" fmla="*/ 4654993 w 12191999"/>
              <a:gd name="connsiteY98" fmla="*/ 395263 h 1334345"/>
              <a:gd name="connsiteX99" fmla="*/ 4872478 w 12191999"/>
              <a:gd name="connsiteY99" fmla="*/ 280350 h 1334345"/>
              <a:gd name="connsiteX100" fmla="*/ 5431725 w 12191999"/>
              <a:gd name="connsiteY100" fmla="*/ 149021 h 1334345"/>
              <a:gd name="connsiteX101" fmla="*/ 5706691 w 12191999"/>
              <a:gd name="connsiteY101" fmla="*/ 16122 h 133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1999" h="1334345">
                <a:moveTo>
                  <a:pt x="2847466" y="1046402"/>
                </a:moveTo>
                <a:lnTo>
                  <a:pt x="2891951" y="1059437"/>
                </a:lnTo>
                <a:lnTo>
                  <a:pt x="2931128" y="1072321"/>
                </a:lnTo>
                <a:lnTo>
                  <a:pt x="2891953" y="1059438"/>
                </a:lnTo>
                <a:close/>
                <a:moveTo>
                  <a:pt x="2673480" y="1012610"/>
                </a:moveTo>
                <a:cubicBezTo>
                  <a:pt x="2576552" y="1010281"/>
                  <a:pt x="2524921" y="1045805"/>
                  <a:pt x="2481271" y="1061188"/>
                </a:cubicBezTo>
                <a:lnTo>
                  <a:pt x="2438898" y="1067709"/>
                </a:lnTo>
                <a:lnTo>
                  <a:pt x="2419283" y="1063157"/>
                </a:lnTo>
                <a:lnTo>
                  <a:pt x="2438897" y="1067709"/>
                </a:lnTo>
                <a:lnTo>
                  <a:pt x="2438898" y="1067709"/>
                </a:lnTo>
                <a:lnTo>
                  <a:pt x="2438898" y="1067709"/>
                </a:lnTo>
                <a:cubicBezTo>
                  <a:pt x="2481376" y="1072198"/>
                  <a:pt x="2519394" y="1037214"/>
                  <a:pt x="2590271" y="1020751"/>
                </a:cubicBezTo>
                <a:lnTo>
                  <a:pt x="2673481" y="1012610"/>
                </a:lnTo>
                <a:lnTo>
                  <a:pt x="2692964" y="1014492"/>
                </a:lnTo>
                <a:lnTo>
                  <a:pt x="2734057" y="1018461"/>
                </a:lnTo>
                <a:lnTo>
                  <a:pt x="2734056" y="1018461"/>
                </a:lnTo>
                <a:lnTo>
                  <a:pt x="2692964" y="1014492"/>
                </a:lnTo>
                <a:lnTo>
                  <a:pt x="2673482" y="1012610"/>
                </a:lnTo>
                <a:lnTo>
                  <a:pt x="2673481" y="1012610"/>
                </a:lnTo>
                <a:close/>
                <a:moveTo>
                  <a:pt x="344633" y="863663"/>
                </a:moveTo>
                <a:cubicBezTo>
                  <a:pt x="369391" y="870033"/>
                  <a:pt x="394150" y="875504"/>
                  <a:pt x="419394" y="878925"/>
                </a:cubicBezTo>
                <a:cubicBezTo>
                  <a:pt x="520369" y="892605"/>
                  <a:pt x="629112" y="884396"/>
                  <a:pt x="714553" y="895341"/>
                </a:cubicBezTo>
                <a:lnTo>
                  <a:pt x="739734" y="900282"/>
                </a:lnTo>
                <a:lnTo>
                  <a:pt x="777297" y="907653"/>
                </a:lnTo>
                <a:lnTo>
                  <a:pt x="788191" y="910703"/>
                </a:lnTo>
                <a:lnTo>
                  <a:pt x="777298" y="907653"/>
                </a:lnTo>
                <a:lnTo>
                  <a:pt x="739734" y="900282"/>
                </a:lnTo>
                <a:lnTo>
                  <a:pt x="714551" y="895340"/>
                </a:lnTo>
                <a:cubicBezTo>
                  <a:pt x="629111" y="884396"/>
                  <a:pt x="520368" y="892604"/>
                  <a:pt x="419392" y="878924"/>
                </a:cubicBezTo>
                <a:close/>
                <a:moveTo>
                  <a:pt x="1631096" y="788636"/>
                </a:moveTo>
                <a:cubicBezTo>
                  <a:pt x="1511997" y="787268"/>
                  <a:pt x="1390309" y="852932"/>
                  <a:pt x="1289333" y="870716"/>
                </a:cubicBezTo>
                <a:cubicBezTo>
                  <a:pt x="1188359" y="888500"/>
                  <a:pt x="1084794" y="883028"/>
                  <a:pt x="1025245" y="895340"/>
                </a:cubicBezTo>
                <a:cubicBezTo>
                  <a:pt x="965695" y="907653"/>
                  <a:pt x="983818" y="944588"/>
                  <a:pt x="932036" y="944588"/>
                </a:cubicBezTo>
                <a:cubicBezTo>
                  <a:pt x="919090" y="944588"/>
                  <a:pt x="904365" y="942194"/>
                  <a:pt x="888223" y="938432"/>
                </a:cubicBezTo>
                <a:lnTo>
                  <a:pt x="885869" y="937786"/>
                </a:lnTo>
                <a:lnTo>
                  <a:pt x="888224" y="938433"/>
                </a:lnTo>
                <a:cubicBezTo>
                  <a:pt x="904366" y="942195"/>
                  <a:pt x="919091" y="944589"/>
                  <a:pt x="932037" y="944589"/>
                </a:cubicBezTo>
                <a:cubicBezTo>
                  <a:pt x="983819" y="944589"/>
                  <a:pt x="965696" y="907653"/>
                  <a:pt x="1025246" y="895341"/>
                </a:cubicBezTo>
                <a:cubicBezTo>
                  <a:pt x="1084795" y="883028"/>
                  <a:pt x="1188360" y="888500"/>
                  <a:pt x="1289335" y="870716"/>
                </a:cubicBezTo>
                <a:cubicBezTo>
                  <a:pt x="1365066" y="857378"/>
                  <a:pt x="1452449" y="817107"/>
                  <a:pt x="1541652" y="798383"/>
                </a:cubicBezTo>
                <a:lnTo>
                  <a:pt x="1631097" y="788636"/>
                </a:lnTo>
                <a:lnTo>
                  <a:pt x="1676425" y="791618"/>
                </a:lnTo>
                <a:lnTo>
                  <a:pt x="1676426" y="791618"/>
                </a:lnTo>
                <a:lnTo>
                  <a:pt x="1631097" y="788636"/>
                </a:lnTo>
                <a:lnTo>
                  <a:pt x="1631097" y="788636"/>
                </a:lnTo>
                <a:close/>
                <a:moveTo>
                  <a:pt x="5743206" y="0"/>
                </a:moveTo>
                <a:lnTo>
                  <a:pt x="5771910" y="4482"/>
                </a:lnTo>
                <a:cubicBezTo>
                  <a:pt x="5839996" y="17180"/>
                  <a:pt x="5904237" y="32057"/>
                  <a:pt x="5959903" y="50525"/>
                </a:cubicBezTo>
                <a:cubicBezTo>
                  <a:pt x="6182566" y="124398"/>
                  <a:pt x="6268008" y="277615"/>
                  <a:pt x="6519150" y="354223"/>
                </a:cubicBezTo>
                <a:cubicBezTo>
                  <a:pt x="6770294" y="430831"/>
                  <a:pt x="7189729" y="458192"/>
                  <a:pt x="7466764" y="510176"/>
                </a:cubicBezTo>
                <a:cubicBezTo>
                  <a:pt x="7743799" y="562160"/>
                  <a:pt x="7963872" y="659289"/>
                  <a:pt x="8181358" y="666129"/>
                </a:cubicBezTo>
                <a:cubicBezTo>
                  <a:pt x="8398843" y="672968"/>
                  <a:pt x="8574902" y="581312"/>
                  <a:pt x="8771675" y="551216"/>
                </a:cubicBezTo>
                <a:cubicBezTo>
                  <a:pt x="8968447" y="521120"/>
                  <a:pt x="9175576" y="525224"/>
                  <a:pt x="9361992" y="485551"/>
                </a:cubicBezTo>
                <a:cubicBezTo>
                  <a:pt x="9455199" y="465715"/>
                  <a:pt x="9549054" y="430147"/>
                  <a:pt x="9638702" y="395776"/>
                </a:cubicBezTo>
                <a:lnTo>
                  <a:pt x="9702244" y="372178"/>
                </a:lnTo>
                <a:lnTo>
                  <a:pt x="9727055" y="383977"/>
                </a:lnTo>
                <a:cubicBezTo>
                  <a:pt x="9755535" y="395349"/>
                  <a:pt x="9787899" y="405181"/>
                  <a:pt x="9828031" y="411680"/>
                </a:cubicBezTo>
                <a:cubicBezTo>
                  <a:pt x="9988556" y="437672"/>
                  <a:pt x="10307015" y="428096"/>
                  <a:pt x="10433882" y="444512"/>
                </a:cubicBezTo>
                <a:cubicBezTo>
                  <a:pt x="10560749" y="460927"/>
                  <a:pt x="10514144" y="506072"/>
                  <a:pt x="10589229" y="510176"/>
                </a:cubicBezTo>
                <a:cubicBezTo>
                  <a:pt x="10664314" y="514280"/>
                  <a:pt x="10767877" y="463663"/>
                  <a:pt x="10884387" y="469135"/>
                </a:cubicBezTo>
                <a:cubicBezTo>
                  <a:pt x="11000897" y="474607"/>
                  <a:pt x="11164011" y="547112"/>
                  <a:pt x="11288288" y="543008"/>
                </a:cubicBezTo>
                <a:cubicBezTo>
                  <a:pt x="11381495" y="539930"/>
                  <a:pt x="11441207" y="499916"/>
                  <a:pt x="11529682" y="469713"/>
                </a:cubicBezTo>
                <a:lnTo>
                  <a:pt x="11612362" y="448952"/>
                </a:lnTo>
                <a:lnTo>
                  <a:pt x="11661848" y="465376"/>
                </a:lnTo>
                <a:cubicBezTo>
                  <a:pt x="11775323" y="503010"/>
                  <a:pt x="11929254" y="553535"/>
                  <a:pt x="12078128" y="595911"/>
                </a:cubicBezTo>
                <a:lnTo>
                  <a:pt x="12191999" y="625868"/>
                </a:lnTo>
                <a:lnTo>
                  <a:pt x="12191999" y="1072321"/>
                </a:lnTo>
                <a:lnTo>
                  <a:pt x="12191999" y="1334345"/>
                </a:lnTo>
                <a:lnTo>
                  <a:pt x="0" y="1334345"/>
                </a:lnTo>
                <a:lnTo>
                  <a:pt x="0" y="1072321"/>
                </a:lnTo>
                <a:lnTo>
                  <a:pt x="1" y="1072321"/>
                </a:lnTo>
                <a:lnTo>
                  <a:pt x="1" y="813658"/>
                </a:lnTo>
                <a:lnTo>
                  <a:pt x="20711" y="812426"/>
                </a:lnTo>
                <a:lnTo>
                  <a:pt x="22430" y="812443"/>
                </a:lnTo>
                <a:lnTo>
                  <a:pt x="108700" y="813260"/>
                </a:lnTo>
                <a:lnTo>
                  <a:pt x="170240" y="821105"/>
                </a:lnTo>
                <a:lnTo>
                  <a:pt x="192198" y="823904"/>
                </a:lnTo>
                <a:lnTo>
                  <a:pt x="192199" y="823904"/>
                </a:lnTo>
                <a:lnTo>
                  <a:pt x="170240" y="821105"/>
                </a:lnTo>
                <a:lnTo>
                  <a:pt x="108699" y="813259"/>
                </a:lnTo>
                <a:lnTo>
                  <a:pt x="22430" y="812443"/>
                </a:lnTo>
                <a:lnTo>
                  <a:pt x="20711" y="812426"/>
                </a:lnTo>
                <a:lnTo>
                  <a:pt x="20711" y="812426"/>
                </a:lnTo>
                <a:lnTo>
                  <a:pt x="20710" y="812426"/>
                </a:lnTo>
                <a:lnTo>
                  <a:pt x="0" y="813658"/>
                </a:lnTo>
                <a:lnTo>
                  <a:pt x="0" y="489071"/>
                </a:lnTo>
                <a:lnTo>
                  <a:pt x="43142" y="505751"/>
                </a:lnTo>
                <a:cubicBezTo>
                  <a:pt x="107870" y="530012"/>
                  <a:pt x="166772" y="548138"/>
                  <a:pt x="212081" y="543008"/>
                </a:cubicBezTo>
                <a:cubicBezTo>
                  <a:pt x="393318" y="522488"/>
                  <a:pt x="468403" y="482815"/>
                  <a:pt x="600448" y="460927"/>
                </a:cubicBezTo>
                <a:cubicBezTo>
                  <a:pt x="732493" y="439040"/>
                  <a:pt x="893017" y="433567"/>
                  <a:pt x="1004349" y="411680"/>
                </a:cubicBezTo>
                <a:cubicBezTo>
                  <a:pt x="1115680" y="389791"/>
                  <a:pt x="1113092" y="347383"/>
                  <a:pt x="1268437" y="329598"/>
                </a:cubicBezTo>
                <a:cubicBezTo>
                  <a:pt x="1423783" y="311814"/>
                  <a:pt x="1770725" y="298134"/>
                  <a:pt x="1936428" y="304974"/>
                </a:cubicBezTo>
                <a:cubicBezTo>
                  <a:pt x="2102131" y="311814"/>
                  <a:pt x="2184982" y="363799"/>
                  <a:pt x="2262655" y="370639"/>
                </a:cubicBezTo>
                <a:cubicBezTo>
                  <a:pt x="2340329" y="377479"/>
                  <a:pt x="2306671" y="335070"/>
                  <a:pt x="2402467" y="346015"/>
                </a:cubicBezTo>
                <a:cubicBezTo>
                  <a:pt x="2498264" y="356959"/>
                  <a:pt x="2635487" y="425359"/>
                  <a:pt x="2837437" y="436303"/>
                </a:cubicBezTo>
                <a:cubicBezTo>
                  <a:pt x="3039388" y="447247"/>
                  <a:pt x="3435523" y="415783"/>
                  <a:pt x="3614171" y="411680"/>
                </a:cubicBezTo>
                <a:cubicBezTo>
                  <a:pt x="3792819" y="407575"/>
                  <a:pt x="3769517" y="414416"/>
                  <a:pt x="3909329" y="411680"/>
                </a:cubicBezTo>
                <a:cubicBezTo>
                  <a:pt x="4049141" y="408943"/>
                  <a:pt x="4328764" y="397999"/>
                  <a:pt x="4453042" y="395263"/>
                </a:cubicBezTo>
                <a:cubicBezTo>
                  <a:pt x="4577318" y="392527"/>
                  <a:pt x="4585086" y="414414"/>
                  <a:pt x="4654993" y="395263"/>
                </a:cubicBezTo>
                <a:cubicBezTo>
                  <a:pt x="4724898" y="376111"/>
                  <a:pt x="4743022" y="321391"/>
                  <a:pt x="4872478" y="280350"/>
                </a:cubicBezTo>
                <a:cubicBezTo>
                  <a:pt x="5001933" y="239310"/>
                  <a:pt x="5263433" y="202374"/>
                  <a:pt x="5431725" y="149021"/>
                </a:cubicBezTo>
                <a:cubicBezTo>
                  <a:pt x="5536908" y="115676"/>
                  <a:pt x="5617817" y="59353"/>
                  <a:pt x="5706691" y="161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20" name="文本占位符 310"/>
          <p:cNvSpPr>
            <a:spLocks noGrp="1"/>
          </p:cNvSpPr>
          <p:nvPr>
            <p:ph type="body" sz="quarter" idx="11"/>
          </p:nvPr>
        </p:nvSpPr>
        <p:spPr>
          <a:xfrm>
            <a:off x="1725821" y="2460988"/>
            <a:ext cx="5692356" cy="5726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321" name="矩形 320"/>
          <p:cNvSpPr/>
          <p:nvPr/>
        </p:nvSpPr>
        <p:spPr>
          <a:xfrm>
            <a:off x="-1" y="0"/>
            <a:ext cx="9144000" cy="146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22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1725821" y="3538770"/>
            <a:ext cx="5692356" cy="5249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 sz="1400" b="0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0699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751993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1492657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3513481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4254145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4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6220104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5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6960768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72159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2137309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2877973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4898797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5639461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2137309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2877973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4898797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5639461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33596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2137309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2877973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4898797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5639461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735882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1476546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3497370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4238034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4" name="文本占位符 3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9886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5" name="文本占位符 310"/>
          <p:cNvSpPr>
            <a:spLocks noGrp="1"/>
          </p:cNvSpPr>
          <p:nvPr>
            <p:ph type="body" sz="quarter" idx="20"/>
          </p:nvPr>
        </p:nvSpPr>
        <p:spPr>
          <a:xfrm>
            <a:off x="6960550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24321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735882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1476546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3497370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4238034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4" name="文本占位符 3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9886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5" name="文本占位符 310"/>
          <p:cNvSpPr>
            <a:spLocks noGrp="1"/>
          </p:cNvSpPr>
          <p:nvPr>
            <p:ph type="body" sz="quarter" idx="20"/>
          </p:nvPr>
        </p:nvSpPr>
        <p:spPr>
          <a:xfrm>
            <a:off x="6960550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6" name="文本占位符 310"/>
          <p:cNvSpPr>
            <a:spLocks noGrp="1"/>
          </p:cNvSpPr>
          <p:nvPr>
            <p:ph type="body" sz="quarter" idx="21" hasCustomPrompt="1"/>
          </p:nvPr>
        </p:nvSpPr>
        <p:spPr>
          <a:xfrm>
            <a:off x="735882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7" name="文本占位符 310"/>
          <p:cNvSpPr>
            <a:spLocks noGrp="1"/>
          </p:cNvSpPr>
          <p:nvPr>
            <p:ph type="body" sz="quarter" idx="22"/>
          </p:nvPr>
        </p:nvSpPr>
        <p:spPr>
          <a:xfrm>
            <a:off x="1476546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4" name="文本占位符 310"/>
          <p:cNvSpPr>
            <a:spLocks noGrp="1"/>
          </p:cNvSpPr>
          <p:nvPr>
            <p:ph type="body" sz="quarter" idx="23" hasCustomPrompt="1"/>
          </p:nvPr>
        </p:nvSpPr>
        <p:spPr>
          <a:xfrm>
            <a:off x="3497370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5" name="文本占位符 310"/>
          <p:cNvSpPr>
            <a:spLocks noGrp="1"/>
          </p:cNvSpPr>
          <p:nvPr>
            <p:ph type="body" sz="quarter" idx="24"/>
          </p:nvPr>
        </p:nvSpPr>
        <p:spPr>
          <a:xfrm>
            <a:off x="4238034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6" name="文本占位符 310"/>
          <p:cNvSpPr>
            <a:spLocks noGrp="1"/>
          </p:cNvSpPr>
          <p:nvPr>
            <p:ph type="body" sz="quarter" idx="25" hasCustomPrompt="1"/>
          </p:nvPr>
        </p:nvSpPr>
        <p:spPr>
          <a:xfrm>
            <a:off x="6219886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7" name="文本占位符 310"/>
          <p:cNvSpPr>
            <a:spLocks noGrp="1"/>
          </p:cNvSpPr>
          <p:nvPr>
            <p:ph type="body" sz="quarter" idx="26"/>
          </p:nvPr>
        </p:nvSpPr>
        <p:spPr>
          <a:xfrm>
            <a:off x="6960550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864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735882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1476546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3497370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4238034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4" name="文本占位符 3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9886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5" name="文本占位符 310"/>
          <p:cNvSpPr>
            <a:spLocks noGrp="1"/>
          </p:cNvSpPr>
          <p:nvPr>
            <p:ph type="body" sz="quarter" idx="20"/>
          </p:nvPr>
        </p:nvSpPr>
        <p:spPr>
          <a:xfrm>
            <a:off x="6960550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6" name="文本占位符 310"/>
          <p:cNvSpPr>
            <a:spLocks noGrp="1"/>
          </p:cNvSpPr>
          <p:nvPr>
            <p:ph type="body" sz="quarter" idx="21" hasCustomPrompt="1"/>
          </p:nvPr>
        </p:nvSpPr>
        <p:spPr>
          <a:xfrm>
            <a:off x="735882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7" name="文本占位符 310"/>
          <p:cNvSpPr>
            <a:spLocks noGrp="1"/>
          </p:cNvSpPr>
          <p:nvPr>
            <p:ph type="body" sz="quarter" idx="22"/>
          </p:nvPr>
        </p:nvSpPr>
        <p:spPr>
          <a:xfrm>
            <a:off x="1476546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4" name="文本占位符 310"/>
          <p:cNvSpPr>
            <a:spLocks noGrp="1"/>
          </p:cNvSpPr>
          <p:nvPr>
            <p:ph type="body" sz="quarter" idx="23" hasCustomPrompt="1"/>
          </p:nvPr>
        </p:nvSpPr>
        <p:spPr>
          <a:xfrm>
            <a:off x="3497370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5" name="文本占位符 310"/>
          <p:cNvSpPr>
            <a:spLocks noGrp="1"/>
          </p:cNvSpPr>
          <p:nvPr>
            <p:ph type="body" sz="quarter" idx="24"/>
          </p:nvPr>
        </p:nvSpPr>
        <p:spPr>
          <a:xfrm>
            <a:off x="4238034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6" name="文本占位符 310"/>
          <p:cNvSpPr>
            <a:spLocks noGrp="1"/>
          </p:cNvSpPr>
          <p:nvPr>
            <p:ph type="body" sz="quarter" idx="25" hasCustomPrompt="1"/>
          </p:nvPr>
        </p:nvSpPr>
        <p:spPr>
          <a:xfrm>
            <a:off x="6219886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7" name="文本占位符 310"/>
          <p:cNvSpPr>
            <a:spLocks noGrp="1"/>
          </p:cNvSpPr>
          <p:nvPr>
            <p:ph type="body" sz="quarter" idx="26"/>
          </p:nvPr>
        </p:nvSpPr>
        <p:spPr>
          <a:xfrm>
            <a:off x="6960550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8646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形状 1"/>
          <p:cNvSpPr/>
          <p:nvPr/>
        </p:nvSpPr>
        <p:spPr>
          <a:xfrm>
            <a:off x="8" y="384049"/>
            <a:ext cx="9143999" cy="1079437"/>
          </a:xfrm>
          <a:custGeom>
            <a:avLst/>
            <a:gdLst>
              <a:gd name="connsiteX0" fmla="*/ 10439343 w 10873408"/>
              <a:gd name="connsiteY0" fmla="*/ 17 h 1822005"/>
              <a:gd name="connsiteX1" fmla="*/ 10823807 w 10873408"/>
              <a:gd name="connsiteY1" fmla="*/ 160670 h 1822005"/>
              <a:gd name="connsiteX2" fmla="*/ 10873408 w 10873408"/>
              <a:gd name="connsiteY2" fmla="*/ 184273 h 1822005"/>
              <a:gd name="connsiteX3" fmla="*/ 10873408 w 10873408"/>
              <a:gd name="connsiteY3" fmla="*/ 1327582 h 1822005"/>
              <a:gd name="connsiteX4" fmla="*/ 10843181 w 10873408"/>
              <a:gd name="connsiteY4" fmla="*/ 1332070 h 1822005"/>
              <a:gd name="connsiteX5" fmla="*/ 10732453 w 10873408"/>
              <a:gd name="connsiteY5" fmla="*/ 1325792 h 1822005"/>
              <a:gd name="connsiteX6" fmla="*/ 10399944 w 10873408"/>
              <a:gd name="connsiteY6" fmla="*/ 1090264 h 1822005"/>
              <a:gd name="connsiteX7" fmla="*/ 10247544 w 10873408"/>
              <a:gd name="connsiteY7" fmla="*/ 1298083 h 1822005"/>
              <a:gd name="connsiteX8" fmla="*/ 10039726 w 10873408"/>
              <a:gd name="connsiteY8" fmla="*/ 1256519 h 1822005"/>
              <a:gd name="connsiteX9" fmla="*/ 9471690 w 10873408"/>
              <a:gd name="connsiteY9" fmla="*/ 1353501 h 1822005"/>
              <a:gd name="connsiteX10" fmla="*/ 9139181 w 10873408"/>
              <a:gd name="connsiteY10" fmla="*/ 1145683 h 1822005"/>
              <a:gd name="connsiteX11" fmla="*/ 8751253 w 10873408"/>
              <a:gd name="connsiteY11" fmla="*/ 1187246 h 1822005"/>
              <a:gd name="connsiteX12" fmla="*/ 8501872 w 10873408"/>
              <a:gd name="connsiteY12" fmla="*/ 1381210 h 1822005"/>
              <a:gd name="connsiteX13" fmla="*/ 8127799 w 10873408"/>
              <a:gd name="connsiteY13" fmla="*/ 1547464 h 1822005"/>
              <a:gd name="connsiteX14" fmla="*/ 7753726 w 10873408"/>
              <a:gd name="connsiteY14" fmla="*/ 1450483 h 1822005"/>
              <a:gd name="connsiteX15" fmla="*/ 7268817 w 10873408"/>
              <a:gd name="connsiteY15" fmla="*/ 1422773 h 1822005"/>
              <a:gd name="connsiteX16" fmla="*/ 6853181 w 10873408"/>
              <a:gd name="connsiteY16" fmla="*/ 1505901 h 1822005"/>
              <a:gd name="connsiteX17" fmla="*/ 6437544 w 10873408"/>
              <a:gd name="connsiteY17" fmla="*/ 1381210 h 1822005"/>
              <a:gd name="connsiteX18" fmla="*/ 5689399 w 10873408"/>
              <a:gd name="connsiteY18" fmla="*/ 1395064 h 1822005"/>
              <a:gd name="connsiteX19" fmla="*/ 5135217 w 10873408"/>
              <a:gd name="connsiteY19" fmla="*/ 1242664 h 1822005"/>
              <a:gd name="connsiteX20" fmla="*/ 4608744 w 10873408"/>
              <a:gd name="connsiteY20" fmla="*/ 1173392 h 1822005"/>
              <a:gd name="connsiteX21" fmla="*/ 4220817 w 10873408"/>
              <a:gd name="connsiteY21" fmla="*/ 854737 h 1822005"/>
              <a:gd name="connsiteX22" fmla="*/ 3874453 w 10873408"/>
              <a:gd name="connsiteY22" fmla="*/ 1034846 h 1822005"/>
              <a:gd name="connsiteX23" fmla="*/ 3500381 w 10873408"/>
              <a:gd name="connsiteY23" fmla="*/ 1020992 h 1822005"/>
              <a:gd name="connsiteX24" fmla="*/ 3403399 w 10873408"/>
              <a:gd name="connsiteY24" fmla="*/ 1173392 h 1822005"/>
              <a:gd name="connsiteX25" fmla="*/ 3209435 w 10873408"/>
              <a:gd name="connsiteY25" fmla="*/ 1311937 h 1822005"/>
              <a:gd name="connsiteX26" fmla="*/ 3098599 w 10873408"/>
              <a:gd name="connsiteY26" fmla="*/ 1311937 h 1822005"/>
              <a:gd name="connsiteX27" fmla="*/ 2890781 w 10873408"/>
              <a:gd name="connsiteY27" fmla="*/ 1408919 h 1822005"/>
              <a:gd name="connsiteX28" fmla="*/ 2669108 w 10873408"/>
              <a:gd name="connsiteY28" fmla="*/ 1381210 h 1822005"/>
              <a:gd name="connsiteX29" fmla="*/ 2405872 w 10873408"/>
              <a:gd name="connsiteY29" fmla="*/ 1602883 h 1822005"/>
              <a:gd name="connsiteX30" fmla="*/ 2239617 w 10873408"/>
              <a:gd name="connsiteY30" fmla="*/ 1505901 h 1822005"/>
              <a:gd name="connsiteX31" fmla="*/ 1976381 w 10873408"/>
              <a:gd name="connsiteY31" fmla="*/ 1616737 h 1822005"/>
              <a:gd name="connsiteX32" fmla="*/ 1837835 w 10873408"/>
              <a:gd name="connsiteY32" fmla="*/ 1533610 h 1822005"/>
              <a:gd name="connsiteX33" fmla="*/ 1671581 w 10873408"/>
              <a:gd name="connsiteY33" fmla="*/ 1686010 h 1822005"/>
              <a:gd name="connsiteX34" fmla="*/ 1533035 w 10873408"/>
              <a:gd name="connsiteY34" fmla="*/ 1796846 h 1822005"/>
              <a:gd name="connsiteX35" fmla="*/ 1283653 w 10873408"/>
              <a:gd name="connsiteY35" fmla="*/ 1810701 h 1822005"/>
              <a:gd name="connsiteX36" fmla="*/ 1145108 w 10873408"/>
              <a:gd name="connsiteY36" fmla="*/ 1658301 h 1822005"/>
              <a:gd name="connsiteX37" fmla="*/ 881872 w 10873408"/>
              <a:gd name="connsiteY37" fmla="*/ 1561319 h 1822005"/>
              <a:gd name="connsiteX38" fmla="*/ 493944 w 10873408"/>
              <a:gd name="connsiteY38" fmla="*/ 1367355 h 1822005"/>
              <a:gd name="connsiteX39" fmla="*/ 216853 w 10873408"/>
              <a:gd name="connsiteY39" fmla="*/ 1311937 h 1822005"/>
              <a:gd name="connsiteX40" fmla="*/ 57661 w 10873408"/>
              <a:gd name="connsiteY40" fmla="*/ 1092632 h 1822005"/>
              <a:gd name="connsiteX41" fmla="*/ 0 w 10873408"/>
              <a:gd name="connsiteY41" fmla="*/ 999795 h 1822005"/>
              <a:gd name="connsiteX42" fmla="*/ 0 w 10873408"/>
              <a:gd name="connsiteY42" fmla="*/ 123606 h 1822005"/>
              <a:gd name="connsiteX43" fmla="*/ 36623 w 10873408"/>
              <a:gd name="connsiteY43" fmla="*/ 196714 h 1822005"/>
              <a:gd name="connsiteX44" fmla="*/ 286126 w 10873408"/>
              <a:gd name="connsiteY44" fmla="*/ 619210 h 1822005"/>
              <a:gd name="connsiteX45" fmla="*/ 798744 w 10873408"/>
              <a:gd name="connsiteY45" fmla="*/ 882446 h 1822005"/>
              <a:gd name="connsiteX46" fmla="*/ 978853 w 10873408"/>
              <a:gd name="connsiteY46" fmla="*/ 1020992 h 1822005"/>
              <a:gd name="connsiteX47" fmla="*/ 1283653 w 10873408"/>
              <a:gd name="connsiteY47" fmla="*/ 896301 h 1822005"/>
              <a:gd name="connsiteX48" fmla="*/ 1907108 w 10873408"/>
              <a:gd name="connsiteY48" fmla="*/ 536083 h 1822005"/>
              <a:gd name="connsiteX49" fmla="*/ 2488999 w 10873408"/>
              <a:gd name="connsiteY49" fmla="*/ 314410 h 1822005"/>
              <a:gd name="connsiteX50" fmla="*/ 3320272 w 10873408"/>
              <a:gd name="connsiteY50" fmla="*/ 466810 h 1822005"/>
              <a:gd name="connsiteX51" fmla="*/ 3916017 w 10873408"/>
              <a:gd name="connsiteY51" fmla="*/ 619210 h 1822005"/>
              <a:gd name="connsiteX52" fmla="*/ 4137690 w 10873408"/>
              <a:gd name="connsiteY52" fmla="*/ 702337 h 1822005"/>
              <a:gd name="connsiteX53" fmla="*/ 4442490 w 10873408"/>
              <a:gd name="connsiteY53" fmla="*/ 799319 h 1822005"/>
              <a:gd name="connsiteX54" fmla="*/ 4622599 w 10873408"/>
              <a:gd name="connsiteY54" fmla="*/ 979428 h 1822005"/>
              <a:gd name="connsiteX55" fmla="*/ 4955108 w 10873408"/>
              <a:gd name="connsiteY55" fmla="*/ 1062555 h 1822005"/>
              <a:gd name="connsiteX56" fmla="*/ 5287617 w 10873408"/>
              <a:gd name="connsiteY56" fmla="*/ 896301 h 1822005"/>
              <a:gd name="connsiteX57" fmla="*/ 5675544 w 10873408"/>
              <a:gd name="connsiteY57" fmla="*/ 993283 h 1822005"/>
              <a:gd name="connsiteX58" fmla="*/ 5938781 w 10873408"/>
              <a:gd name="connsiteY58" fmla="*/ 743901 h 1822005"/>
              <a:gd name="connsiteX59" fmla="*/ 6188162 w 10873408"/>
              <a:gd name="connsiteY59" fmla="*/ 702337 h 1822005"/>
              <a:gd name="connsiteX60" fmla="*/ 6645362 w 10873408"/>
              <a:gd name="connsiteY60" fmla="*/ 342119 h 1822005"/>
              <a:gd name="connsiteX61" fmla="*/ 6950162 w 10873408"/>
              <a:gd name="connsiteY61" fmla="*/ 605355 h 1822005"/>
              <a:gd name="connsiteX62" fmla="*/ 7227253 w 10873408"/>
              <a:gd name="connsiteY62" fmla="*/ 799319 h 1822005"/>
              <a:gd name="connsiteX63" fmla="*/ 7532053 w 10873408"/>
              <a:gd name="connsiteY63" fmla="*/ 1104119 h 1822005"/>
              <a:gd name="connsiteX64" fmla="*/ 8030817 w 10873408"/>
              <a:gd name="connsiteY64" fmla="*/ 882446 h 1822005"/>
              <a:gd name="connsiteX65" fmla="*/ 8557290 w 10873408"/>
              <a:gd name="connsiteY65" fmla="*/ 910155 h 1822005"/>
              <a:gd name="connsiteX66" fmla="*/ 8834381 w 10873408"/>
              <a:gd name="connsiteY66" fmla="*/ 1034846 h 1822005"/>
              <a:gd name="connsiteX67" fmla="*/ 9319290 w 10873408"/>
              <a:gd name="connsiteY67" fmla="*/ 577646 h 1822005"/>
              <a:gd name="connsiteX68" fmla="*/ 9804199 w 10873408"/>
              <a:gd name="connsiteY68" fmla="*/ 494519 h 1822005"/>
              <a:gd name="connsiteX69" fmla="*/ 10372235 w 10873408"/>
              <a:gd name="connsiteY69" fmla="*/ 9610 h 1822005"/>
              <a:gd name="connsiteX70" fmla="*/ 10439343 w 10873408"/>
              <a:gd name="connsiteY70" fmla="*/ 17 h 182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873408" h="1822005">
                <a:moveTo>
                  <a:pt x="10439343" y="17"/>
                </a:moveTo>
                <a:cubicBezTo>
                  <a:pt x="10572693" y="-1471"/>
                  <a:pt x="10700848" y="95917"/>
                  <a:pt x="10823807" y="160670"/>
                </a:cubicBezTo>
                <a:lnTo>
                  <a:pt x="10873408" y="184273"/>
                </a:lnTo>
                <a:lnTo>
                  <a:pt x="10873408" y="1327582"/>
                </a:lnTo>
                <a:lnTo>
                  <a:pt x="10843181" y="1332070"/>
                </a:lnTo>
                <a:cubicBezTo>
                  <a:pt x="10803169" y="1335606"/>
                  <a:pt x="10765357" y="1335029"/>
                  <a:pt x="10732453" y="1325792"/>
                </a:cubicBezTo>
                <a:cubicBezTo>
                  <a:pt x="10600835" y="1288847"/>
                  <a:pt x="10480762" y="1094882"/>
                  <a:pt x="10399944" y="1090264"/>
                </a:cubicBezTo>
                <a:cubicBezTo>
                  <a:pt x="10319126" y="1085646"/>
                  <a:pt x="10307580" y="1270374"/>
                  <a:pt x="10247544" y="1298083"/>
                </a:cubicBezTo>
                <a:cubicBezTo>
                  <a:pt x="10187508" y="1325792"/>
                  <a:pt x="10169035" y="1247283"/>
                  <a:pt x="10039726" y="1256519"/>
                </a:cubicBezTo>
                <a:cubicBezTo>
                  <a:pt x="9910417" y="1265755"/>
                  <a:pt x="9621781" y="1371974"/>
                  <a:pt x="9471690" y="1353501"/>
                </a:cubicBezTo>
                <a:cubicBezTo>
                  <a:pt x="9321599" y="1335028"/>
                  <a:pt x="9259254" y="1173392"/>
                  <a:pt x="9139181" y="1145683"/>
                </a:cubicBezTo>
                <a:cubicBezTo>
                  <a:pt x="9019108" y="1117974"/>
                  <a:pt x="8857471" y="1147992"/>
                  <a:pt x="8751253" y="1187246"/>
                </a:cubicBezTo>
                <a:cubicBezTo>
                  <a:pt x="8645035" y="1226500"/>
                  <a:pt x="8605781" y="1321174"/>
                  <a:pt x="8501872" y="1381210"/>
                </a:cubicBezTo>
                <a:cubicBezTo>
                  <a:pt x="8397963" y="1441246"/>
                  <a:pt x="8252490" y="1535919"/>
                  <a:pt x="8127799" y="1547464"/>
                </a:cubicBezTo>
                <a:cubicBezTo>
                  <a:pt x="8003108" y="1559009"/>
                  <a:pt x="7896890" y="1471265"/>
                  <a:pt x="7753726" y="1450483"/>
                </a:cubicBezTo>
                <a:cubicBezTo>
                  <a:pt x="7610562" y="1429701"/>
                  <a:pt x="7418908" y="1413537"/>
                  <a:pt x="7268817" y="1422773"/>
                </a:cubicBezTo>
                <a:cubicBezTo>
                  <a:pt x="7118726" y="1432009"/>
                  <a:pt x="6991727" y="1512828"/>
                  <a:pt x="6853181" y="1505901"/>
                </a:cubicBezTo>
                <a:cubicBezTo>
                  <a:pt x="6714636" y="1498974"/>
                  <a:pt x="6631508" y="1399683"/>
                  <a:pt x="6437544" y="1381210"/>
                </a:cubicBezTo>
                <a:cubicBezTo>
                  <a:pt x="6243580" y="1362737"/>
                  <a:pt x="5906453" y="1418155"/>
                  <a:pt x="5689399" y="1395064"/>
                </a:cubicBezTo>
                <a:cubicBezTo>
                  <a:pt x="5472345" y="1371973"/>
                  <a:pt x="5315326" y="1279609"/>
                  <a:pt x="5135217" y="1242664"/>
                </a:cubicBezTo>
                <a:cubicBezTo>
                  <a:pt x="4955108" y="1205719"/>
                  <a:pt x="4761144" y="1238047"/>
                  <a:pt x="4608744" y="1173392"/>
                </a:cubicBezTo>
                <a:cubicBezTo>
                  <a:pt x="4456344" y="1108737"/>
                  <a:pt x="4343199" y="877828"/>
                  <a:pt x="4220817" y="854737"/>
                </a:cubicBezTo>
                <a:cubicBezTo>
                  <a:pt x="4098435" y="831646"/>
                  <a:pt x="3994526" y="1007137"/>
                  <a:pt x="3874453" y="1034846"/>
                </a:cubicBezTo>
                <a:cubicBezTo>
                  <a:pt x="3754380" y="1062555"/>
                  <a:pt x="3578890" y="997901"/>
                  <a:pt x="3500381" y="1020992"/>
                </a:cubicBezTo>
                <a:cubicBezTo>
                  <a:pt x="3421872" y="1044083"/>
                  <a:pt x="3451890" y="1124901"/>
                  <a:pt x="3403399" y="1173392"/>
                </a:cubicBezTo>
                <a:cubicBezTo>
                  <a:pt x="3354908" y="1221883"/>
                  <a:pt x="3260235" y="1288846"/>
                  <a:pt x="3209435" y="1311937"/>
                </a:cubicBezTo>
                <a:cubicBezTo>
                  <a:pt x="3158635" y="1335028"/>
                  <a:pt x="3151708" y="1295773"/>
                  <a:pt x="3098599" y="1311937"/>
                </a:cubicBezTo>
                <a:cubicBezTo>
                  <a:pt x="3045490" y="1328101"/>
                  <a:pt x="2962363" y="1397373"/>
                  <a:pt x="2890781" y="1408919"/>
                </a:cubicBezTo>
                <a:cubicBezTo>
                  <a:pt x="2819199" y="1420465"/>
                  <a:pt x="2749926" y="1348883"/>
                  <a:pt x="2669108" y="1381210"/>
                </a:cubicBezTo>
                <a:cubicBezTo>
                  <a:pt x="2588290" y="1413537"/>
                  <a:pt x="2477454" y="1582101"/>
                  <a:pt x="2405872" y="1602883"/>
                </a:cubicBezTo>
                <a:cubicBezTo>
                  <a:pt x="2334290" y="1623665"/>
                  <a:pt x="2311199" y="1503592"/>
                  <a:pt x="2239617" y="1505901"/>
                </a:cubicBezTo>
                <a:cubicBezTo>
                  <a:pt x="2168035" y="1508210"/>
                  <a:pt x="2043345" y="1612119"/>
                  <a:pt x="1976381" y="1616737"/>
                </a:cubicBezTo>
                <a:cubicBezTo>
                  <a:pt x="1909417" y="1621355"/>
                  <a:pt x="1888635" y="1522064"/>
                  <a:pt x="1837835" y="1533610"/>
                </a:cubicBezTo>
                <a:cubicBezTo>
                  <a:pt x="1787035" y="1545156"/>
                  <a:pt x="1722381" y="1642137"/>
                  <a:pt x="1671581" y="1686010"/>
                </a:cubicBezTo>
                <a:cubicBezTo>
                  <a:pt x="1620781" y="1729883"/>
                  <a:pt x="1597690" y="1776064"/>
                  <a:pt x="1533035" y="1796846"/>
                </a:cubicBezTo>
                <a:cubicBezTo>
                  <a:pt x="1468380" y="1817628"/>
                  <a:pt x="1348307" y="1833792"/>
                  <a:pt x="1283653" y="1810701"/>
                </a:cubicBezTo>
                <a:cubicBezTo>
                  <a:pt x="1218999" y="1787610"/>
                  <a:pt x="1212072" y="1699865"/>
                  <a:pt x="1145108" y="1658301"/>
                </a:cubicBezTo>
                <a:cubicBezTo>
                  <a:pt x="1078145" y="1616737"/>
                  <a:pt x="990399" y="1609810"/>
                  <a:pt x="881872" y="1561319"/>
                </a:cubicBezTo>
                <a:cubicBezTo>
                  <a:pt x="773345" y="1512828"/>
                  <a:pt x="604780" y="1408919"/>
                  <a:pt x="493944" y="1367355"/>
                </a:cubicBezTo>
                <a:cubicBezTo>
                  <a:pt x="383108" y="1325791"/>
                  <a:pt x="329998" y="1415846"/>
                  <a:pt x="216853" y="1311937"/>
                </a:cubicBezTo>
                <a:cubicBezTo>
                  <a:pt x="174424" y="1272971"/>
                  <a:pt x="116733" y="1186597"/>
                  <a:pt x="57661" y="1092632"/>
                </a:cubicBezTo>
                <a:lnTo>
                  <a:pt x="0" y="999795"/>
                </a:lnTo>
                <a:lnTo>
                  <a:pt x="0" y="123606"/>
                </a:lnTo>
                <a:lnTo>
                  <a:pt x="36623" y="196714"/>
                </a:lnTo>
                <a:cubicBezTo>
                  <a:pt x="126366" y="381626"/>
                  <a:pt x="215988" y="591501"/>
                  <a:pt x="286126" y="619210"/>
                </a:cubicBezTo>
                <a:cubicBezTo>
                  <a:pt x="473162" y="693101"/>
                  <a:pt x="683290" y="815482"/>
                  <a:pt x="798744" y="882446"/>
                </a:cubicBezTo>
                <a:cubicBezTo>
                  <a:pt x="914198" y="949410"/>
                  <a:pt x="898035" y="1018683"/>
                  <a:pt x="978853" y="1020992"/>
                </a:cubicBezTo>
                <a:cubicBezTo>
                  <a:pt x="1059671" y="1023301"/>
                  <a:pt x="1128944" y="977119"/>
                  <a:pt x="1283653" y="896301"/>
                </a:cubicBezTo>
                <a:cubicBezTo>
                  <a:pt x="1438362" y="815483"/>
                  <a:pt x="1706217" y="633065"/>
                  <a:pt x="1907108" y="536083"/>
                </a:cubicBezTo>
                <a:cubicBezTo>
                  <a:pt x="2107999" y="439101"/>
                  <a:pt x="2253472" y="325956"/>
                  <a:pt x="2488999" y="314410"/>
                </a:cubicBezTo>
                <a:cubicBezTo>
                  <a:pt x="2724526" y="302864"/>
                  <a:pt x="3082436" y="416010"/>
                  <a:pt x="3320272" y="466810"/>
                </a:cubicBezTo>
                <a:cubicBezTo>
                  <a:pt x="3558108" y="517610"/>
                  <a:pt x="3779781" y="579956"/>
                  <a:pt x="3916017" y="619210"/>
                </a:cubicBezTo>
                <a:cubicBezTo>
                  <a:pt x="4052253" y="658464"/>
                  <a:pt x="4049945" y="672319"/>
                  <a:pt x="4137690" y="702337"/>
                </a:cubicBezTo>
                <a:cubicBezTo>
                  <a:pt x="4225435" y="732355"/>
                  <a:pt x="4361672" y="753137"/>
                  <a:pt x="4442490" y="799319"/>
                </a:cubicBezTo>
                <a:cubicBezTo>
                  <a:pt x="4523308" y="845501"/>
                  <a:pt x="4537163" y="935555"/>
                  <a:pt x="4622599" y="979428"/>
                </a:cubicBezTo>
                <a:cubicBezTo>
                  <a:pt x="4708035" y="1023301"/>
                  <a:pt x="4844272" y="1076409"/>
                  <a:pt x="4955108" y="1062555"/>
                </a:cubicBezTo>
                <a:cubicBezTo>
                  <a:pt x="5065944" y="1048701"/>
                  <a:pt x="5167544" y="907846"/>
                  <a:pt x="5287617" y="896301"/>
                </a:cubicBezTo>
                <a:cubicBezTo>
                  <a:pt x="5407690" y="884756"/>
                  <a:pt x="5567017" y="1018683"/>
                  <a:pt x="5675544" y="993283"/>
                </a:cubicBezTo>
                <a:cubicBezTo>
                  <a:pt x="5784071" y="967883"/>
                  <a:pt x="5853345" y="792392"/>
                  <a:pt x="5938781" y="743901"/>
                </a:cubicBezTo>
                <a:cubicBezTo>
                  <a:pt x="6024217" y="695410"/>
                  <a:pt x="6070399" y="769301"/>
                  <a:pt x="6188162" y="702337"/>
                </a:cubicBezTo>
                <a:cubicBezTo>
                  <a:pt x="6305926" y="635373"/>
                  <a:pt x="6518362" y="358283"/>
                  <a:pt x="6645362" y="342119"/>
                </a:cubicBezTo>
                <a:cubicBezTo>
                  <a:pt x="6772362" y="325955"/>
                  <a:pt x="6853180" y="529155"/>
                  <a:pt x="6950162" y="605355"/>
                </a:cubicBezTo>
                <a:cubicBezTo>
                  <a:pt x="7047144" y="681555"/>
                  <a:pt x="7130271" y="716192"/>
                  <a:pt x="7227253" y="799319"/>
                </a:cubicBezTo>
                <a:cubicBezTo>
                  <a:pt x="7324235" y="882446"/>
                  <a:pt x="7398126" y="1090264"/>
                  <a:pt x="7532053" y="1104119"/>
                </a:cubicBezTo>
                <a:cubicBezTo>
                  <a:pt x="7665980" y="1117974"/>
                  <a:pt x="7859944" y="914773"/>
                  <a:pt x="8030817" y="882446"/>
                </a:cubicBezTo>
                <a:cubicBezTo>
                  <a:pt x="8201690" y="850119"/>
                  <a:pt x="8423363" y="884755"/>
                  <a:pt x="8557290" y="910155"/>
                </a:cubicBezTo>
                <a:cubicBezTo>
                  <a:pt x="8691217" y="935555"/>
                  <a:pt x="8707381" y="1090264"/>
                  <a:pt x="8834381" y="1034846"/>
                </a:cubicBezTo>
                <a:cubicBezTo>
                  <a:pt x="8961381" y="979428"/>
                  <a:pt x="9157654" y="667700"/>
                  <a:pt x="9319290" y="577646"/>
                </a:cubicBezTo>
                <a:cubicBezTo>
                  <a:pt x="9480926" y="487592"/>
                  <a:pt x="9628708" y="589192"/>
                  <a:pt x="9804199" y="494519"/>
                </a:cubicBezTo>
                <a:cubicBezTo>
                  <a:pt x="9979690" y="399846"/>
                  <a:pt x="10192126" y="60410"/>
                  <a:pt x="10372235" y="9610"/>
                </a:cubicBezTo>
                <a:cubicBezTo>
                  <a:pt x="10394749" y="3260"/>
                  <a:pt x="10417118" y="266"/>
                  <a:pt x="10439343" y="1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" name="任意形状 2"/>
          <p:cNvSpPr/>
          <p:nvPr/>
        </p:nvSpPr>
        <p:spPr>
          <a:xfrm>
            <a:off x="3" y="1218764"/>
            <a:ext cx="4307404" cy="788847"/>
          </a:xfrm>
          <a:custGeom>
            <a:avLst/>
            <a:gdLst>
              <a:gd name="connsiteX0" fmla="*/ 4276235 w 5122065"/>
              <a:gd name="connsiteY0" fmla="*/ 0 h 1331509"/>
              <a:gd name="connsiteX1" fmla="*/ 4622599 w 5122065"/>
              <a:gd name="connsiteY1" fmla="*/ 263236 h 1331509"/>
              <a:gd name="connsiteX2" fmla="*/ 4959438 w 5122065"/>
              <a:gd name="connsiteY2" fmla="*/ 365414 h 1331509"/>
              <a:gd name="connsiteX3" fmla="*/ 5122065 w 5122065"/>
              <a:gd name="connsiteY3" fmla="*/ 413482 h 1331509"/>
              <a:gd name="connsiteX4" fmla="*/ 5089500 w 5122065"/>
              <a:gd name="connsiteY4" fmla="*/ 440694 h 1331509"/>
              <a:gd name="connsiteX5" fmla="*/ 4844272 w 5122065"/>
              <a:gd name="connsiteY5" fmla="*/ 665018 h 1331509"/>
              <a:gd name="connsiteX6" fmla="*/ 4345508 w 5122065"/>
              <a:gd name="connsiteY6" fmla="*/ 886691 h 1331509"/>
              <a:gd name="connsiteX7" fmla="*/ 4151544 w 5122065"/>
              <a:gd name="connsiteY7" fmla="*/ 1080654 h 1331509"/>
              <a:gd name="connsiteX8" fmla="*/ 3971435 w 5122065"/>
              <a:gd name="connsiteY8" fmla="*/ 1080654 h 1331509"/>
              <a:gd name="connsiteX9" fmla="*/ 3486526 w 5122065"/>
              <a:gd name="connsiteY9" fmla="*/ 1108364 h 1331509"/>
              <a:gd name="connsiteX10" fmla="*/ 3223290 w 5122065"/>
              <a:gd name="connsiteY10" fmla="*/ 1108364 h 1331509"/>
              <a:gd name="connsiteX11" fmla="*/ 2530562 w 5122065"/>
              <a:gd name="connsiteY11" fmla="*/ 1149927 h 1331509"/>
              <a:gd name="connsiteX12" fmla="*/ 2142635 w 5122065"/>
              <a:gd name="connsiteY12" fmla="*/ 997527 h 1331509"/>
              <a:gd name="connsiteX13" fmla="*/ 2017944 w 5122065"/>
              <a:gd name="connsiteY13" fmla="*/ 1039091 h 1331509"/>
              <a:gd name="connsiteX14" fmla="*/ 1726999 w 5122065"/>
              <a:gd name="connsiteY14" fmla="*/ 928254 h 1331509"/>
              <a:gd name="connsiteX15" fmla="*/ 1131253 w 5122065"/>
              <a:gd name="connsiteY15" fmla="*/ 969818 h 1331509"/>
              <a:gd name="connsiteX16" fmla="*/ 895726 w 5122065"/>
              <a:gd name="connsiteY16" fmla="*/ 1108364 h 1331509"/>
              <a:gd name="connsiteX17" fmla="*/ 535508 w 5122065"/>
              <a:gd name="connsiteY17" fmla="*/ 1191491 h 1331509"/>
              <a:gd name="connsiteX18" fmla="*/ 189144 w 5122065"/>
              <a:gd name="connsiteY18" fmla="*/ 1330036 h 1331509"/>
              <a:gd name="connsiteX19" fmla="*/ 38476 w 5122065"/>
              <a:gd name="connsiteY19" fmla="*/ 1267149 h 1331509"/>
              <a:gd name="connsiteX20" fmla="*/ 0 w 5122065"/>
              <a:gd name="connsiteY20" fmla="*/ 1238995 h 1331509"/>
              <a:gd name="connsiteX21" fmla="*/ 0 w 5122065"/>
              <a:gd name="connsiteY21" fmla="*/ 121717 h 1331509"/>
              <a:gd name="connsiteX22" fmla="*/ 19548 w 5122065"/>
              <a:gd name="connsiteY22" fmla="*/ 121309 h 1331509"/>
              <a:gd name="connsiteX23" fmla="*/ 466235 w 5122065"/>
              <a:gd name="connsiteY23" fmla="*/ 193964 h 1331509"/>
              <a:gd name="connsiteX24" fmla="*/ 729472 w 5122065"/>
              <a:gd name="connsiteY24" fmla="*/ 512618 h 1331509"/>
              <a:gd name="connsiteX25" fmla="*/ 923435 w 5122065"/>
              <a:gd name="connsiteY25" fmla="*/ 484909 h 1331509"/>
              <a:gd name="connsiteX26" fmla="*/ 1477617 w 5122065"/>
              <a:gd name="connsiteY26" fmla="*/ 678873 h 1331509"/>
              <a:gd name="connsiteX27" fmla="*/ 2419726 w 5122065"/>
              <a:gd name="connsiteY27" fmla="*/ 512618 h 1331509"/>
              <a:gd name="connsiteX28" fmla="*/ 3389544 w 5122065"/>
              <a:gd name="connsiteY28" fmla="*/ 290945 h 1331509"/>
              <a:gd name="connsiteX29" fmla="*/ 3514235 w 5122065"/>
              <a:gd name="connsiteY29" fmla="*/ 415636 h 1331509"/>
              <a:gd name="connsiteX30" fmla="*/ 3929872 w 5122065"/>
              <a:gd name="connsiteY30" fmla="*/ 263236 h 1331509"/>
              <a:gd name="connsiteX31" fmla="*/ 4276235 w 5122065"/>
              <a:gd name="connsiteY31" fmla="*/ 0 h 133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65" h="1331509">
                <a:moveTo>
                  <a:pt x="4276235" y="0"/>
                </a:moveTo>
                <a:cubicBezTo>
                  <a:pt x="4391689" y="0"/>
                  <a:pt x="4449417" y="180109"/>
                  <a:pt x="4622599" y="263236"/>
                </a:cubicBezTo>
                <a:cubicBezTo>
                  <a:pt x="4709190" y="304800"/>
                  <a:pt x="4832726" y="332509"/>
                  <a:pt x="4959438" y="365414"/>
                </a:cubicBezTo>
                <a:lnTo>
                  <a:pt x="5122065" y="413482"/>
                </a:lnTo>
                <a:lnTo>
                  <a:pt x="5089500" y="440694"/>
                </a:lnTo>
                <a:cubicBezTo>
                  <a:pt x="5010238" y="513665"/>
                  <a:pt x="4938079" y="608734"/>
                  <a:pt x="4844272" y="665018"/>
                </a:cubicBezTo>
                <a:cubicBezTo>
                  <a:pt x="4694181" y="755072"/>
                  <a:pt x="4460963" y="817418"/>
                  <a:pt x="4345508" y="886691"/>
                </a:cubicBezTo>
                <a:cubicBezTo>
                  <a:pt x="4230053" y="955964"/>
                  <a:pt x="4213889" y="1048327"/>
                  <a:pt x="4151544" y="1080654"/>
                </a:cubicBezTo>
                <a:cubicBezTo>
                  <a:pt x="4089199" y="1112981"/>
                  <a:pt x="4082271" y="1076036"/>
                  <a:pt x="3971435" y="1080654"/>
                </a:cubicBezTo>
                <a:cubicBezTo>
                  <a:pt x="3860599" y="1085272"/>
                  <a:pt x="3611217" y="1103746"/>
                  <a:pt x="3486526" y="1108364"/>
                </a:cubicBezTo>
                <a:cubicBezTo>
                  <a:pt x="3361835" y="1112982"/>
                  <a:pt x="3382617" y="1101437"/>
                  <a:pt x="3223290" y="1108364"/>
                </a:cubicBezTo>
                <a:cubicBezTo>
                  <a:pt x="3063963" y="1115291"/>
                  <a:pt x="2710671" y="1168400"/>
                  <a:pt x="2530562" y="1149927"/>
                </a:cubicBezTo>
                <a:cubicBezTo>
                  <a:pt x="2350453" y="1131454"/>
                  <a:pt x="2228071" y="1016000"/>
                  <a:pt x="2142635" y="997527"/>
                </a:cubicBezTo>
                <a:cubicBezTo>
                  <a:pt x="2057199" y="979054"/>
                  <a:pt x="2087217" y="1050636"/>
                  <a:pt x="2017944" y="1039091"/>
                </a:cubicBezTo>
                <a:cubicBezTo>
                  <a:pt x="1948671" y="1027546"/>
                  <a:pt x="1874781" y="939800"/>
                  <a:pt x="1726999" y="928254"/>
                </a:cubicBezTo>
                <a:cubicBezTo>
                  <a:pt x="1579217" y="916708"/>
                  <a:pt x="1269798" y="939800"/>
                  <a:pt x="1131253" y="969818"/>
                </a:cubicBezTo>
                <a:cubicBezTo>
                  <a:pt x="992708" y="999836"/>
                  <a:pt x="995017" y="1071419"/>
                  <a:pt x="895726" y="1108364"/>
                </a:cubicBezTo>
                <a:cubicBezTo>
                  <a:pt x="796435" y="1145309"/>
                  <a:pt x="653272" y="1154546"/>
                  <a:pt x="535508" y="1191491"/>
                </a:cubicBezTo>
                <a:cubicBezTo>
                  <a:pt x="417744" y="1228436"/>
                  <a:pt x="350780" y="1295400"/>
                  <a:pt x="189144" y="1330036"/>
                </a:cubicBezTo>
                <a:cubicBezTo>
                  <a:pt x="148735" y="1338695"/>
                  <a:pt x="96203" y="1308100"/>
                  <a:pt x="38476" y="1267149"/>
                </a:cubicBezTo>
                <a:lnTo>
                  <a:pt x="0" y="1238995"/>
                </a:lnTo>
                <a:lnTo>
                  <a:pt x="0" y="121717"/>
                </a:lnTo>
                <a:lnTo>
                  <a:pt x="19548" y="121309"/>
                </a:lnTo>
                <a:cubicBezTo>
                  <a:pt x="177238" y="124331"/>
                  <a:pt x="369542" y="156442"/>
                  <a:pt x="466235" y="193964"/>
                </a:cubicBezTo>
                <a:cubicBezTo>
                  <a:pt x="620944" y="254000"/>
                  <a:pt x="653272" y="464127"/>
                  <a:pt x="729472" y="512618"/>
                </a:cubicBezTo>
                <a:cubicBezTo>
                  <a:pt x="805672" y="561109"/>
                  <a:pt x="798744" y="457200"/>
                  <a:pt x="923435" y="484909"/>
                </a:cubicBezTo>
                <a:cubicBezTo>
                  <a:pt x="1048126" y="512618"/>
                  <a:pt x="1228235" y="674255"/>
                  <a:pt x="1477617" y="678873"/>
                </a:cubicBezTo>
                <a:cubicBezTo>
                  <a:pt x="1726999" y="683491"/>
                  <a:pt x="2101072" y="577273"/>
                  <a:pt x="2419726" y="512618"/>
                </a:cubicBezTo>
                <a:cubicBezTo>
                  <a:pt x="2738380" y="447963"/>
                  <a:pt x="3207126" y="307109"/>
                  <a:pt x="3389544" y="290945"/>
                </a:cubicBezTo>
                <a:cubicBezTo>
                  <a:pt x="3571962" y="274781"/>
                  <a:pt x="3424180" y="420254"/>
                  <a:pt x="3514235" y="415636"/>
                </a:cubicBezTo>
                <a:cubicBezTo>
                  <a:pt x="3604290" y="411018"/>
                  <a:pt x="3802872" y="332509"/>
                  <a:pt x="3929872" y="263236"/>
                </a:cubicBezTo>
                <a:cubicBezTo>
                  <a:pt x="4056872" y="193963"/>
                  <a:pt x="4160781" y="0"/>
                  <a:pt x="427623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4" name="任意形状 3"/>
          <p:cNvSpPr/>
          <p:nvPr/>
        </p:nvSpPr>
        <p:spPr>
          <a:xfrm>
            <a:off x="4307409" y="1417639"/>
            <a:ext cx="2969279" cy="712575"/>
          </a:xfrm>
          <a:custGeom>
            <a:avLst/>
            <a:gdLst>
              <a:gd name="connsiteX0" fmla="*/ 239912 w 3530860"/>
              <a:gd name="connsiteY0" fmla="*/ 926 h 1202770"/>
              <a:gd name="connsiteX1" fmla="*/ 664316 w 3530860"/>
              <a:gd name="connsiteY1" fmla="*/ 93794 h 1202770"/>
              <a:gd name="connsiteX2" fmla="*/ 1606425 w 3530860"/>
              <a:gd name="connsiteY2" fmla="*/ 273903 h 1202770"/>
              <a:gd name="connsiteX3" fmla="*/ 2700934 w 3530860"/>
              <a:gd name="connsiteY3" fmla="*/ 412448 h 1202770"/>
              <a:gd name="connsiteX4" fmla="*/ 2784061 w 3530860"/>
              <a:gd name="connsiteY4" fmla="*/ 592557 h 1202770"/>
              <a:gd name="connsiteX5" fmla="*/ 3324388 w 3530860"/>
              <a:gd name="connsiteY5" fmla="*/ 564848 h 1202770"/>
              <a:gd name="connsiteX6" fmla="*/ 3483716 w 3530860"/>
              <a:gd name="connsiteY6" fmla="*/ 663562 h 1202770"/>
              <a:gd name="connsiteX7" fmla="*/ 3530860 w 3530860"/>
              <a:gd name="connsiteY7" fmla="*/ 705992 h 1202770"/>
              <a:gd name="connsiteX8" fmla="*/ 3474191 w 3530860"/>
              <a:gd name="connsiteY8" fmla="*/ 745823 h 1202770"/>
              <a:gd name="connsiteX9" fmla="*/ 3227407 w 3530860"/>
              <a:gd name="connsiteY9" fmla="*/ 897357 h 1202770"/>
              <a:gd name="connsiteX10" fmla="*/ 2700934 w 3530860"/>
              <a:gd name="connsiteY10" fmla="*/ 1008194 h 1202770"/>
              <a:gd name="connsiteX11" fmla="*/ 2174461 w 3530860"/>
              <a:gd name="connsiteY11" fmla="*/ 1202157 h 1202770"/>
              <a:gd name="connsiteX12" fmla="*/ 1537152 w 3530860"/>
              <a:gd name="connsiteY12" fmla="*/ 938921 h 1202770"/>
              <a:gd name="connsiteX13" fmla="*/ 692025 w 3530860"/>
              <a:gd name="connsiteY13" fmla="*/ 675685 h 1202770"/>
              <a:gd name="connsiteX14" fmla="*/ 193261 w 3530860"/>
              <a:gd name="connsiteY14" fmla="*/ 163067 h 1202770"/>
              <a:gd name="connsiteX15" fmla="*/ 25599 w 3530860"/>
              <a:gd name="connsiteY15" fmla="*/ 85351 h 1202770"/>
              <a:gd name="connsiteX16" fmla="*/ 0 w 3530860"/>
              <a:gd name="connsiteY16" fmla="*/ 77785 h 1202770"/>
              <a:gd name="connsiteX17" fmla="*/ 16074 w 3530860"/>
              <a:gd name="connsiteY17" fmla="*/ 64353 h 1202770"/>
              <a:gd name="connsiteX18" fmla="*/ 123988 w 3530860"/>
              <a:gd name="connsiteY18" fmla="*/ 10667 h 1202770"/>
              <a:gd name="connsiteX19" fmla="*/ 239912 w 3530860"/>
              <a:gd name="connsiteY19" fmla="*/ 926 h 12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30860" h="1202770">
                <a:moveTo>
                  <a:pt x="239912" y="926"/>
                </a:moveTo>
                <a:cubicBezTo>
                  <a:pt x="356052" y="8502"/>
                  <a:pt x="479011" y="60889"/>
                  <a:pt x="664316" y="93794"/>
                </a:cubicBezTo>
                <a:cubicBezTo>
                  <a:pt x="911389" y="137667"/>
                  <a:pt x="1266989" y="220794"/>
                  <a:pt x="1606425" y="273903"/>
                </a:cubicBezTo>
                <a:cubicBezTo>
                  <a:pt x="1945861" y="327012"/>
                  <a:pt x="2504661" y="359339"/>
                  <a:pt x="2700934" y="412448"/>
                </a:cubicBezTo>
                <a:cubicBezTo>
                  <a:pt x="2897207" y="465557"/>
                  <a:pt x="2680152" y="567157"/>
                  <a:pt x="2784061" y="592557"/>
                </a:cubicBezTo>
                <a:cubicBezTo>
                  <a:pt x="2887970" y="617957"/>
                  <a:pt x="3181224" y="534830"/>
                  <a:pt x="3324388" y="564848"/>
                </a:cubicBezTo>
                <a:cubicBezTo>
                  <a:pt x="3395970" y="579857"/>
                  <a:pt x="3439843" y="620844"/>
                  <a:pt x="3483716" y="663562"/>
                </a:cubicBezTo>
                <a:lnTo>
                  <a:pt x="3530860" y="705992"/>
                </a:lnTo>
                <a:lnTo>
                  <a:pt x="3474191" y="745823"/>
                </a:lnTo>
                <a:cubicBezTo>
                  <a:pt x="3394238" y="803839"/>
                  <a:pt x="3310534" y="863875"/>
                  <a:pt x="3227407" y="897357"/>
                </a:cubicBezTo>
                <a:cubicBezTo>
                  <a:pt x="3061153" y="964321"/>
                  <a:pt x="2876425" y="957394"/>
                  <a:pt x="2700934" y="1008194"/>
                </a:cubicBezTo>
                <a:cubicBezTo>
                  <a:pt x="2525443" y="1058994"/>
                  <a:pt x="2368425" y="1213702"/>
                  <a:pt x="2174461" y="1202157"/>
                </a:cubicBezTo>
                <a:cubicBezTo>
                  <a:pt x="1980497" y="1190612"/>
                  <a:pt x="1784225" y="1026666"/>
                  <a:pt x="1537152" y="938921"/>
                </a:cubicBezTo>
                <a:cubicBezTo>
                  <a:pt x="1290079" y="851176"/>
                  <a:pt x="916007" y="804994"/>
                  <a:pt x="692025" y="675685"/>
                </a:cubicBezTo>
                <a:cubicBezTo>
                  <a:pt x="468043" y="546376"/>
                  <a:pt x="391843" y="287758"/>
                  <a:pt x="193261" y="163067"/>
                </a:cubicBezTo>
                <a:cubicBezTo>
                  <a:pt x="143616" y="131894"/>
                  <a:pt x="86321" y="106783"/>
                  <a:pt x="25599" y="85351"/>
                </a:cubicBezTo>
                <a:lnTo>
                  <a:pt x="0" y="77785"/>
                </a:lnTo>
                <a:lnTo>
                  <a:pt x="16074" y="64353"/>
                </a:lnTo>
                <a:cubicBezTo>
                  <a:pt x="49376" y="39675"/>
                  <a:pt x="84734" y="20481"/>
                  <a:pt x="123988" y="10667"/>
                </a:cubicBezTo>
                <a:cubicBezTo>
                  <a:pt x="163243" y="854"/>
                  <a:pt x="201198" y="-1600"/>
                  <a:pt x="239912" y="9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5" name="任意形状 4"/>
          <p:cNvSpPr/>
          <p:nvPr/>
        </p:nvSpPr>
        <p:spPr>
          <a:xfrm>
            <a:off x="7276691" y="1674220"/>
            <a:ext cx="1432589" cy="332679"/>
          </a:xfrm>
          <a:custGeom>
            <a:avLst/>
            <a:gdLst>
              <a:gd name="connsiteX0" fmla="*/ 1125297 w 1703535"/>
              <a:gd name="connsiteY0" fmla="*/ 143 h 561535"/>
              <a:gd name="connsiteX1" fmla="*/ 1262110 w 1703535"/>
              <a:gd name="connsiteY1" fmla="*/ 20925 h 561535"/>
              <a:gd name="connsiteX2" fmla="*/ 1456074 w 1703535"/>
              <a:gd name="connsiteY2" fmla="*/ 214889 h 561535"/>
              <a:gd name="connsiteX3" fmla="*/ 1691601 w 1703535"/>
              <a:gd name="connsiteY3" fmla="*/ 394998 h 561535"/>
              <a:gd name="connsiteX4" fmla="*/ 1703535 w 1703535"/>
              <a:gd name="connsiteY4" fmla="*/ 402494 h 561535"/>
              <a:gd name="connsiteX5" fmla="*/ 1629797 w 1703535"/>
              <a:gd name="connsiteY5" fmla="*/ 437536 h 561535"/>
              <a:gd name="connsiteX6" fmla="*/ 1414510 w 1703535"/>
              <a:gd name="connsiteY6" fmla="*/ 561252 h 561535"/>
              <a:gd name="connsiteX7" fmla="*/ 1054292 w 1703535"/>
              <a:gd name="connsiteY7" fmla="*/ 436561 h 561535"/>
              <a:gd name="connsiteX8" fmla="*/ 791056 w 1703535"/>
              <a:gd name="connsiteY8" fmla="*/ 505834 h 561535"/>
              <a:gd name="connsiteX9" fmla="*/ 652510 w 1703535"/>
              <a:gd name="connsiteY9" fmla="*/ 394998 h 561535"/>
              <a:gd name="connsiteX10" fmla="*/ 112183 w 1703535"/>
              <a:gd name="connsiteY10" fmla="*/ 339580 h 561535"/>
              <a:gd name="connsiteX11" fmla="*/ 22128 w 1703535"/>
              <a:gd name="connsiteY11" fmla="*/ 292821 h 561535"/>
              <a:gd name="connsiteX12" fmla="*/ 0 w 1703535"/>
              <a:gd name="connsiteY12" fmla="*/ 272905 h 561535"/>
              <a:gd name="connsiteX13" fmla="*/ 59904 w 1703535"/>
              <a:gd name="connsiteY13" fmla="*/ 230800 h 561535"/>
              <a:gd name="connsiteX14" fmla="*/ 167601 w 1703535"/>
              <a:gd name="connsiteY14" fmla="*/ 173325 h 561535"/>
              <a:gd name="connsiteX15" fmla="*/ 513965 w 1703535"/>
              <a:gd name="connsiteY15" fmla="*/ 159470 h 561535"/>
              <a:gd name="connsiteX16" fmla="*/ 957310 w 1703535"/>
              <a:gd name="connsiteY16" fmla="*/ 20925 h 561535"/>
              <a:gd name="connsiteX17" fmla="*/ 1125297 w 1703535"/>
              <a:gd name="connsiteY17" fmla="*/ 143 h 5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03535" h="561535">
                <a:moveTo>
                  <a:pt x="1125297" y="143"/>
                </a:moveTo>
                <a:cubicBezTo>
                  <a:pt x="1175519" y="-1011"/>
                  <a:pt x="1220546" y="4762"/>
                  <a:pt x="1262110" y="20925"/>
                </a:cubicBezTo>
                <a:cubicBezTo>
                  <a:pt x="1345237" y="53252"/>
                  <a:pt x="1384492" y="152544"/>
                  <a:pt x="1456074" y="214889"/>
                </a:cubicBezTo>
                <a:cubicBezTo>
                  <a:pt x="1527656" y="277234"/>
                  <a:pt x="1555365" y="309562"/>
                  <a:pt x="1691601" y="394998"/>
                </a:cubicBezTo>
                <a:lnTo>
                  <a:pt x="1703535" y="402494"/>
                </a:lnTo>
                <a:lnTo>
                  <a:pt x="1629797" y="437536"/>
                </a:lnTo>
                <a:cubicBezTo>
                  <a:pt x="1550891" y="488516"/>
                  <a:pt x="1497637" y="556057"/>
                  <a:pt x="1414510" y="561252"/>
                </a:cubicBezTo>
                <a:cubicBezTo>
                  <a:pt x="1303674" y="568179"/>
                  <a:pt x="1158201" y="445797"/>
                  <a:pt x="1054292" y="436561"/>
                </a:cubicBezTo>
                <a:cubicBezTo>
                  <a:pt x="950383" y="427325"/>
                  <a:pt x="858020" y="512761"/>
                  <a:pt x="791056" y="505834"/>
                </a:cubicBezTo>
                <a:cubicBezTo>
                  <a:pt x="724092" y="498907"/>
                  <a:pt x="765656" y="422707"/>
                  <a:pt x="652510" y="394998"/>
                </a:cubicBezTo>
                <a:cubicBezTo>
                  <a:pt x="539364" y="367289"/>
                  <a:pt x="255347" y="383453"/>
                  <a:pt x="112183" y="339580"/>
                </a:cubicBezTo>
                <a:cubicBezTo>
                  <a:pt x="76392" y="328612"/>
                  <a:pt x="47528" y="312015"/>
                  <a:pt x="22128" y="292821"/>
                </a:cubicBezTo>
                <a:lnTo>
                  <a:pt x="0" y="272905"/>
                </a:lnTo>
                <a:lnTo>
                  <a:pt x="59904" y="230800"/>
                </a:lnTo>
                <a:cubicBezTo>
                  <a:pt x="97462" y="206374"/>
                  <a:pt x="133542" y="186025"/>
                  <a:pt x="167601" y="173325"/>
                </a:cubicBezTo>
                <a:cubicBezTo>
                  <a:pt x="303837" y="122525"/>
                  <a:pt x="382347" y="184870"/>
                  <a:pt x="513965" y="159470"/>
                </a:cubicBezTo>
                <a:cubicBezTo>
                  <a:pt x="645583" y="134070"/>
                  <a:pt x="832619" y="44016"/>
                  <a:pt x="957310" y="20925"/>
                </a:cubicBezTo>
                <a:cubicBezTo>
                  <a:pt x="1019656" y="9380"/>
                  <a:pt x="1075074" y="1298"/>
                  <a:pt x="1125297" y="14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6" name="任意形状 5"/>
          <p:cNvSpPr/>
          <p:nvPr/>
        </p:nvSpPr>
        <p:spPr>
          <a:xfrm>
            <a:off x="8709273" y="1861018"/>
            <a:ext cx="434728" cy="228575"/>
          </a:xfrm>
          <a:custGeom>
            <a:avLst/>
            <a:gdLst>
              <a:gd name="connsiteX0" fmla="*/ 516948 w 516948"/>
              <a:gd name="connsiteY0" fmla="*/ 0 h 385814"/>
              <a:gd name="connsiteX1" fmla="*/ 516948 w 516948"/>
              <a:gd name="connsiteY1" fmla="*/ 385814 h 385814"/>
              <a:gd name="connsiteX2" fmla="*/ 415392 w 516948"/>
              <a:gd name="connsiteY2" fmla="*/ 335249 h 385814"/>
              <a:gd name="connsiteX3" fmla="*/ 44134 w 516948"/>
              <a:gd name="connsiteY3" fmla="*/ 114916 h 385814"/>
              <a:gd name="connsiteX4" fmla="*/ 0 w 516948"/>
              <a:gd name="connsiteY4" fmla="*/ 87194 h 385814"/>
              <a:gd name="connsiteX5" fmla="*/ 15775 w 516948"/>
              <a:gd name="connsiteY5" fmla="*/ 79698 h 385814"/>
              <a:gd name="connsiteX6" fmla="*/ 480132 w 516948"/>
              <a:gd name="connsiteY6" fmla="*/ 11033 h 385814"/>
              <a:gd name="connsiteX7" fmla="*/ 516948 w 516948"/>
              <a:gd name="connsiteY7" fmla="*/ 0 h 3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948" h="385814">
                <a:moveTo>
                  <a:pt x="516948" y="0"/>
                </a:moveTo>
                <a:lnTo>
                  <a:pt x="516948" y="385814"/>
                </a:lnTo>
                <a:lnTo>
                  <a:pt x="415392" y="335249"/>
                </a:lnTo>
                <a:cubicBezTo>
                  <a:pt x="282619" y="263722"/>
                  <a:pt x="145336" y="178439"/>
                  <a:pt x="44134" y="114916"/>
                </a:cubicBezTo>
                <a:lnTo>
                  <a:pt x="0" y="87194"/>
                </a:lnTo>
                <a:lnTo>
                  <a:pt x="15775" y="79698"/>
                </a:lnTo>
                <a:cubicBezTo>
                  <a:pt x="134981" y="43330"/>
                  <a:pt x="353191" y="40551"/>
                  <a:pt x="480132" y="11033"/>
                </a:cubicBezTo>
                <a:lnTo>
                  <a:pt x="5169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" name="任意形状 6"/>
          <p:cNvSpPr/>
          <p:nvPr/>
        </p:nvSpPr>
        <p:spPr>
          <a:xfrm>
            <a:off x="8" y="889206"/>
            <a:ext cx="9143999" cy="1023477"/>
          </a:xfrm>
          <a:custGeom>
            <a:avLst/>
            <a:gdLst>
              <a:gd name="connsiteX0" fmla="*/ 4175722 w 10873408"/>
              <a:gd name="connsiteY0" fmla="*/ 2061 h 1727548"/>
              <a:gd name="connsiteX1" fmla="*/ 4220817 w 10873408"/>
              <a:gd name="connsiteY1" fmla="*/ 2088 h 1727548"/>
              <a:gd name="connsiteX2" fmla="*/ 4608744 w 10873408"/>
              <a:gd name="connsiteY2" fmla="*/ 320743 h 1727548"/>
              <a:gd name="connsiteX3" fmla="*/ 5135217 w 10873408"/>
              <a:gd name="connsiteY3" fmla="*/ 390015 h 1727548"/>
              <a:gd name="connsiteX4" fmla="*/ 5689399 w 10873408"/>
              <a:gd name="connsiteY4" fmla="*/ 542415 h 1727548"/>
              <a:gd name="connsiteX5" fmla="*/ 6437544 w 10873408"/>
              <a:gd name="connsiteY5" fmla="*/ 528561 h 1727548"/>
              <a:gd name="connsiteX6" fmla="*/ 6853181 w 10873408"/>
              <a:gd name="connsiteY6" fmla="*/ 653252 h 1727548"/>
              <a:gd name="connsiteX7" fmla="*/ 7268817 w 10873408"/>
              <a:gd name="connsiteY7" fmla="*/ 570124 h 1727548"/>
              <a:gd name="connsiteX8" fmla="*/ 7753726 w 10873408"/>
              <a:gd name="connsiteY8" fmla="*/ 597834 h 1727548"/>
              <a:gd name="connsiteX9" fmla="*/ 8127799 w 10873408"/>
              <a:gd name="connsiteY9" fmla="*/ 694815 h 1727548"/>
              <a:gd name="connsiteX10" fmla="*/ 8501872 w 10873408"/>
              <a:gd name="connsiteY10" fmla="*/ 528561 h 1727548"/>
              <a:gd name="connsiteX11" fmla="*/ 8751253 w 10873408"/>
              <a:gd name="connsiteY11" fmla="*/ 334597 h 1727548"/>
              <a:gd name="connsiteX12" fmla="*/ 9139181 w 10873408"/>
              <a:gd name="connsiteY12" fmla="*/ 293034 h 1727548"/>
              <a:gd name="connsiteX13" fmla="*/ 9471690 w 10873408"/>
              <a:gd name="connsiteY13" fmla="*/ 500852 h 1727548"/>
              <a:gd name="connsiteX14" fmla="*/ 10039726 w 10873408"/>
              <a:gd name="connsiteY14" fmla="*/ 403870 h 1727548"/>
              <a:gd name="connsiteX15" fmla="*/ 10247544 w 10873408"/>
              <a:gd name="connsiteY15" fmla="*/ 445434 h 1727548"/>
              <a:gd name="connsiteX16" fmla="*/ 10399944 w 10873408"/>
              <a:gd name="connsiteY16" fmla="*/ 237615 h 1727548"/>
              <a:gd name="connsiteX17" fmla="*/ 10732453 w 10873408"/>
              <a:gd name="connsiteY17" fmla="*/ 473143 h 1727548"/>
              <a:gd name="connsiteX18" fmla="*/ 10843181 w 10873408"/>
              <a:gd name="connsiteY18" fmla="*/ 479421 h 1727548"/>
              <a:gd name="connsiteX19" fmla="*/ 10873408 w 10873408"/>
              <a:gd name="connsiteY19" fmla="*/ 474933 h 1727548"/>
              <a:gd name="connsiteX20" fmla="*/ 10873408 w 10873408"/>
              <a:gd name="connsiteY20" fmla="*/ 1640354 h 1727548"/>
              <a:gd name="connsiteX21" fmla="*/ 10836592 w 10873408"/>
              <a:gd name="connsiteY21" fmla="*/ 1651387 h 1727548"/>
              <a:gd name="connsiteX22" fmla="*/ 10372235 w 10873408"/>
              <a:gd name="connsiteY22" fmla="*/ 1720052 h 1727548"/>
              <a:gd name="connsiteX23" fmla="*/ 10356460 w 10873408"/>
              <a:gd name="connsiteY23" fmla="*/ 1727548 h 1727548"/>
              <a:gd name="connsiteX24" fmla="*/ 10344526 w 10873408"/>
              <a:gd name="connsiteY24" fmla="*/ 1720052 h 1727548"/>
              <a:gd name="connsiteX25" fmla="*/ 10108999 w 10873408"/>
              <a:gd name="connsiteY25" fmla="*/ 1539943 h 1727548"/>
              <a:gd name="connsiteX26" fmla="*/ 9915035 w 10873408"/>
              <a:gd name="connsiteY26" fmla="*/ 1345979 h 1727548"/>
              <a:gd name="connsiteX27" fmla="*/ 9610235 w 10873408"/>
              <a:gd name="connsiteY27" fmla="*/ 1345979 h 1727548"/>
              <a:gd name="connsiteX28" fmla="*/ 9166890 w 10873408"/>
              <a:gd name="connsiteY28" fmla="*/ 1484524 h 1727548"/>
              <a:gd name="connsiteX29" fmla="*/ 8820526 w 10873408"/>
              <a:gd name="connsiteY29" fmla="*/ 1498379 h 1727548"/>
              <a:gd name="connsiteX30" fmla="*/ 8712829 w 10873408"/>
              <a:gd name="connsiteY30" fmla="*/ 1555854 h 1727548"/>
              <a:gd name="connsiteX31" fmla="*/ 8652925 w 10873408"/>
              <a:gd name="connsiteY31" fmla="*/ 1597959 h 1727548"/>
              <a:gd name="connsiteX32" fmla="*/ 8605781 w 10873408"/>
              <a:gd name="connsiteY32" fmla="*/ 1555529 h 1727548"/>
              <a:gd name="connsiteX33" fmla="*/ 8446453 w 10873408"/>
              <a:gd name="connsiteY33" fmla="*/ 1456815 h 1727548"/>
              <a:gd name="connsiteX34" fmla="*/ 7906126 w 10873408"/>
              <a:gd name="connsiteY34" fmla="*/ 1484524 h 1727548"/>
              <a:gd name="connsiteX35" fmla="*/ 7822999 w 10873408"/>
              <a:gd name="connsiteY35" fmla="*/ 1304415 h 1727548"/>
              <a:gd name="connsiteX36" fmla="*/ 6728490 w 10873408"/>
              <a:gd name="connsiteY36" fmla="*/ 1165870 h 1727548"/>
              <a:gd name="connsiteX37" fmla="*/ 5786381 w 10873408"/>
              <a:gd name="connsiteY37" fmla="*/ 985761 h 1727548"/>
              <a:gd name="connsiteX38" fmla="*/ 5246053 w 10873408"/>
              <a:gd name="connsiteY38" fmla="*/ 902634 h 1727548"/>
              <a:gd name="connsiteX39" fmla="*/ 5138139 w 10873408"/>
              <a:gd name="connsiteY39" fmla="*/ 956320 h 1727548"/>
              <a:gd name="connsiteX40" fmla="*/ 5122065 w 10873408"/>
              <a:gd name="connsiteY40" fmla="*/ 969752 h 1727548"/>
              <a:gd name="connsiteX41" fmla="*/ 4959438 w 10873408"/>
              <a:gd name="connsiteY41" fmla="*/ 921684 h 1727548"/>
              <a:gd name="connsiteX42" fmla="*/ 4622599 w 10873408"/>
              <a:gd name="connsiteY42" fmla="*/ 819506 h 1727548"/>
              <a:gd name="connsiteX43" fmla="*/ 4276235 w 10873408"/>
              <a:gd name="connsiteY43" fmla="*/ 556270 h 1727548"/>
              <a:gd name="connsiteX44" fmla="*/ 3929872 w 10873408"/>
              <a:gd name="connsiteY44" fmla="*/ 819506 h 1727548"/>
              <a:gd name="connsiteX45" fmla="*/ 3514235 w 10873408"/>
              <a:gd name="connsiteY45" fmla="*/ 971906 h 1727548"/>
              <a:gd name="connsiteX46" fmla="*/ 3389544 w 10873408"/>
              <a:gd name="connsiteY46" fmla="*/ 847215 h 1727548"/>
              <a:gd name="connsiteX47" fmla="*/ 2419726 w 10873408"/>
              <a:gd name="connsiteY47" fmla="*/ 1068888 h 1727548"/>
              <a:gd name="connsiteX48" fmla="*/ 1477617 w 10873408"/>
              <a:gd name="connsiteY48" fmla="*/ 1235143 h 1727548"/>
              <a:gd name="connsiteX49" fmla="*/ 923435 w 10873408"/>
              <a:gd name="connsiteY49" fmla="*/ 1041179 h 1727548"/>
              <a:gd name="connsiteX50" fmla="*/ 729472 w 10873408"/>
              <a:gd name="connsiteY50" fmla="*/ 1068888 h 1727548"/>
              <a:gd name="connsiteX51" fmla="*/ 466235 w 10873408"/>
              <a:gd name="connsiteY51" fmla="*/ 750234 h 1727548"/>
              <a:gd name="connsiteX52" fmla="*/ 19548 w 10873408"/>
              <a:gd name="connsiteY52" fmla="*/ 677579 h 1727548"/>
              <a:gd name="connsiteX53" fmla="*/ 0 w 10873408"/>
              <a:gd name="connsiteY53" fmla="*/ 677987 h 1727548"/>
              <a:gd name="connsiteX54" fmla="*/ 0 w 10873408"/>
              <a:gd name="connsiteY54" fmla="*/ 147146 h 1727548"/>
              <a:gd name="connsiteX55" fmla="*/ 57661 w 10873408"/>
              <a:gd name="connsiteY55" fmla="*/ 239983 h 1727548"/>
              <a:gd name="connsiteX56" fmla="*/ 216853 w 10873408"/>
              <a:gd name="connsiteY56" fmla="*/ 459288 h 1727548"/>
              <a:gd name="connsiteX57" fmla="*/ 493944 w 10873408"/>
              <a:gd name="connsiteY57" fmla="*/ 514706 h 1727548"/>
              <a:gd name="connsiteX58" fmla="*/ 881872 w 10873408"/>
              <a:gd name="connsiteY58" fmla="*/ 708670 h 1727548"/>
              <a:gd name="connsiteX59" fmla="*/ 1145108 w 10873408"/>
              <a:gd name="connsiteY59" fmla="*/ 805652 h 1727548"/>
              <a:gd name="connsiteX60" fmla="*/ 1283653 w 10873408"/>
              <a:gd name="connsiteY60" fmla="*/ 958052 h 1727548"/>
              <a:gd name="connsiteX61" fmla="*/ 1533035 w 10873408"/>
              <a:gd name="connsiteY61" fmla="*/ 944197 h 1727548"/>
              <a:gd name="connsiteX62" fmla="*/ 1671581 w 10873408"/>
              <a:gd name="connsiteY62" fmla="*/ 833361 h 1727548"/>
              <a:gd name="connsiteX63" fmla="*/ 1837835 w 10873408"/>
              <a:gd name="connsiteY63" fmla="*/ 680961 h 1727548"/>
              <a:gd name="connsiteX64" fmla="*/ 1976381 w 10873408"/>
              <a:gd name="connsiteY64" fmla="*/ 764088 h 1727548"/>
              <a:gd name="connsiteX65" fmla="*/ 2239617 w 10873408"/>
              <a:gd name="connsiteY65" fmla="*/ 653252 h 1727548"/>
              <a:gd name="connsiteX66" fmla="*/ 2405872 w 10873408"/>
              <a:gd name="connsiteY66" fmla="*/ 750234 h 1727548"/>
              <a:gd name="connsiteX67" fmla="*/ 2669108 w 10873408"/>
              <a:gd name="connsiteY67" fmla="*/ 528561 h 1727548"/>
              <a:gd name="connsiteX68" fmla="*/ 2890781 w 10873408"/>
              <a:gd name="connsiteY68" fmla="*/ 556270 h 1727548"/>
              <a:gd name="connsiteX69" fmla="*/ 3098599 w 10873408"/>
              <a:gd name="connsiteY69" fmla="*/ 459288 h 1727548"/>
              <a:gd name="connsiteX70" fmla="*/ 3209435 w 10873408"/>
              <a:gd name="connsiteY70" fmla="*/ 459288 h 1727548"/>
              <a:gd name="connsiteX71" fmla="*/ 3403399 w 10873408"/>
              <a:gd name="connsiteY71" fmla="*/ 320743 h 1727548"/>
              <a:gd name="connsiteX72" fmla="*/ 3500381 w 10873408"/>
              <a:gd name="connsiteY72" fmla="*/ 168343 h 1727548"/>
              <a:gd name="connsiteX73" fmla="*/ 3874453 w 10873408"/>
              <a:gd name="connsiteY73" fmla="*/ 182197 h 1727548"/>
              <a:gd name="connsiteX74" fmla="*/ 4175722 w 10873408"/>
              <a:gd name="connsiteY74" fmla="*/ 2061 h 172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873408" h="1727548">
                <a:moveTo>
                  <a:pt x="4175722" y="2061"/>
                </a:moveTo>
                <a:cubicBezTo>
                  <a:pt x="4190510" y="-582"/>
                  <a:pt x="4205519" y="-798"/>
                  <a:pt x="4220817" y="2088"/>
                </a:cubicBezTo>
                <a:cubicBezTo>
                  <a:pt x="4343199" y="25179"/>
                  <a:pt x="4456344" y="256088"/>
                  <a:pt x="4608744" y="320743"/>
                </a:cubicBezTo>
                <a:cubicBezTo>
                  <a:pt x="4761144" y="385398"/>
                  <a:pt x="4955108" y="353070"/>
                  <a:pt x="5135217" y="390015"/>
                </a:cubicBezTo>
                <a:cubicBezTo>
                  <a:pt x="5315326" y="426960"/>
                  <a:pt x="5472345" y="519324"/>
                  <a:pt x="5689399" y="542415"/>
                </a:cubicBezTo>
                <a:cubicBezTo>
                  <a:pt x="5906453" y="565506"/>
                  <a:pt x="6243580" y="510088"/>
                  <a:pt x="6437544" y="528561"/>
                </a:cubicBezTo>
                <a:cubicBezTo>
                  <a:pt x="6631508" y="547034"/>
                  <a:pt x="6714636" y="646325"/>
                  <a:pt x="6853181" y="653252"/>
                </a:cubicBezTo>
                <a:cubicBezTo>
                  <a:pt x="6991727" y="660179"/>
                  <a:pt x="7118726" y="579360"/>
                  <a:pt x="7268817" y="570124"/>
                </a:cubicBezTo>
                <a:cubicBezTo>
                  <a:pt x="7418908" y="560888"/>
                  <a:pt x="7610562" y="577052"/>
                  <a:pt x="7753726" y="597834"/>
                </a:cubicBezTo>
                <a:cubicBezTo>
                  <a:pt x="7896890" y="618616"/>
                  <a:pt x="8003108" y="706360"/>
                  <a:pt x="8127799" y="694815"/>
                </a:cubicBezTo>
                <a:cubicBezTo>
                  <a:pt x="8252490" y="683270"/>
                  <a:pt x="8397963" y="588597"/>
                  <a:pt x="8501872" y="528561"/>
                </a:cubicBezTo>
                <a:cubicBezTo>
                  <a:pt x="8605781" y="468525"/>
                  <a:pt x="8645035" y="373851"/>
                  <a:pt x="8751253" y="334597"/>
                </a:cubicBezTo>
                <a:cubicBezTo>
                  <a:pt x="8857471" y="295343"/>
                  <a:pt x="9019108" y="265325"/>
                  <a:pt x="9139181" y="293034"/>
                </a:cubicBezTo>
                <a:cubicBezTo>
                  <a:pt x="9259254" y="320743"/>
                  <a:pt x="9321599" y="482379"/>
                  <a:pt x="9471690" y="500852"/>
                </a:cubicBezTo>
                <a:cubicBezTo>
                  <a:pt x="9621781" y="519325"/>
                  <a:pt x="9910417" y="413106"/>
                  <a:pt x="10039726" y="403870"/>
                </a:cubicBezTo>
                <a:cubicBezTo>
                  <a:pt x="10169035" y="394634"/>
                  <a:pt x="10187508" y="473143"/>
                  <a:pt x="10247544" y="445434"/>
                </a:cubicBezTo>
                <a:cubicBezTo>
                  <a:pt x="10307580" y="417725"/>
                  <a:pt x="10319126" y="232997"/>
                  <a:pt x="10399944" y="237615"/>
                </a:cubicBezTo>
                <a:cubicBezTo>
                  <a:pt x="10480762" y="242233"/>
                  <a:pt x="10600835" y="436198"/>
                  <a:pt x="10732453" y="473143"/>
                </a:cubicBezTo>
                <a:cubicBezTo>
                  <a:pt x="10765357" y="482380"/>
                  <a:pt x="10803169" y="482957"/>
                  <a:pt x="10843181" y="479421"/>
                </a:cubicBezTo>
                <a:lnTo>
                  <a:pt x="10873408" y="474933"/>
                </a:lnTo>
                <a:lnTo>
                  <a:pt x="10873408" y="1640354"/>
                </a:lnTo>
                <a:lnTo>
                  <a:pt x="10836592" y="1651387"/>
                </a:lnTo>
                <a:cubicBezTo>
                  <a:pt x="10709651" y="1680905"/>
                  <a:pt x="10491441" y="1683684"/>
                  <a:pt x="10372235" y="1720052"/>
                </a:cubicBezTo>
                <a:lnTo>
                  <a:pt x="10356460" y="1727548"/>
                </a:lnTo>
                <a:lnTo>
                  <a:pt x="10344526" y="1720052"/>
                </a:lnTo>
                <a:cubicBezTo>
                  <a:pt x="10208290" y="1634616"/>
                  <a:pt x="10180581" y="1602288"/>
                  <a:pt x="10108999" y="1539943"/>
                </a:cubicBezTo>
                <a:cubicBezTo>
                  <a:pt x="10037417" y="1477598"/>
                  <a:pt x="9998162" y="1378306"/>
                  <a:pt x="9915035" y="1345979"/>
                </a:cubicBezTo>
                <a:cubicBezTo>
                  <a:pt x="9831908" y="1313652"/>
                  <a:pt x="9734926" y="1322888"/>
                  <a:pt x="9610235" y="1345979"/>
                </a:cubicBezTo>
                <a:cubicBezTo>
                  <a:pt x="9485544" y="1369070"/>
                  <a:pt x="9298508" y="1459124"/>
                  <a:pt x="9166890" y="1484524"/>
                </a:cubicBezTo>
                <a:cubicBezTo>
                  <a:pt x="9035272" y="1509924"/>
                  <a:pt x="8956762" y="1447579"/>
                  <a:pt x="8820526" y="1498379"/>
                </a:cubicBezTo>
                <a:cubicBezTo>
                  <a:pt x="8786467" y="1511079"/>
                  <a:pt x="8750387" y="1531428"/>
                  <a:pt x="8712829" y="1555854"/>
                </a:cubicBezTo>
                <a:lnTo>
                  <a:pt x="8652925" y="1597959"/>
                </a:lnTo>
                <a:lnTo>
                  <a:pt x="8605781" y="1555529"/>
                </a:lnTo>
                <a:cubicBezTo>
                  <a:pt x="8561908" y="1512811"/>
                  <a:pt x="8518035" y="1471824"/>
                  <a:pt x="8446453" y="1456815"/>
                </a:cubicBezTo>
                <a:cubicBezTo>
                  <a:pt x="8303289" y="1426797"/>
                  <a:pt x="8010035" y="1509924"/>
                  <a:pt x="7906126" y="1484524"/>
                </a:cubicBezTo>
                <a:cubicBezTo>
                  <a:pt x="7802217" y="1459124"/>
                  <a:pt x="8019272" y="1357524"/>
                  <a:pt x="7822999" y="1304415"/>
                </a:cubicBezTo>
                <a:cubicBezTo>
                  <a:pt x="7626726" y="1251306"/>
                  <a:pt x="7067926" y="1218979"/>
                  <a:pt x="6728490" y="1165870"/>
                </a:cubicBezTo>
                <a:cubicBezTo>
                  <a:pt x="6389054" y="1112761"/>
                  <a:pt x="6033454" y="1029634"/>
                  <a:pt x="5786381" y="985761"/>
                </a:cubicBezTo>
                <a:cubicBezTo>
                  <a:pt x="5539308" y="941888"/>
                  <a:pt x="5403071" y="863380"/>
                  <a:pt x="5246053" y="902634"/>
                </a:cubicBezTo>
                <a:cubicBezTo>
                  <a:pt x="5206799" y="912448"/>
                  <a:pt x="5171441" y="931642"/>
                  <a:pt x="5138139" y="956320"/>
                </a:cubicBezTo>
                <a:lnTo>
                  <a:pt x="5122065" y="969752"/>
                </a:lnTo>
                <a:lnTo>
                  <a:pt x="4959438" y="921684"/>
                </a:lnTo>
                <a:cubicBezTo>
                  <a:pt x="4832726" y="888779"/>
                  <a:pt x="4709190" y="861070"/>
                  <a:pt x="4622599" y="819506"/>
                </a:cubicBezTo>
                <a:cubicBezTo>
                  <a:pt x="4449417" y="736379"/>
                  <a:pt x="4391689" y="556270"/>
                  <a:pt x="4276235" y="556270"/>
                </a:cubicBezTo>
                <a:cubicBezTo>
                  <a:pt x="4160781" y="556270"/>
                  <a:pt x="4056872" y="750233"/>
                  <a:pt x="3929872" y="819506"/>
                </a:cubicBezTo>
                <a:cubicBezTo>
                  <a:pt x="3802872" y="888779"/>
                  <a:pt x="3604290" y="967288"/>
                  <a:pt x="3514235" y="971906"/>
                </a:cubicBezTo>
                <a:cubicBezTo>
                  <a:pt x="3424180" y="976524"/>
                  <a:pt x="3571962" y="831051"/>
                  <a:pt x="3389544" y="847215"/>
                </a:cubicBezTo>
                <a:cubicBezTo>
                  <a:pt x="3207126" y="863379"/>
                  <a:pt x="2738380" y="1004233"/>
                  <a:pt x="2419726" y="1068888"/>
                </a:cubicBezTo>
                <a:cubicBezTo>
                  <a:pt x="2101072" y="1133543"/>
                  <a:pt x="1726999" y="1239761"/>
                  <a:pt x="1477617" y="1235143"/>
                </a:cubicBezTo>
                <a:cubicBezTo>
                  <a:pt x="1228235" y="1230525"/>
                  <a:pt x="1048126" y="1068888"/>
                  <a:pt x="923435" y="1041179"/>
                </a:cubicBezTo>
                <a:cubicBezTo>
                  <a:pt x="798744" y="1013470"/>
                  <a:pt x="805672" y="1117379"/>
                  <a:pt x="729472" y="1068888"/>
                </a:cubicBezTo>
                <a:cubicBezTo>
                  <a:pt x="653272" y="1020397"/>
                  <a:pt x="620944" y="810270"/>
                  <a:pt x="466235" y="750234"/>
                </a:cubicBezTo>
                <a:cubicBezTo>
                  <a:pt x="369542" y="712712"/>
                  <a:pt x="177238" y="680601"/>
                  <a:pt x="19548" y="677579"/>
                </a:cubicBezTo>
                <a:lnTo>
                  <a:pt x="0" y="677987"/>
                </a:lnTo>
                <a:lnTo>
                  <a:pt x="0" y="147146"/>
                </a:lnTo>
                <a:lnTo>
                  <a:pt x="57661" y="239983"/>
                </a:lnTo>
                <a:cubicBezTo>
                  <a:pt x="116733" y="333948"/>
                  <a:pt x="174424" y="420322"/>
                  <a:pt x="216853" y="459288"/>
                </a:cubicBezTo>
                <a:cubicBezTo>
                  <a:pt x="329998" y="563197"/>
                  <a:pt x="383108" y="473142"/>
                  <a:pt x="493944" y="514706"/>
                </a:cubicBezTo>
                <a:cubicBezTo>
                  <a:pt x="604780" y="556270"/>
                  <a:pt x="773345" y="660179"/>
                  <a:pt x="881872" y="708670"/>
                </a:cubicBezTo>
                <a:cubicBezTo>
                  <a:pt x="990399" y="757161"/>
                  <a:pt x="1078145" y="764088"/>
                  <a:pt x="1145108" y="805652"/>
                </a:cubicBezTo>
                <a:cubicBezTo>
                  <a:pt x="1212072" y="847216"/>
                  <a:pt x="1218999" y="934961"/>
                  <a:pt x="1283653" y="958052"/>
                </a:cubicBezTo>
                <a:cubicBezTo>
                  <a:pt x="1348307" y="981143"/>
                  <a:pt x="1468380" y="964979"/>
                  <a:pt x="1533035" y="944197"/>
                </a:cubicBezTo>
                <a:cubicBezTo>
                  <a:pt x="1597690" y="923415"/>
                  <a:pt x="1620781" y="877234"/>
                  <a:pt x="1671581" y="833361"/>
                </a:cubicBezTo>
                <a:cubicBezTo>
                  <a:pt x="1722381" y="789488"/>
                  <a:pt x="1787035" y="692507"/>
                  <a:pt x="1837835" y="680961"/>
                </a:cubicBezTo>
                <a:cubicBezTo>
                  <a:pt x="1888635" y="669415"/>
                  <a:pt x="1909417" y="768706"/>
                  <a:pt x="1976381" y="764088"/>
                </a:cubicBezTo>
                <a:cubicBezTo>
                  <a:pt x="2043345" y="759470"/>
                  <a:pt x="2168035" y="655561"/>
                  <a:pt x="2239617" y="653252"/>
                </a:cubicBezTo>
                <a:cubicBezTo>
                  <a:pt x="2311199" y="650943"/>
                  <a:pt x="2334290" y="771016"/>
                  <a:pt x="2405872" y="750234"/>
                </a:cubicBezTo>
                <a:cubicBezTo>
                  <a:pt x="2477454" y="729452"/>
                  <a:pt x="2588290" y="560888"/>
                  <a:pt x="2669108" y="528561"/>
                </a:cubicBezTo>
                <a:cubicBezTo>
                  <a:pt x="2749926" y="496234"/>
                  <a:pt x="2819199" y="567816"/>
                  <a:pt x="2890781" y="556270"/>
                </a:cubicBezTo>
                <a:cubicBezTo>
                  <a:pt x="2962363" y="544724"/>
                  <a:pt x="3045490" y="475452"/>
                  <a:pt x="3098599" y="459288"/>
                </a:cubicBezTo>
                <a:cubicBezTo>
                  <a:pt x="3151708" y="443124"/>
                  <a:pt x="3158635" y="482379"/>
                  <a:pt x="3209435" y="459288"/>
                </a:cubicBezTo>
                <a:cubicBezTo>
                  <a:pt x="3260235" y="436197"/>
                  <a:pt x="3354908" y="369234"/>
                  <a:pt x="3403399" y="320743"/>
                </a:cubicBezTo>
                <a:cubicBezTo>
                  <a:pt x="3451890" y="272252"/>
                  <a:pt x="3421872" y="191434"/>
                  <a:pt x="3500381" y="168343"/>
                </a:cubicBezTo>
                <a:cubicBezTo>
                  <a:pt x="3578890" y="145252"/>
                  <a:pt x="3754380" y="209906"/>
                  <a:pt x="3874453" y="182197"/>
                </a:cubicBezTo>
                <a:cubicBezTo>
                  <a:pt x="3979517" y="157952"/>
                  <a:pt x="4072205" y="20561"/>
                  <a:pt x="4175722" y="206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任意形状 7"/>
          <p:cNvSpPr/>
          <p:nvPr/>
        </p:nvSpPr>
        <p:spPr>
          <a:xfrm>
            <a:off x="8" y="1463730"/>
            <a:ext cx="9143999" cy="1334345"/>
          </a:xfrm>
          <a:custGeom>
            <a:avLst/>
            <a:gdLst>
              <a:gd name="connsiteX0" fmla="*/ 2847466 w 12191999"/>
              <a:gd name="connsiteY0" fmla="*/ 1046402 h 1334345"/>
              <a:gd name="connsiteX1" fmla="*/ 2891951 w 12191999"/>
              <a:gd name="connsiteY1" fmla="*/ 1059437 h 1334345"/>
              <a:gd name="connsiteX2" fmla="*/ 2931128 w 12191999"/>
              <a:gd name="connsiteY2" fmla="*/ 1072321 h 1334345"/>
              <a:gd name="connsiteX3" fmla="*/ 2891953 w 12191999"/>
              <a:gd name="connsiteY3" fmla="*/ 1059438 h 1334345"/>
              <a:gd name="connsiteX4" fmla="*/ 2673480 w 12191999"/>
              <a:gd name="connsiteY4" fmla="*/ 1012610 h 1334345"/>
              <a:gd name="connsiteX5" fmla="*/ 2481271 w 12191999"/>
              <a:gd name="connsiteY5" fmla="*/ 1061188 h 1334345"/>
              <a:gd name="connsiteX6" fmla="*/ 2438898 w 12191999"/>
              <a:gd name="connsiteY6" fmla="*/ 1067709 h 1334345"/>
              <a:gd name="connsiteX7" fmla="*/ 2419283 w 12191999"/>
              <a:gd name="connsiteY7" fmla="*/ 1063157 h 1334345"/>
              <a:gd name="connsiteX8" fmla="*/ 2438897 w 12191999"/>
              <a:gd name="connsiteY8" fmla="*/ 1067709 h 1334345"/>
              <a:gd name="connsiteX9" fmla="*/ 2438898 w 12191999"/>
              <a:gd name="connsiteY9" fmla="*/ 1067709 h 1334345"/>
              <a:gd name="connsiteX10" fmla="*/ 2438898 w 12191999"/>
              <a:gd name="connsiteY10" fmla="*/ 1067709 h 1334345"/>
              <a:gd name="connsiteX11" fmla="*/ 2590271 w 12191999"/>
              <a:gd name="connsiteY11" fmla="*/ 1020751 h 1334345"/>
              <a:gd name="connsiteX12" fmla="*/ 2673481 w 12191999"/>
              <a:gd name="connsiteY12" fmla="*/ 1012610 h 1334345"/>
              <a:gd name="connsiteX13" fmla="*/ 2692964 w 12191999"/>
              <a:gd name="connsiteY13" fmla="*/ 1014492 h 1334345"/>
              <a:gd name="connsiteX14" fmla="*/ 2734057 w 12191999"/>
              <a:gd name="connsiteY14" fmla="*/ 1018461 h 1334345"/>
              <a:gd name="connsiteX15" fmla="*/ 2734056 w 12191999"/>
              <a:gd name="connsiteY15" fmla="*/ 1018461 h 1334345"/>
              <a:gd name="connsiteX16" fmla="*/ 2692964 w 12191999"/>
              <a:gd name="connsiteY16" fmla="*/ 1014492 h 1334345"/>
              <a:gd name="connsiteX17" fmla="*/ 2673482 w 12191999"/>
              <a:gd name="connsiteY17" fmla="*/ 1012610 h 1334345"/>
              <a:gd name="connsiteX18" fmla="*/ 2673481 w 12191999"/>
              <a:gd name="connsiteY18" fmla="*/ 1012610 h 1334345"/>
              <a:gd name="connsiteX19" fmla="*/ 344633 w 12191999"/>
              <a:gd name="connsiteY19" fmla="*/ 863663 h 1334345"/>
              <a:gd name="connsiteX20" fmla="*/ 419394 w 12191999"/>
              <a:gd name="connsiteY20" fmla="*/ 878925 h 1334345"/>
              <a:gd name="connsiteX21" fmla="*/ 714553 w 12191999"/>
              <a:gd name="connsiteY21" fmla="*/ 895341 h 1334345"/>
              <a:gd name="connsiteX22" fmla="*/ 739734 w 12191999"/>
              <a:gd name="connsiteY22" fmla="*/ 900282 h 1334345"/>
              <a:gd name="connsiteX23" fmla="*/ 777297 w 12191999"/>
              <a:gd name="connsiteY23" fmla="*/ 907653 h 1334345"/>
              <a:gd name="connsiteX24" fmla="*/ 788191 w 12191999"/>
              <a:gd name="connsiteY24" fmla="*/ 910703 h 1334345"/>
              <a:gd name="connsiteX25" fmla="*/ 777298 w 12191999"/>
              <a:gd name="connsiteY25" fmla="*/ 907653 h 1334345"/>
              <a:gd name="connsiteX26" fmla="*/ 739734 w 12191999"/>
              <a:gd name="connsiteY26" fmla="*/ 900282 h 1334345"/>
              <a:gd name="connsiteX27" fmla="*/ 714551 w 12191999"/>
              <a:gd name="connsiteY27" fmla="*/ 895340 h 1334345"/>
              <a:gd name="connsiteX28" fmla="*/ 419392 w 12191999"/>
              <a:gd name="connsiteY28" fmla="*/ 878924 h 1334345"/>
              <a:gd name="connsiteX29" fmla="*/ 1631096 w 12191999"/>
              <a:gd name="connsiteY29" fmla="*/ 788636 h 1334345"/>
              <a:gd name="connsiteX30" fmla="*/ 1289333 w 12191999"/>
              <a:gd name="connsiteY30" fmla="*/ 870716 h 1334345"/>
              <a:gd name="connsiteX31" fmla="*/ 1025245 w 12191999"/>
              <a:gd name="connsiteY31" fmla="*/ 895340 h 1334345"/>
              <a:gd name="connsiteX32" fmla="*/ 932036 w 12191999"/>
              <a:gd name="connsiteY32" fmla="*/ 944588 h 1334345"/>
              <a:gd name="connsiteX33" fmla="*/ 888223 w 12191999"/>
              <a:gd name="connsiteY33" fmla="*/ 938432 h 1334345"/>
              <a:gd name="connsiteX34" fmla="*/ 885869 w 12191999"/>
              <a:gd name="connsiteY34" fmla="*/ 937786 h 1334345"/>
              <a:gd name="connsiteX35" fmla="*/ 888224 w 12191999"/>
              <a:gd name="connsiteY35" fmla="*/ 938433 h 1334345"/>
              <a:gd name="connsiteX36" fmla="*/ 932037 w 12191999"/>
              <a:gd name="connsiteY36" fmla="*/ 944589 h 1334345"/>
              <a:gd name="connsiteX37" fmla="*/ 1025246 w 12191999"/>
              <a:gd name="connsiteY37" fmla="*/ 895341 h 1334345"/>
              <a:gd name="connsiteX38" fmla="*/ 1289335 w 12191999"/>
              <a:gd name="connsiteY38" fmla="*/ 870716 h 1334345"/>
              <a:gd name="connsiteX39" fmla="*/ 1541652 w 12191999"/>
              <a:gd name="connsiteY39" fmla="*/ 798383 h 1334345"/>
              <a:gd name="connsiteX40" fmla="*/ 1631097 w 12191999"/>
              <a:gd name="connsiteY40" fmla="*/ 788636 h 1334345"/>
              <a:gd name="connsiteX41" fmla="*/ 1676425 w 12191999"/>
              <a:gd name="connsiteY41" fmla="*/ 791618 h 1334345"/>
              <a:gd name="connsiteX42" fmla="*/ 1676426 w 12191999"/>
              <a:gd name="connsiteY42" fmla="*/ 791618 h 1334345"/>
              <a:gd name="connsiteX43" fmla="*/ 1631097 w 12191999"/>
              <a:gd name="connsiteY43" fmla="*/ 788636 h 1334345"/>
              <a:gd name="connsiteX44" fmla="*/ 1631097 w 12191999"/>
              <a:gd name="connsiteY44" fmla="*/ 788636 h 1334345"/>
              <a:gd name="connsiteX45" fmla="*/ 5743206 w 12191999"/>
              <a:gd name="connsiteY45" fmla="*/ 0 h 1334345"/>
              <a:gd name="connsiteX46" fmla="*/ 5771910 w 12191999"/>
              <a:gd name="connsiteY46" fmla="*/ 4482 h 1334345"/>
              <a:gd name="connsiteX47" fmla="*/ 5959903 w 12191999"/>
              <a:gd name="connsiteY47" fmla="*/ 50525 h 1334345"/>
              <a:gd name="connsiteX48" fmla="*/ 6519150 w 12191999"/>
              <a:gd name="connsiteY48" fmla="*/ 354223 h 1334345"/>
              <a:gd name="connsiteX49" fmla="*/ 7466764 w 12191999"/>
              <a:gd name="connsiteY49" fmla="*/ 510176 h 1334345"/>
              <a:gd name="connsiteX50" fmla="*/ 8181358 w 12191999"/>
              <a:gd name="connsiteY50" fmla="*/ 666129 h 1334345"/>
              <a:gd name="connsiteX51" fmla="*/ 8771675 w 12191999"/>
              <a:gd name="connsiteY51" fmla="*/ 551216 h 1334345"/>
              <a:gd name="connsiteX52" fmla="*/ 9361992 w 12191999"/>
              <a:gd name="connsiteY52" fmla="*/ 485551 h 1334345"/>
              <a:gd name="connsiteX53" fmla="*/ 9638702 w 12191999"/>
              <a:gd name="connsiteY53" fmla="*/ 395776 h 1334345"/>
              <a:gd name="connsiteX54" fmla="*/ 9702244 w 12191999"/>
              <a:gd name="connsiteY54" fmla="*/ 372178 h 1334345"/>
              <a:gd name="connsiteX55" fmla="*/ 9727055 w 12191999"/>
              <a:gd name="connsiteY55" fmla="*/ 383977 h 1334345"/>
              <a:gd name="connsiteX56" fmla="*/ 9828031 w 12191999"/>
              <a:gd name="connsiteY56" fmla="*/ 411680 h 1334345"/>
              <a:gd name="connsiteX57" fmla="*/ 10433882 w 12191999"/>
              <a:gd name="connsiteY57" fmla="*/ 444512 h 1334345"/>
              <a:gd name="connsiteX58" fmla="*/ 10589229 w 12191999"/>
              <a:gd name="connsiteY58" fmla="*/ 510176 h 1334345"/>
              <a:gd name="connsiteX59" fmla="*/ 10884387 w 12191999"/>
              <a:gd name="connsiteY59" fmla="*/ 469135 h 1334345"/>
              <a:gd name="connsiteX60" fmla="*/ 11288288 w 12191999"/>
              <a:gd name="connsiteY60" fmla="*/ 543008 h 1334345"/>
              <a:gd name="connsiteX61" fmla="*/ 11529682 w 12191999"/>
              <a:gd name="connsiteY61" fmla="*/ 469713 h 1334345"/>
              <a:gd name="connsiteX62" fmla="*/ 11612362 w 12191999"/>
              <a:gd name="connsiteY62" fmla="*/ 448952 h 1334345"/>
              <a:gd name="connsiteX63" fmla="*/ 11661848 w 12191999"/>
              <a:gd name="connsiteY63" fmla="*/ 465376 h 1334345"/>
              <a:gd name="connsiteX64" fmla="*/ 12078128 w 12191999"/>
              <a:gd name="connsiteY64" fmla="*/ 595911 h 1334345"/>
              <a:gd name="connsiteX65" fmla="*/ 12191999 w 12191999"/>
              <a:gd name="connsiteY65" fmla="*/ 625868 h 1334345"/>
              <a:gd name="connsiteX66" fmla="*/ 12191999 w 12191999"/>
              <a:gd name="connsiteY66" fmla="*/ 1072321 h 1334345"/>
              <a:gd name="connsiteX67" fmla="*/ 12191999 w 12191999"/>
              <a:gd name="connsiteY67" fmla="*/ 1334345 h 1334345"/>
              <a:gd name="connsiteX68" fmla="*/ 0 w 12191999"/>
              <a:gd name="connsiteY68" fmla="*/ 1334345 h 1334345"/>
              <a:gd name="connsiteX69" fmla="*/ 0 w 12191999"/>
              <a:gd name="connsiteY69" fmla="*/ 1072321 h 1334345"/>
              <a:gd name="connsiteX70" fmla="*/ 1 w 12191999"/>
              <a:gd name="connsiteY70" fmla="*/ 1072321 h 1334345"/>
              <a:gd name="connsiteX71" fmla="*/ 1 w 12191999"/>
              <a:gd name="connsiteY71" fmla="*/ 813658 h 1334345"/>
              <a:gd name="connsiteX72" fmla="*/ 20711 w 12191999"/>
              <a:gd name="connsiteY72" fmla="*/ 812426 h 1334345"/>
              <a:gd name="connsiteX73" fmla="*/ 22430 w 12191999"/>
              <a:gd name="connsiteY73" fmla="*/ 812443 h 1334345"/>
              <a:gd name="connsiteX74" fmla="*/ 108700 w 12191999"/>
              <a:gd name="connsiteY74" fmla="*/ 813260 h 1334345"/>
              <a:gd name="connsiteX75" fmla="*/ 170240 w 12191999"/>
              <a:gd name="connsiteY75" fmla="*/ 821105 h 1334345"/>
              <a:gd name="connsiteX76" fmla="*/ 192198 w 12191999"/>
              <a:gd name="connsiteY76" fmla="*/ 823904 h 1334345"/>
              <a:gd name="connsiteX77" fmla="*/ 192199 w 12191999"/>
              <a:gd name="connsiteY77" fmla="*/ 823904 h 1334345"/>
              <a:gd name="connsiteX78" fmla="*/ 170240 w 12191999"/>
              <a:gd name="connsiteY78" fmla="*/ 821105 h 1334345"/>
              <a:gd name="connsiteX79" fmla="*/ 108699 w 12191999"/>
              <a:gd name="connsiteY79" fmla="*/ 813259 h 1334345"/>
              <a:gd name="connsiteX80" fmla="*/ 22430 w 12191999"/>
              <a:gd name="connsiteY80" fmla="*/ 812443 h 1334345"/>
              <a:gd name="connsiteX81" fmla="*/ 20711 w 12191999"/>
              <a:gd name="connsiteY81" fmla="*/ 812426 h 1334345"/>
              <a:gd name="connsiteX82" fmla="*/ 20711 w 12191999"/>
              <a:gd name="connsiteY82" fmla="*/ 812426 h 1334345"/>
              <a:gd name="connsiteX83" fmla="*/ 20710 w 12191999"/>
              <a:gd name="connsiteY83" fmla="*/ 812426 h 1334345"/>
              <a:gd name="connsiteX84" fmla="*/ 0 w 12191999"/>
              <a:gd name="connsiteY84" fmla="*/ 813658 h 1334345"/>
              <a:gd name="connsiteX85" fmla="*/ 0 w 12191999"/>
              <a:gd name="connsiteY85" fmla="*/ 489071 h 1334345"/>
              <a:gd name="connsiteX86" fmla="*/ 43142 w 12191999"/>
              <a:gd name="connsiteY86" fmla="*/ 505751 h 1334345"/>
              <a:gd name="connsiteX87" fmla="*/ 212081 w 12191999"/>
              <a:gd name="connsiteY87" fmla="*/ 543008 h 1334345"/>
              <a:gd name="connsiteX88" fmla="*/ 600448 w 12191999"/>
              <a:gd name="connsiteY88" fmla="*/ 460927 h 1334345"/>
              <a:gd name="connsiteX89" fmla="*/ 1004349 w 12191999"/>
              <a:gd name="connsiteY89" fmla="*/ 411680 h 1334345"/>
              <a:gd name="connsiteX90" fmla="*/ 1268437 w 12191999"/>
              <a:gd name="connsiteY90" fmla="*/ 329598 h 1334345"/>
              <a:gd name="connsiteX91" fmla="*/ 1936428 w 12191999"/>
              <a:gd name="connsiteY91" fmla="*/ 304974 h 1334345"/>
              <a:gd name="connsiteX92" fmla="*/ 2262655 w 12191999"/>
              <a:gd name="connsiteY92" fmla="*/ 370639 h 1334345"/>
              <a:gd name="connsiteX93" fmla="*/ 2402467 w 12191999"/>
              <a:gd name="connsiteY93" fmla="*/ 346015 h 1334345"/>
              <a:gd name="connsiteX94" fmla="*/ 2837437 w 12191999"/>
              <a:gd name="connsiteY94" fmla="*/ 436303 h 1334345"/>
              <a:gd name="connsiteX95" fmla="*/ 3614171 w 12191999"/>
              <a:gd name="connsiteY95" fmla="*/ 411680 h 1334345"/>
              <a:gd name="connsiteX96" fmla="*/ 3909329 w 12191999"/>
              <a:gd name="connsiteY96" fmla="*/ 411680 h 1334345"/>
              <a:gd name="connsiteX97" fmla="*/ 4453042 w 12191999"/>
              <a:gd name="connsiteY97" fmla="*/ 395263 h 1334345"/>
              <a:gd name="connsiteX98" fmla="*/ 4654993 w 12191999"/>
              <a:gd name="connsiteY98" fmla="*/ 395263 h 1334345"/>
              <a:gd name="connsiteX99" fmla="*/ 4872478 w 12191999"/>
              <a:gd name="connsiteY99" fmla="*/ 280350 h 1334345"/>
              <a:gd name="connsiteX100" fmla="*/ 5431725 w 12191999"/>
              <a:gd name="connsiteY100" fmla="*/ 149021 h 1334345"/>
              <a:gd name="connsiteX101" fmla="*/ 5706691 w 12191999"/>
              <a:gd name="connsiteY101" fmla="*/ 16122 h 133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1999" h="1334345">
                <a:moveTo>
                  <a:pt x="2847466" y="1046402"/>
                </a:moveTo>
                <a:lnTo>
                  <a:pt x="2891951" y="1059437"/>
                </a:lnTo>
                <a:lnTo>
                  <a:pt x="2931128" y="1072321"/>
                </a:lnTo>
                <a:lnTo>
                  <a:pt x="2891953" y="1059438"/>
                </a:lnTo>
                <a:close/>
                <a:moveTo>
                  <a:pt x="2673480" y="1012610"/>
                </a:moveTo>
                <a:cubicBezTo>
                  <a:pt x="2576552" y="1010281"/>
                  <a:pt x="2524921" y="1045805"/>
                  <a:pt x="2481271" y="1061188"/>
                </a:cubicBezTo>
                <a:lnTo>
                  <a:pt x="2438898" y="1067709"/>
                </a:lnTo>
                <a:lnTo>
                  <a:pt x="2419283" y="1063157"/>
                </a:lnTo>
                <a:lnTo>
                  <a:pt x="2438897" y="1067709"/>
                </a:lnTo>
                <a:lnTo>
                  <a:pt x="2438898" y="1067709"/>
                </a:lnTo>
                <a:lnTo>
                  <a:pt x="2438898" y="1067709"/>
                </a:lnTo>
                <a:cubicBezTo>
                  <a:pt x="2481376" y="1072198"/>
                  <a:pt x="2519394" y="1037214"/>
                  <a:pt x="2590271" y="1020751"/>
                </a:cubicBezTo>
                <a:lnTo>
                  <a:pt x="2673481" y="1012610"/>
                </a:lnTo>
                <a:lnTo>
                  <a:pt x="2692964" y="1014492"/>
                </a:lnTo>
                <a:lnTo>
                  <a:pt x="2734057" y="1018461"/>
                </a:lnTo>
                <a:lnTo>
                  <a:pt x="2734056" y="1018461"/>
                </a:lnTo>
                <a:lnTo>
                  <a:pt x="2692964" y="1014492"/>
                </a:lnTo>
                <a:lnTo>
                  <a:pt x="2673482" y="1012610"/>
                </a:lnTo>
                <a:lnTo>
                  <a:pt x="2673481" y="1012610"/>
                </a:lnTo>
                <a:close/>
                <a:moveTo>
                  <a:pt x="344633" y="863663"/>
                </a:moveTo>
                <a:cubicBezTo>
                  <a:pt x="369391" y="870033"/>
                  <a:pt x="394150" y="875504"/>
                  <a:pt x="419394" y="878925"/>
                </a:cubicBezTo>
                <a:cubicBezTo>
                  <a:pt x="520369" y="892605"/>
                  <a:pt x="629112" y="884396"/>
                  <a:pt x="714553" y="895341"/>
                </a:cubicBezTo>
                <a:lnTo>
                  <a:pt x="739734" y="900282"/>
                </a:lnTo>
                <a:lnTo>
                  <a:pt x="777297" y="907653"/>
                </a:lnTo>
                <a:lnTo>
                  <a:pt x="788191" y="910703"/>
                </a:lnTo>
                <a:lnTo>
                  <a:pt x="777298" y="907653"/>
                </a:lnTo>
                <a:lnTo>
                  <a:pt x="739734" y="900282"/>
                </a:lnTo>
                <a:lnTo>
                  <a:pt x="714551" y="895340"/>
                </a:lnTo>
                <a:cubicBezTo>
                  <a:pt x="629111" y="884396"/>
                  <a:pt x="520368" y="892604"/>
                  <a:pt x="419392" y="878924"/>
                </a:cubicBezTo>
                <a:close/>
                <a:moveTo>
                  <a:pt x="1631096" y="788636"/>
                </a:moveTo>
                <a:cubicBezTo>
                  <a:pt x="1511997" y="787268"/>
                  <a:pt x="1390309" y="852932"/>
                  <a:pt x="1289333" y="870716"/>
                </a:cubicBezTo>
                <a:cubicBezTo>
                  <a:pt x="1188359" y="888500"/>
                  <a:pt x="1084794" y="883028"/>
                  <a:pt x="1025245" y="895340"/>
                </a:cubicBezTo>
                <a:cubicBezTo>
                  <a:pt x="965695" y="907653"/>
                  <a:pt x="983818" y="944588"/>
                  <a:pt x="932036" y="944588"/>
                </a:cubicBezTo>
                <a:cubicBezTo>
                  <a:pt x="919090" y="944588"/>
                  <a:pt x="904365" y="942194"/>
                  <a:pt x="888223" y="938432"/>
                </a:cubicBezTo>
                <a:lnTo>
                  <a:pt x="885869" y="937786"/>
                </a:lnTo>
                <a:lnTo>
                  <a:pt x="888224" y="938433"/>
                </a:lnTo>
                <a:cubicBezTo>
                  <a:pt x="904366" y="942195"/>
                  <a:pt x="919091" y="944589"/>
                  <a:pt x="932037" y="944589"/>
                </a:cubicBezTo>
                <a:cubicBezTo>
                  <a:pt x="983819" y="944589"/>
                  <a:pt x="965696" y="907653"/>
                  <a:pt x="1025246" y="895341"/>
                </a:cubicBezTo>
                <a:cubicBezTo>
                  <a:pt x="1084795" y="883028"/>
                  <a:pt x="1188360" y="888500"/>
                  <a:pt x="1289335" y="870716"/>
                </a:cubicBezTo>
                <a:cubicBezTo>
                  <a:pt x="1365066" y="857378"/>
                  <a:pt x="1452449" y="817107"/>
                  <a:pt x="1541652" y="798383"/>
                </a:cubicBezTo>
                <a:lnTo>
                  <a:pt x="1631097" y="788636"/>
                </a:lnTo>
                <a:lnTo>
                  <a:pt x="1676425" y="791618"/>
                </a:lnTo>
                <a:lnTo>
                  <a:pt x="1676426" y="791618"/>
                </a:lnTo>
                <a:lnTo>
                  <a:pt x="1631097" y="788636"/>
                </a:lnTo>
                <a:lnTo>
                  <a:pt x="1631097" y="788636"/>
                </a:lnTo>
                <a:close/>
                <a:moveTo>
                  <a:pt x="5743206" y="0"/>
                </a:moveTo>
                <a:lnTo>
                  <a:pt x="5771910" y="4482"/>
                </a:lnTo>
                <a:cubicBezTo>
                  <a:pt x="5839996" y="17180"/>
                  <a:pt x="5904237" y="32057"/>
                  <a:pt x="5959903" y="50525"/>
                </a:cubicBezTo>
                <a:cubicBezTo>
                  <a:pt x="6182566" y="124398"/>
                  <a:pt x="6268008" y="277615"/>
                  <a:pt x="6519150" y="354223"/>
                </a:cubicBezTo>
                <a:cubicBezTo>
                  <a:pt x="6770294" y="430831"/>
                  <a:pt x="7189729" y="458192"/>
                  <a:pt x="7466764" y="510176"/>
                </a:cubicBezTo>
                <a:cubicBezTo>
                  <a:pt x="7743799" y="562160"/>
                  <a:pt x="7963872" y="659289"/>
                  <a:pt x="8181358" y="666129"/>
                </a:cubicBezTo>
                <a:cubicBezTo>
                  <a:pt x="8398843" y="672968"/>
                  <a:pt x="8574902" y="581312"/>
                  <a:pt x="8771675" y="551216"/>
                </a:cubicBezTo>
                <a:cubicBezTo>
                  <a:pt x="8968447" y="521120"/>
                  <a:pt x="9175576" y="525224"/>
                  <a:pt x="9361992" y="485551"/>
                </a:cubicBezTo>
                <a:cubicBezTo>
                  <a:pt x="9455199" y="465715"/>
                  <a:pt x="9549054" y="430147"/>
                  <a:pt x="9638702" y="395776"/>
                </a:cubicBezTo>
                <a:lnTo>
                  <a:pt x="9702244" y="372178"/>
                </a:lnTo>
                <a:lnTo>
                  <a:pt x="9727055" y="383977"/>
                </a:lnTo>
                <a:cubicBezTo>
                  <a:pt x="9755535" y="395349"/>
                  <a:pt x="9787899" y="405181"/>
                  <a:pt x="9828031" y="411680"/>
                </a:cubicBezTo>
                <a:cubicBezTo>
                  <a:pt x="9988556" y="437672"/>
                  <a:pt x="10307015" y="428096"/>
                  <a:pt x="10433882" y="444512"/>
                </a:cubicBezTo>
                <a:cubicBezTo>
                  <a:pt x="10560749" y="460927"/>
                  <a:pt x="10514144" y="506072"/>
                  <a:pt x="10589229" y="510176"/>
                </a:cubicBezTo>
                <a:cubicBezTo>
                  <a:pt x="10664314" y="514280"/>
                  <a:pt x="10767877" y="463663"/>
                  <a:pt x="10884387" y="469135"/>
                </a:cubicBezTo>
                <a:cubicBezTo>
                  <a:pt x="11000897" y="474607"/>
                  <a:pt x="11164011" y="547112"/>
                  <a:pt x="11288288" y="543008"/>
                </a:cubicBezTo>
                <a:cubicBezTo>
                  <a:pt x="11381495" y="539930"/>
                  <a:pt x="11441207" y="499916"/>
                  <a:pt x="11529682" y="469713"/>
                </a:cubicBezTo>
                <a:lnTo>
                  <a:pt x="11612362" y="448952"/>
                </a:lnTo>
                <a:lnTo>
                  <a:pt x="11661848" y="465376"/>
                </a:lnTo>
                <a:cubicBezTo>
                  <a:pt x="11775323" y="503010"/>
                  <a:pt x="11929254" y="553535"/>
                  <a:pt x="12078128" y="595911"/>
                </a:cubicBezTo>
                <a:lnTo>
                  <a:pt x="12191999" y="625868"/>
                </a:lnTo>
                <a:lnTo>
                  <a:pt x="12191999" y="1072321"/>
                </a:lnTo>
                <a:lnTo>
                  <a:pt x="12191999" y="1334345"/>
                </a:lnTo>
                <a:lnTo>
                  <a:pt x="0" y="1334345"/>
                </a:lnTo>
                <a:lnTo>
                  <a:pt x="0" y="1072321"/>
                </a:lnTo>
                <a:lnTo>
                  <a:pt x="1" y="1072321"/>
                </a:lnTo>
                <a:lnTo>
                  <a:pt x="1" y="813658"/>
                </a:lnTo>
                <a:lnTo>
                  <a:pt x="20711" y="812426"/>
                </a:lnTo>
                <a:lnTo>
                  <a:pt x="22430" y="812443"/>
                </a:lnTo>
                <a:lnTo>
                  <a:pt x="108700" y="813260"/>
                </a:lnTo>
                <a:lnTo>
                  <a:pt x="170240" y="821105"/>
                </a:lnTo>
                <a:lnTo>
                  <a:pt x="192198" y="823904"/>
                </a:lnTo>
                <a:lnTo>
                  <a:pt x="192199" y="823904"/>
                </a:lnTo>
                <a:lnTo>
                  <a:pt x="170240" y="821105"/>
                </a:lnTo>
                <a:lnTo>
                  <a:pt x="108699" y="813259"/>
                </a:lnTo>
                <a:lnTo>
                  <a:pt x="22430" y="812443"/>
                </a:lnTo>
                <a:lnTo>
                  <a:pt x="20711" y="812426"/>
                </a:lnTo>
                <a:lnTo>
                  <a:pt x="20711" y="812426"/>
                </a:lnTo>
                <a:lnTo>
                  <a:pt x="20710" y="812426"/>
                </a:lnTo>
                <a:lnTo>
                  <a:pt x="0" y="813658"/>
                </a:lnTo>
                <a:lnTo>
                  <a:pt x="0" y="489071"/>
                </a:lnTo>
                <a:lnTo>
                  <a:pt x="43142" y="505751"/>
                </a:lnTo>
                <a:cubicBezTo>
                  <a:pt x="107870" y="530012"/>
                  <a:pt x="166772" y="548138"/>
                  <a:pt x="212081" y="543008"/>
                </a:cubicBezTo>
                <a:cubicBezTo>
                  <a:pt x="393318" y="522488"/>
                  <a:pt x="468403" y="482815"/>
                  <a:pt x="600448" y="460927"/>
                </a:cubicBezTo>
                <a:cubicBezTo>
                  <a:pt x="732493" y="439040"/>
                  <a:pt x="893017" y="433567"/>
                  <a:pt x="1004349" y="411680"/>
                </a:cubicBezTo>
                <a:cubicBezTo>
                  <a:pt x="1115680" y="389791"/>
                  <a:pt x="1113092" y="347383"/>
                  <a:pt x="1268437" y="329598"/>
                </a:cubicBezTo>
                <a:cubicBezTo>
                  <a:pt x="1423783" y="311814"/>
                  <a:pt x="1770725" y="298134"/>
                  <a:pt x="1936428" y="304974"/>
                </a:cubicBezTo>
                <a:cubicBezTo>
                  <a:pt x="2102131" y="311814"/>
                  <a:pt x="2184982" y="363799"/>
                  <a:pt x="2262655" y="370639"/>
                </a:cubicBezTo>
                <a:cubicBezTo>
                  <a:pt x="2340329" y="377479"/>
                  <a:pt x="2306671" y="335070"/>
                  <a:pt x="2402467" y="346015"/>
                </a:cubicBezTo>
                <a:cubicBezTo>
                  <a:pt x="2498264" y="356959"/>
                  <a:pt x="2635487" y="425359"/>
                  <a:pt x="2837437" y="436303"/>
                </a:cubicBezTo>
                <a:cubicBezTo>
                  <a:pt x="3039388" y="447247"/>
                  <a:pt x="3435523" y="415783"/>
                  <a:pt x="3614171" y="411680"/>
                </a:cubicBezTo>
                <a:cubicBezTo>
                  <a:pt x="3792819" y="407575"/>
                  <a:pt x="3769517" y="414416"/>
                  <a:pt x="3909329" y="411680"/>
                </a:cubicBezTo>
                <a:cubicBezTo>
                  <a:pt x="4049141" y="408943"/>
                  <a:pt x="4328764" y="397999"/>
                  <a:pt x="4453042" y="395263"/>
                </a:cubicBezTo>
                <a:cubicBezTo>
                  <a:pt x="4577318" y="392527"/>
                  <a:pt x="4585086" y="414414"/>
                  <a:pt x="4654993" y="395263"/>
                </a:cubicBezTo>
                <a:cubicBezTo>
                  <a:pt x="4724898" y="376111"/>
                  <a:pt x="4743022" y="321391"/>
                  <a:pt x="4872478" y="280350"/>
                </a:cubicBezTo>
                <a:cubicBezTo>
                  <a:pt x="5001933" y="239310"/>
                  <a:pt x="5263433" y="202374"/>
                  <a:pt x="5431725" y="149021"/>
                </a:cubicBezTo>
                <a:cubicBezTo>
                  <a:pt x="5536908" y="115676"/>
                  <a:pt x="5617817" y="59353"/>
                  <a:pt x="5706691" y="161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" y="2798064"/>
            <a:ext cx="9144000" cy="4059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0" hasCustomPrompt="1"/>
          </p:nvPr>
        </p:nvSpPr>
        <p:spPr>
          <a:xfrm>
            <a:off x="1725821" y="3341240"/>
            <a:ext cx="5692356" cy="12672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1"/>
          </p:nvPr>
        </p:nvSpPr>
        <p:spPr>
          <a:xfrm>
            <a:off x="1725821" y="4608480"/>
            <a:ext cx="5692356" cy="5726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86374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8" y="5413248"/>
            <a:ext cx="9143999" cy="1444752"/>
            <a:chOff x="0" y="4443983"/>
            <a:chExt cx="12191999" cy="2414017"/>
          </a:xfrm>
        </p:grpSpPr>
        <p:sp>
          <p:nvSpPr>
            <p:cNvPr id="4" name="任意形状 3"/>
            <p:cNvSpPr/>
            <p:nvPr userDrawn="1"/>
          </p:nvSpPr>
          <p:spPr>
            <a:xfrm>
              <a:off x="0" y="4443983"/>
              <a:ext cx="12191999" cy="1079437"/>
            </a:xfrm>
            <a:custGeom>
              <a:avLst/>
              <a:gdLst>
                <a:gd name="connsiteX0" fmla="*/ 10439343 w 10873408"/>
                <a:gd name="connsiteY0" fmla="*/ 17 h 1822005"/>
                <a:gd name="connsiteX1" fmla="*/ 10823807 w 10873408"/>
                <a:gd name="connsiteY1" fmla="*/ 160670 h 1822005"/>
                <a:gd name="connsiteX2" fmla="*/ 10873408 w 10873408"/>
                <a:gd name="connsiteY2" fmla="*/ 184273 h 1822005"/>
                <a:gd name="connsiteX3" fmla="*/ 10873408 w 10873408"/>
                <a:gd name="connsiteY3" fmla="*/ 1327582 h 1822005"/>
                <a:gd name="connsiteX4" fmla="*/ 10843181 w 10873408"/>
                <a:gd name="connsiteY4" fmla="*/ 1332070 h 1822005"/>
                <a:gd name="connsiteX5" fmla="*/ 10732453 w 10873408"/>
                <a:gd name="connsiteY5" fmla="*/ 1325792 h 1822005"/>
                <a:gd name="connsiteX6" fmla="*/ 10399944 w 10873408"/>
                <a:gd name="connsiteY6" fmla="*/ 1090264 h 1822005"/>
                <a:gd name="connsiteX7" fmla="*/ 10247544 w 10873408"/>
                <a:gd name="connsiteY7" fmla="*/ 1298083 h 1822005"/>
                <a:gd name="connsiteX8" fmla="*/ 10039726 w 10873408"/>
                <a:gd name="connsiteY8" fmla="*/ 1256519 h 1822005"/>
                <a:gd name="connsiteX9" fmla="*/ 9471690 w 10873408"/>
                <a:gd name="connsiteY9" fmla="*/ 1353501 h 1822005"/>
                <a:gd name="connsiteX10" fmla="*/ 9139181 w 10873408"/>
                <a:gd name="connsiteY10" fmla="*/ 1145683 h 1822005"/>
                <a:gd name="connsiteX11" fmla="*/ 8751253 w 10873408"/>
                <a:gd name="connsiteY11" fmla="*/ 1187246 h 1822005"/>
                <a:gd name="connsiteX12" fmla="*/ 8501872 w 10873408"/>
                <a:gd name="connsiteY12" fmla="*/ 1381210 h 1822005"/>
                <a:gd name="connsiteX13" fmla="*/ 8127799 w 10873408"/>
                <a:gd name="connsiteY13" fmla="*/ 1547464 h 1822005"/>
                <a:gd name="connsiteX14" fmla="*/ 7753726 w 10873408"/>
                <a:gd name="connsiteY14" fmla="*/ 1450483 h 1822005"/>
                <a:gd name="connsiteX15" fmla="*/ 7268817 w 10873408"/>
                <a:gd name="connsiteY15" fmla="*/ 1422773 h 1822005"/>
                <a:gd name="connsiteX16" fmla="*/ 6853181 w 10873408"/>
                <a:gd name="connsiteY16" fmla="*/ 1505901 h 1822005"/>
                <a:gd name="connsiteX17" fmla="*/ 6437544 w 10873408"/>
                <a:gd name="connsiteY17" fmla="*/ 1381210 h 1822005"/>
                <a:gd name="connsiteX18" fmla="*/ 5689399 w 10873408"/>
                <a:gd name="connsiteY18" fmla="*/ 1395064 h 1822005"/>
                <a:gd name="connsiteX19" fmla="*/ 5135217 w 10873408"/>
                <a:gd name="connsiteY19" fmla="*/ 1242664 h 1822005"/>
                <a:gd name="connsiteX20" fmla="*/ 4608744 w 10873408"/>
                <a:gd name="connsiteY20" fmla="*/ 1173392 h 1822005"/>
                <a:gd name="connsiteX21" fmla="*/ 4220817 w 10873408"/>
                <a:gd name="connsiteY21" fmla="*/ 854737 h 1822005"/>
                <a:gd name="connsiteX22" fmla="*/ 3874453 w 10873408"/>
                <a:gd name="connsiteY22" fmla="*/ 1034846 h 1822005"/>
                <a:gd name="connsiteX23" fmla="*/ 3500381 w 10873408"/>
                <a:gd name="connsiteY23" fmla="*/ 1020992 h 1822005"/>
                <a:gd name="connsiteX24" fmla="*/ 3403399 w 10873408"/>
                <a:gd name="connsiteY24" fmla="*/ 1173392 h 1822005"/>
                <a:gd name="connsiteX25" fmla="*/ 3209435 w 10873408"/>
                <a:gd name="connsiteY25" fmla="*/ 1311937 h 1822005"/>
                <a:gd name="connsiteX26" fmla="*/ 3098599 w 10873408"/>
                <a:gd name="connsiteY26" fmla="*/ 1311937 h 1822005"/>
                <a:gd name="connsiteX27" fmla="*/ 2890781 w 10873408"/>
                <a:gd name="connsiteY27" fmla="*/ 1408919 h 1822005"/>
                <a:gd name="connsiteX28" fmla="*/ 2669108 w 10873408"/>
                <a:gd name="connsiteY28" fmla="*/ 1381210 h 1822005"/>
                <a:gd name="connsiteX29" fmla="*/ 2405872 w 10873408"/>
                <a:gd name="connsiteY29" fmla="*/ 1602883 h 1822005"/>
                <a:gd name="connsiteX30" fmla="*/ 2239617 w 10873408"/>
                <a:gd name="connsiteY30" fmla="*/ 1505901 h 1822005"/>
                <a:gd name="connsiteX31" fmla="*/ 1976381 w 10873408"/>
                <a:gd name="connsiteY31" fmla="*/ 1616737 h 1822005"/>
                <a:gd name="connsiteX32" fmla="*/ 1837835 w 10873408"/>
                <a:gd name="connsiteY32" fmla="*/ 1533610 h 1822005"/>
                <a:gd name="connsiteX33" fmla="*/ 1671581 w 10873408"/>
                <a:gd name="connsiteY33" fmla="*/ 1686010 h 1822005"/>
                <a:gd name="connsiteX34" fmla="*/ 1533035 w 10873408"/>
                <a:gd name="connsiteY34" fmla="*/ 1796846 h 1822005"/>
                <a:gd name="connsiteX35" fmla="*/ 1283653 w 10873408"/>
                <a:gd name="connsiteY35" fmla="*/ 1810701 h 1822005"/>
                <a:gd name="connsiteX36" fmla="*/ 1145108 w 10873408"/>
                <a:gd name="connsiteY36" fmla="*/ 1658301 h 1822005"/>
                <a:gd name="connsiteX37" fmla="*/ 881872 w 10873408"/>
                <a:gd name="connsiteY37" fmla="*/ 1561319 h 1822005"/>
                <a:gd name="connsiteX38" fmla="*/ 493944 w 10873408"/>
                <a:gd name="connsiteY38" fmla="*/ 1367355 h 1822005"/>
                <a:gd name="connsiteX39" fmla="*/ 216853 w 10873408"/>
                <a:gd name="connsiteY39" fmla="*/ 1311937 h 1822005"/>
                <a:gd name="connsiteX40" fmla="*/ 57661 w 10873408"/>
                <a:gd name="connsiteY40" fmla="*/ 1092632 h 1822005"/>
                <a:gd name="connsiteX41" fmla="*/ 0 w 10873408"/>
                <a:gd name="connsiteY41" fmla="*/ 999795 h 1822005"/>
                <a:gd name="connsiteX42" fmla="*/ 0 w 10873408"/>
                <a:gd name="connsiteY42" fmla="*/ 123606 h 1822005"/>
                <a:gd name="connsiteX43" fmla="*/ 36623 w 10873408"/>
                <a:gd name="connsiteY43" fmla="*/ 196714 h 1822005"/>
                <a:gd name="connsiteX44" fmla="*/ 286126 w 10873408"/>
                <a:gd name="connsiteY44" fmla="*/ 619210 h 1822005"/>
                <a:gd name="connsiteX45" fmla="*/ 798744 w 10873408"/>
                <a:gd name="connsiteY45" fmla="*/ 882446 h 1822005"/>
                <a:gd name="connsiteX46" fmla="*/ 978853 w 10873408"/>
                <a:gd name="connsiteY46" fmla="*/ 1020992 h 1822005"/>
                <a:gd name="connsiteX47" fmla="*/ 1283653 w 10873408"/>
                <a:gd name="connsiteY47" fmla="*/ 896301 h 1822005"/>
                <a:gd name="connsiteX48" fmla="*/ 1907108 w 10873408"/>
                <a:gd name="connsiteY48" fmla="*/ 536083 h 1822005"/>
                <a:gd name="connsiteX49" fmla="*/ 2488999 w 10873408"/>
                <a:gd name="connsiteY49" fmla="*/ 314410 h 1822005"/>
                <a:gd name="connsiteX50" fmla="*/ 3320272 w 10873408"/>
                <a:gd name="connsiteY50" fmla="*/ 466810 h 1822005"/>
                <a:gd name="connsiteX51" fmla="*/ 3916017 w 10873408"/>
                <a:gd name="connsiteY51" fmla="*/ 619210 h 1822005"/>
                <a:gd name="connsiteX52" fmla="*/ 4137690 w 10873408"/>
                <a:gd name="connsiteY52" fmla="*/ 702337 h 1822005"/>
                <a:gd name="connsiteX53" fmla="*/ 4442490 w 10873408"/>
                <a:gd name="connsiteY53" fmla="*/ 799319 h 1822005"/>
                <a:gd name="connsiteX54" fmla="*/ 4622599 w 10873408"/>
                <a:gd name="connsiteY54" fmla="*/ 979428 h 1822005"/>
                <a:gd name="connsiteX55" fmla="*/ 4955108 w 10873408"/>
                <a:gd name="connsiteY55" fmla="*/ 1062555 h 1822005"/>
                <a:gd name="connsiteX56" fmla="*/ 5287617 w 10873408"/>
                <a:gd name="connsiteY56" fmla="*/ 896301 h 1822005"/>
                <a:gd name="connsiteX57" fmla="*/ 5675544 w 10873408"/>
                <a:gd name="connsiteY57" fmla="*/ 993283 h 1822005"/>
                <a:gd name="connsiteX58" fmla="*/ 5938781 w 10873408"/>
                <a:gd name="connsiteY58" fmla="*/ 743901 h 1822005"/>
                <a:gd name="connsiteX59" fmla="*/ 6188162 w 10873408"/>
                <a:gd name="connsiteY59" fmla="*/ 702337 h 1822005"/>
                <a:gd name="connsiteX60" fmla="*/ 6645362 w 10873408"/>
                <a:gd name="connsiteY60" fmla="*/ 342119 h 1822005"/>
                <a:gd name="connsiteX61" fmla="*/ 6950162 w 10873408"/>
                <a:gd name="connsiteY61" fmla="*/ 605355 h 1822005"/>
                <a:gd name="connsiteX62" fmla="*/ 7227253 w 10873408"/>
                <a:gd name="connsiteY62" fmla="*/ 799319 h 1822005"/>
                <a:gd name="connsiteX63" fmla="*/ 7532053 w 10873408"/>
                <a:gd name="connsiteY63" fmla="*/ 1104119 h 1822005"/>
                <a:gd name="connsiteX64" fmla="*/ 8030817 w 10873408"/>
                <a:gd name="connsiteY64" fmla="*/ 882446 h 1822005"/>
                <a:gd name="connsiteX65" fmla="*/ 8557290 w 10873408"/>
                <a:gd name="connsiteY65" fmla="*/ 910155 h 1822005"/>
                <a:gd name="connsiteX66" fmla="*/ 8834381 w 10873408"/>
                <a:gd name="connsiteY66" fmla="*/ 1034846 h 1822005"/>
                <a:gd name="connsiteX67" fmla="*/ 9319290 w 10873408"/>
                <a:gd name="connsiteY67" fmla="*/ 577646 h 1822005"/>
                <a:gd name="connsiteX68" fmla="*/ 9804199 w 10873408"/>
                <a:gd name="connsiteY68" fmla="*/ 494519 h 1822005"/>
                <a:gd name="connsiteX69" fmla="*/ 10372235 w 10873408"/>
                <a:gd name="connsiteY69" fmla="*/ 9610 h 1822005"/>
                <a:gd name="connsiteX70" fmla="*/ 10439343 w 10873408"/>
                <a:gd name="connsiteY70" fmla="*/ 17 h 18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873408" h="1822005">
                  <a:moveTo>
                    <a:pt x="10439343" y="17"/>
                  </a:moveTo>
                  <a:cubicBezTo>
                    <a:pt x="10572693" y="-1471"/>
                    <a:pt x="10700848" y="95917"/>
                    <a:pt x="10823807" y="160670"/>
                  </a:cubicBezTo>
                  <a:lnTo>
                    <a:pt x="10873408" y="184273"/>
                  </a:lnTo>
                  <a:lnTo>
                    <a:pt x="10873408" y="1327582"/>
                  </a:lnTo>
                  <a:lnTo>
                    <a:pt x="10843181" y="1332070"/>
                  </a:lnTo>
                  <a:cubicBezTo>
                    <a:pt x="10803169" y="1335606"/>
                    <a:pt x="10765357" y="1335029"/>
                    <a:pt x="10732453" y="1325792"/>
                  </a:cubicBezTo>
                  <a:cubicBezTo>
                    <a:pt x="10600835" y="1288847"/>
                    <a:pt x="10480762" y="1094882"/>
                    <a:pt x="10399944" y="1090264"/>
                  </a:cubicBezTo>
                  <a:cubicBezTo>
                    <a:pt x="10319126" y="1085646"/>
                    <a:pt x="10307580" y="1270374"/>
                    <a:pt x="10247544" y="1298083"/>
                  </a:cubicBezTo>
                  <a:cubicBezTo>
                    <a:pt x="10187508" y="1325792"/>
                    <a:pt x="10169035" y="1247283"/>
                    <a:pt x="10039726" y="1256519"/>
                  </a:cubicBezTo>
                  <a:cubicBezTo>
                    <a:pt x="9910417" y="1265755"/>
                    <a:pt x="9621781" y="1371974"/>
                    <a:pt x="9471690" y="1353501"/>
                  </a:cubicBezTo>
                  <a:cubicBezTo>
                    <a:pt x="9321599" y="1335028"/>
                    <a:pt x="9259254" y="1173392"/>
                    <a:pt x="9139181" y="1145683"/>
                  </a:cubicBezTo>
                  <a:cubicBezTo>
                    <a:pt x="9019108" y="1117974"/>
                    <a:pt x="8857471" y="1147992"/>
                    <a:pt x="8751253" y="1187246"/>
                  </a:cubicBezTo>
                  <a:cubicBezTo>
                    <a:pt x="8645035" y="1226500"/>
                    <a:pt x="8605781" y="1321174"/>
                    <a:pt x="8501872" y="1381210"/>
                  </a:cubicBezTo>
                  <a:cubicBezTo>
                    <a:pt x="8397963" y="1441246"/>
                    <a:pt x="8252490" y="1535919"/>
                    <a:pt x="8127799" y="1547464"/>
                  </a:cubicBezTo>
                  <a:cubicBezTo>
                    <a:pt x="8003108" y="1559009"/>
                    <a:pt x="7896890" y="1471265"/>
                    <a:pt x="7753726" y="1450483"/>
                  </a:cubicBezTo>
                  <a:cubicBezTo>
                    <a:pt x="7610562" y="1429701"/>
                    <a:pt x="7418908" y="1413537"/>
                    <a:pt x="7268817" y="1422773"/>
                  </a:cubicBezTo>
                  <a:cubicBezTo>
                    <a:pt x="7118726" y="1432009"/>
                    <a:pt x="6991727" y="1512828"/>
                    <a:pt x="6853181" y="1505901"/>
                  </a:cubicBezTo>
                  <a:cubicBezTo>
                    <a:pt x="6714636" y="1498974"/>
                    <a:pt x="6631508" y="1399683"/>
                    <a:pt x="6437544" y="1381210"/>
                  </a:cubicBezTo>
                  <a:cubicBezTo>
                    <a:pt x="6243580" y="1362737"/>
                    <a:pt x="5906453" y="1418155"/>
                    <a:pt x="5689399" y="1395064"/>
                  </a:cubicBezTo>
                  <a:cubicBezTo>
                    <a:pt x="5472345" y="1371973"/>
                    <a:pt x="5315326" y="1279609"/>
                    <a:pt x="5135217" y="1242664"/>
                  </a:cubicBezTo>
                  <a:cubicBezTo>
                    <a:pt x="4955108" y="1205719"/>
                    <a:pt x="4761144" y="1238047"/>
                    <a:pt x="4608744" y="1173392"/>
                  </a:cubicBezTo>
                  <a:cubicBezTo>
                    <a:pt x="4456344" y="1108737"/>
                    <a:pt x="4343199" y="877828"/>
                    <a:pt x="4220817" y="854737"/>
                  </a:cubicBezTo>
                  <a:cubicBezTo>
                    <a:pt x="4098435" y="831646"/>
                    <a:pt x="3994526" y="1007137"/>
                    <a:pt x="3874453" y="1034846"/>
                  </a:cubicBezTo>
                  <a:cubicBezTo>
                    <a:pt x="3754380" y="1062555"/>
                    <a:pt x="3578890" y="997901"/>
                    <a:pt x="3500381" y="1020992"/>
                  </a:cubicBezTo>
                  <a:cubicBezTo>
                    <a:pt x="3421872" y="1044083"/>
                    <a:pt x="3451890" y="1124901"/>
                    <a:pt x="3403399" y="1173392"/>
                  </a:cubicBezTo>
                  <a:cubicBezTo>
                    <a:pt x="3354908" y="1221883"/>
                    <a:pt x="3260235" y="1288846"/>
                    <a:pt x="3209435" y="1311937"/>
                  </a:cubicBezTo>
                  <a:cubicBezTo>
                    <a:pt x="3158635" y="1335028"/>
                    <a:pt x="3151708" y="1295773"/>
                    <a:pt x="3098599" y="1311937"/>
                  </a:cubicBezTo>
                  <a:cubicBezTo>
                    <a:pt x="3045490" y="1328101"/>
                    <a:pt x="2962363" y="1397373"/>
                    <a:pt x="2890781" y="1408919"/>
                  </a:cubicBezTo>
                  <a:cubicBezTo>
                    <a:pt x="2819199" y="1420465"/>
                    <a:pt x="2749926" y="1348883"/>
                    <a:pt x="2669108" y="1381210"/>
                  </a:cubicBezTo>
                  <a:cubicBezTo>
                    <a:pt x="2588290" y="1413537"/>
                    <a:pt x="2477454" y="1582101"/>
                    <a:pt x="2405872" y="1602883"/>
                  </a:cubicBezTo>
                  <a:cubicBezTo>
                    <a:pt x="2334290" y="1623665"/>
                    <a:pt x="2311199" y="1503592"/>
                    <a:pt x="2239617" y="1505901"/>
                  </a:cubicBezTo>
                  <a:cubicBezTo>
                    <a:pt x="2168035" y="1508210"/>
                    <a:pt x="2043345" y="1612119"/>
                    <a:pt x="1976381" y="1616737"/>
                  </a:cubicBezTo>
                  <a:cubicBezTo>
                    <a:pt x="1909417" y="1621355"/>
                    <a:pt x="1888635" y="1522064"/>
                    <a:pt x="1837835" y="1533610"/>
                  </a:cubicBezTo>
                  <a:cubicBezTo>
                    <a:pt x="1787035" y="1545156"/>
                    <a:pt x="1722381" y="1642137"/>
                    <a:pt x="1671581" y="1686010"/>
                  </a:cubicBezTo>
                  <a:cubicBezTo>
                    <a:pt x="1620781" y="1729883"/>
                    <a:pt x="1597690" y="1776064"/>
                    <a:pt x="1533035" y="1796846"/>
                  </a:cubicBezTo>
                  <a:cubicBezTo>
                    <a:pt x="1468380" y="1817628"/>
                    <a:pt x="1348307" y="1833792"/>
                    <a:pt x="1283653" y="1810701"/>
                  </a:cubicBezTo>
                  <a:cubicBezTo>
                    <a:pt x="1218999" y="1787610"/>
                    <a:pt x="1212072" y="1699865"/>
                    <a:pt x="1145108" y="1658301"/>
                  </a:cubicBezTo>
                  <a:cubicBezTo>
                    <a:pt x="1078145" y="1616737"/>
                    <a:pt x="990399" y="1609810"/>
                    <a:pt x="881872" y="1561319"/>
                  </a:cubicBezTo>
                  <a:cubicBezTo>
                    <a:pt x="773345" y="1512828"/>
                    <a:pt x="604780" y="1408919"/>
                    <a:pt x="493944" y="1367355"/>
                  </a:cubicBezTo>
                  <a:cubicBezTo>
                    <a:pt x="383108" y="1325791"/>
                    <a:pt x="329998" y="1415846"/>
                    <a:pt x="216853" y="1311937"/>
                  </a:cubicBezTo>
                  <a:cubicBezTo>
                    <a:pt x="174424" y="1272971"/>
                    <a:pt x="116733" y="1186597"/>
                    <a:pt x="57661" y="1092632"/>
                  </a:cubicBezTo>
                  <a:lnTo>
                    <a:pt x="0" y="999795"/>
                  </a:lnTo>
                  <a:lnTo>
                    <a:pt x="0" y="123606"/>
                  </a:lnTo>
                  <a:lnTo>
                    <a:pt x="36623" y="196714"/>
                  </a:lnTo>
                  <a:cubicBezTo>
                    <a:pt x="126366" y="381626"/>
                    <a:pt x="215988" y="591501"/>
                    <a:pt x="286126" y="619210"/>
                  </a:cubicBezTo>
                  <a:cubicBezTo>
                    <a:pt x="473162" y="693101"/>
                    <a:pt x="683290" y="815482"/>
                    <a:pt x="798744" y="882446"/>
                  </a:cubicBezTo>
                  <a:cubicBezTo>
                    <a:pt x="914198" y="949410"/>
                    <a:pt x="898035" y="1018683"/>
                    <a:pt x="978853" y="1020992"/>
                  </a:cubicBezTo>
                  <a:cubicBezTo>
                    <a:pt x="1059671" y="1023301"/>
                    <a:pt x="1128944" y="977119"/>
                    <a:pt x="1283653" y="896301"/>
                  </a:cubicBezTo>
                  <a:cubicBezTo>
                    <a:pt x="1438362" y="815483"/>
                    <a:pt x="1706217" y="633065"/>
                    <a:pt x="1907108" y="536083"/>
                  </a:cubicBezTo>
                  <a:cubicBezTo>
                    <a:pt x="2107999" y="439101"/>
                    <a:pt x="2253472" y="325956"/>
                    <a:pt x="2488999" y="314410"/>
                  </a:cubicBezTo>
                  <a:cubicBezTo>
                    <a:pt x="2724526" y="302864"/>
                    <a:pt x="3082436" y="416010"/>
                    <a:pt x="3320272" y="466810"/>
                  </a:cubicBezTo>
                  <a:cubicBezTo>
                    <a:pt x="3558108" y="517610"/>
                    <a:pt x="3779781" y="579956"/>
                    <a:pt x="3916017" y="619210"/>
                  </a:cubicBezTo>
                  <a:cubicBezTo>
                    <a:pt x="4052253" y="658464"/>
                    <a:pt x="4049945" y="672319"/>
                    <a:pt x="4137690" y="702337"/>
                  </a:cubicBezTo>
                  <a:cubicBezTo>
                    <a:pt x="4225435" y="732355"/>
                    <a:pt x="4361672" y="753137"/>
                    <a:pt x="4442490" y="799319"/>
                  </a:cubicBezTo>
                  <a:cubicBezTo>
                    <a:pt x="4523308" y="845501"/>
                    <a:pt x="4537163" y="935555"/>
                    <a:pt x="4622599" y="979428"/>
                  </a:cubicBezTo>
                  <a:cubicBezTo>
                    <a:pt x="4708035" y="1023301"/>
                    <a:pt x="4844272" y="1076409"/>
                    <a:pt x="4955108" y="1062555"/>
                  </a:cubicBezTo>
                  <a:cubicBezTo>
                    <a:pt x="5065944" y="1048701"/>
                    <a:pt x="5167544" y="907846"/>
                    <a:pt x="5287617" y="896301"/>
                  </a:cubicBezTo>
                  <a:cubicBezTo>
                    <a:pt x="5407690" y="884756"/>
                    <a:pt x="5567017" y="1018683"/>
                    <a:pt x="5675544" y="993283"/>
                  </a:cubicBezTo>
                  <a:cubicBezTo>
                    <a:pt x="5784071" y="967883"/>
                    <a:pt x="5853345" y="792392"/>
                    <a:pt x="5938781" y="743901"/>
                  </a:cubicBezTo>
                  <a:cubicBezTo>
                    <a:pt x="6024217" y="695410"/>
                    <a:pt x="6070399" y="769301"/>
                    <a:pt x="6188162" y="702337"/>
                  </a:cubicBezTo>
                  <a:cubicBezTo>
                    <a:pt x="6305926" y="635373"/>
                    <a:pt x="6518362" y="358283"/>
                    <a:pt x="6645362" y="342119"/>
                  </a:cubicBezTo>
                  <a:cubicBezTo>
                    <a:pt x="6772362" y="325955"/>
                    <a:pt x="6853180" y="529155"/>
                    <a:pt x="6950162" y="605355"/>
                  </a:cubicBezTo>
                  <a:cubicBezTo>
                    <a:pt x="7047144" y="681555"/>
                    <a:pt x="7130271" y="716192"/>
                    <a:pt x="7227253" y="799319"/>
                  </a:cubicBezTo>
                  <a:cubicBezTo>
                    <a:pt x="7324235" y="882446"/>
                    <a:pt x="7398126" y="1090264"/>
                    <a:pt x="7532053" y="1104119"/>
                  </a:cubicBezTo>
                  <a:cubicBezTo>
                    <a:pt x="7665980" y="1117974"/>
                    <a:pt x="7859944" y="914773"/>
                    <a:pt x="8030817" y="882446"/>
                  </a:cubicBezTo>
                  <a:cubicBezTo>
                    <a:pt x="8201690" y="850119"/>
                    <a:pt x="8423363" y="884755"/>
                    <a:pt x="8557290" y="910155"/>
                  </a:cubicBezTo>
                  <a:cubicBezTo>
                    <a:pt x="8691217" y="935555"/>
                    <a:pt x="8707381" y="1090264"/>
                    <a:pt x="8834381" y="1034846"/>
                  </a:cubicBezTo>
                  <a:cubicBezTo>
                    <a:pt x="8961381" y="979428"/>
                    <a:pt x="9157654" y="667700"/>
                    <a:pt x="9319290" y="577646"/>
                  </a:cubicBezTo>
                  <a:cubicBezTo>
                    <a:pt x="9480926" y="487592"/>
                    <a:pt x="9628708" y="589192"/>
                    <a:pt x="9804199" y="494519"/>
                  </a:cubicBezTo>
                  <a:cubicBezTo>
                    <a:pt x="9979690" y="399846"/>
                    <a:pt x="10192126" y="60410"/>
                    <a:pt x="10372235" y="9610"/>
                  </a:cubicBezTo>
                  <a:cubicBezTo>
                    <a:pt x="10394749" y="3260"/>
                    <a:pt x="10417118" y="266"/>
                    <a:pt x="10439343" y="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形状 4"/>
            <p:cNvSpPr/>
            <p:nvPr userDrawn="1"/>
          </p:nvSpPr>
          <p:spPr>
            <a:xfrm>
              <a:off x="1" y="5278690"/>
              <a:ext cx="5743205" cy="788846"/>
            </a:xfrm>
            <a:custGeom>
              <a:avLst/>
              <a:gdLst>
                <a:gd name="connsiteX0" fmla="*/ 4276235 w 5122065"/>
                <a:gd name="connsiteY0" fmla="*/ 0 h 1331509"/>
                <a:gd name="connsiteX1" fmla="*/ 4622599 w 5122065"/>
                <a:gd name="connsiteY1" fmla="*/ 263236 h 1331509"/>
                <a:gd name="connsiteX2" fmla="*/ 4959438 w 5122065"/>
                <a:gd name="connsiteY2" fmla="*/ 365414 h 1331509"/>
                <a:gd name="connsiteX3" fmla="*/ 5122065 w 5122065"/>
                <a:gd name="connsiteY3" fmla="*/ 413482 h 1331509"/>
                <a:gd name="connsiteX4" fmla="*/ 5089500 w 5122065"/>
                <a:gd name="connsiteY4" fmla="*/ 440694 h 1331509"/>
                <a:gd name="connsiteX5" fmla="*/ 4844272 w 5122065"/>
                <a:gd name="connsiteY5" fmla="*/ 665018 h 1331509"/>
                <a:gd name="connsiteX6" fmla="*/ 4345508 w 5122065"/>
                <a:gd name="connsiteY6" fmla="*/ 886691 h 1331509"/>
                <a:gd name="connsiteX7" fmla="*/ 4151544 w 5122065"/>
                <a:gd name="connsiteY7" fmla="*/ 1080654 h 1331509"/>
                <a:gd name="connsiteX8" fmla="*/ 3971435 w 5122065"/>
                <a:gd name="connsiteY8" fmla="*/ 1080654 h 1331509"/>
                <a:gd name="connsiteX9" fmla="*/ 3486526 w 5122065"/>
                <a:gd name="connsiteY9" fmla="*/ 1108364 h 1331509"/>
                <a:gd name="connsiteX10" fmla="*/ 3223290 w 5122065"/>
                <a:gd name="connsiteY10" fmla="*/ 1108364 h 1331509"/>
                <a:gd name="connsiteX11" fmla="*/ 2530562 w 5122065"/>
                <a:gd name="connsiteY11" fmla="*/ 1149927 h 1331509"/>
                <a:gd name="connsiteX12" fmla="*/ 2142635 w 5122065"/>
                <a:gd name="connsiteY12" fmla="*/ 997527 h 1331509"/>
                <a:gd name="connsiteX13" fmla="*/ 2017944 w 5122065"/>
                <a:gd name="connsiteY13" fmla="*/ 1039091 h 1331509"/>
                <a:gd name="connsiteX14" fmla="*/ 1726999 w 5122065"/>
                <a:gd name="connsiteY14" fmla="*/ 928254 h 1331509"/>
                <a:gd name="connsiteX15" fmla="*/ 1131253 w 5122065"/>
                <a:gd name="connsiteY15" fmla="*/ 969818 h 1331509"/>
                <a:gd name="connsiteX16" fmla="*/ 895726 w 5122065"/>
                <a:gd name="connsiteY16" fmla="*/ 1108364 h 1331509"/>
                <a:gd name="connsiteX17" fmla="*/ 535508 w 5122065"/>
                <a:gd name="connsiteY17" fmla="*/ 1191491 h 1331509"/>
                <a:gd name="connsiteX18" fmla="*/ 189144 w 5122065"/>
                <a:gd name="connsiteY18" fmla="*/ 1330036 h 1331509"/>
                <a:gd name="connsiteX19" fmla="*/ 38476 w 5122065"/>
                <a:gd name="connsiteY19" fmla="*/ 1267149 h 1331509"/>
                <a:gd name="connsiteX20" fmla="*/ 0 w 5122065"/>
                <a:gd name="connsiteY20" fmla="*/ 1238995 h 1331509"/>
                <a:gd name="connsiteX21" fmla="*/ 0 w 5122065"/>
                <a:gd name="connsiteY21" fmla="*/ 121717 h 1331509"/>
                <a:gd name="connsiteX22" fmla="*/ 19548 w 5122065"/>
                <a:gd name="connsiteY22" fmla="*/ 121309 h 1331509"/>
                <a:gd name="connsiteX23" fmla="*/ 466235 w 5122065"/>
                <a:gd name="connsiteY23" fmla="*/ 193964 h 1331509"/>
                <a:gd name="connsiteX24" fmla="*/ 729472 w 5122065"/>
                <a:gd name="connsiteY24" fmla="*/ 512618 h 1331509"/>
                <a:gd name="connsiteX25" fmla="*/ 923435 w 5122065"/>
                <a:gd name="connsiteY25" fmla="*/ 484909 h 1331509"/>
                <a:gd name="connsiteX26" fmla="*/ 1477617 w 5122065"/>
                <a:gd name="connsiteY26" fmla="*/ 678873 h 1331509"/>
                <a:gd name="connsiteX27" fmla="*/ 2419726 w 5122065"/>
                <a:gd name="connsiteY27" fmla="*/ 512618 h 1331509"/>
                <a:gd name="connsiteX28" fmla="*/ 3389544 w 5122065"/>
                <a:gd name="connsiteY28" fmla="*/ 290945 h 1331509"/>
                <a:gd name="connsiteX29" fmla="*/ 3514235 w 5122065"/>
                <a:gd name="connsiteY29" fmla="*/ 415636 h 1331509"/>
                <a:gd name="connsiteX30" fmla="*/ 3929872 w 5122065"/>
                <a:gd name="connsiteY30" fmla="*/ 263236 h 1331509"/>
                <a:gd name="connsiteX31" fmla="*/ 4276235 w 5122065"/>
                <a:gd name="connsiteY31" fmla="*/ 0 h 133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22065" h="1331509">
                  <a:moveTo>
                    <a:pt x="4276235" y="0"/>
                  </a:moveTo>
                  <a:cubicBezTo>
                    <a:pt x="4391689" y="0"/>
                    <a:pt x="4449417" y="180109"/>
                    <a:pt x="4622599" y="263236"/>
                  </a:cubicBezTo>
                  <a:cubicBezTo>
                    <a:pt x="4709190" y="304800"/>
                    <a:pt x="4832726" y="332509"/>
                    <a:pt x="4959438" y="365414"/>
                  </a:cubicBezTo>
                  <a:lnTo>
                    <a:pt x="5122065" y="413482"/>
                  </a:lnTo>
                  <a:lnTo>
                    <a:pt x="5089500" y="440694"/>
                  </a:lnTo>
                  <a:cubicBezTo>
                    <a:pt x="5010238" y="513665"/>
                    <a:pt x="4938079" y="608734"/>
                    <a:pt x="4844272" y="665018"/>
                  </a:cubicBezTo>
                  <a:cubicBezTo>
                    <a:pt x="4694181" y="755072"/>
                    <a:pt x="4460963" y="817418"/>
                    <a:pt x="4345508" y="886691"/>
                  </a:cubicBezTo>
                  <a:cubicBezTo>
                    <a:pt x="4230053" y="955964"/>
                    <a:pt x="4213889" y="1048327"/>
                    <a:pt x="4151544" y="1080654"/>
                  </a:cubicBezTo>
                  <a:cubicBezTo>
                    <a:pt x="4089199" y="1112981"/>
                    <a:pt x="4082271" y="1076036"/>
                    <a:pt x="3971435" y="1080654"/>
                  </a:cubicBezTo>
                  <a:cubicBezTo>
                    <a:pt x="3860599" y="1085272"/>
                    <a:pt x="3611217" y="1103746"/>
                    <a:pt x="3486526" y="1108364"/>
                  </a:cubicBezTo>
                  <a:cubicBezTo>
                    <a:pt x="3361835" y="1112982"/>
                    <a:pt x="3382617" y="1101437"/>
                    <a:pt x="3223290" y="1108364"/>
                  </a:cubicBezTo>
                  <a:cubicBezTo>
                    <a:pt x="3063963" y="1115291"/>
                    <a:pt x="2710671" y="1168400"/>
                    <a:pt x="2530562" y="1149927"/>
                  </a:cubicBezTo>
                  <a:cubicBezTo>
                    <a:pt x="2350453" y="1131454"/>
                    <a:pt x="2228071" y="1016000"/>
                    <a:pt x="2142635" y="997527"/>
                  </a:cubicBezTo>
                  <a:cubicBezTo>
                    <a:pt x="2057199" y="979054"/>
                    <a:pt x="2087217" y="1050636"/>
                    <a:pt x="2017944" y="1039091"/>
                  </a:cubicBezTo>
                  <a:cubicBezTo>
                    <a:pt x="1948671" y="1027546"/>
                    <a:pt x="1874781" y="939800"/>
                    <a:pt x="1726999" y="928254"/>
                  </a:cubicBezTo>
                  <a:cubicBezTo>
                    <a:pt x="1579217" y="916708"/>
                    <a:pt x="1269798" y="939800"/>
                    <a:pt x="1131253" y="969818"/>
                  </a:cubicBezTo>
                  <a:cubicBezTo>
                    <a:pt x="992708" y="999836"/>
                    <a:pt x="995017" y="1071419"/>
                    <a:pt x="895726" y="1108364"/>
                  </a:cubicBezTo>
                  <a:cubicBezTo>
                    <a:pt x="796435" y="1145309"/>
                    <a:pt x="653272" y="1154546"/>
                    <a:pt x="535508" y="1191491"/>
                  </a:cubicBezTo>
                  <a:cubicBezTo>
                    <a:pt x="417744" y="1228436"/>
                    <a:pt x="350780" y="1295400"/>
                    <a:pt x="189144" y="1330036"/>
                  </a:cubicBezTo>
                  <a:cubicBezTo>
                    <a:pt x="148735" y="1338695"/>
                    <a:pt x="96203" y="1308100"/>
                    <a:pt x="38476" y="1267149"/>
                  </a:cubicBezTo>
                  <a:lnTo>
                    <a:pt x="0" y="1238995"/>
                  </a:lnTo>
                  <a:lnTo>
                    <a:pt x="0" y="121717"/>
                  </a:lnTo>
                  <a:lnTo>
                    <a:pt x="19548" y="121309"/>
                  </a:lnTo>
                  <a:cubicBezTo>
                    <a:pt x="177238" y="124331"/>
                    <a:pt x="369542" y="156442"/>
                    <a:pt x="466235" y="193964"/>
                  </a:cubicBezTo>
                  <a:cubicBezTo>
                    <a:pt x="620944" y="254000"/>
                    <a:pt x="653272" y="464127"/>
                    <a:pt x="729472" y="512618"/>
                  </a:cubicBezTo>
                  <a:cubicBezTo>
                    <a:pt x="805672" y="561109"/>
                    <a:pt x="798744" y="457200"/>
                    <a:pt x="923435" y="484909"/>
                  </a:cubicBezTo>
                  <a:cubicBezTo>
                    <a:pt x="1048126" y="512618"/>
                    <a:pt x="1228235" y="674255"/>
                    <a:pt x="1477617" y="678873"/>
                  </a:cubicBezTo>
                  <a:cubicBezTo>
                    <a:pt x="1726999" y="683491"/>
                    <a:pt x="2101072" y="577273"/>
                    <a:pt x="2419726" y="512618"/>
                  </a:cubicBezTo>
                  <a:cubicBezTo>
                    <a:pt x="2738380" y="447963"/>
                    <a:pt x="3207126" y="307109"/>
                    <a:pt x="3389544" y="290945"/>
                  </a:cubicBezTo>
                  <a:cubicBezTo>
                    <a:pt x="3571962" y="274781"/>
                    <a:pt x="3424180" y="420254"/>
                    <a:pt x="3514235" y="415636"/>
                  </a:cubicBezTo>
                  <a:cubicBezTo>
                    <a:pt x="3604290" y="411018"/>
                    <a:pt x="3802872" y="332509"/>
                    <a:pt x="3929872" y="263236"/>
                  </a:cubicBezTo>
                  <a:cubicBezTo>
                    <a:pt x="4056872" y="193963"/>
                    <a:pt x="4160781" y="0"/>
                    <a:pt x="427623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6" name="任意形状 5"/>
            <p:cNvSpPr/>
            <p:nvPr userDrawn="1"/>
          </p:nvSpPr>
          <p:spPr>
            <a:xfrm>
              <a:off x="5743205" y="5477571"/>
              <a:ext cx="3959039" cy="712575"/>
            </a:xfrm>
            <a:custGeom>
              <a:avLst/>
              <a:gdLst>
                <a:gd name="connsiteX0" fmla="*/ 239912 w 3530860"/>
                <a:gd name="connsiteY0" fmla="*/ 926 h 1202770"/>
                <a:gd name="connsiteX1" fmla="*/ 664316 w 3530860"/>
                <a:gd name="connsiteY1" fmla="*/ 93794 h 1202770"/>
                <a:gd name="connsiteX2" fmla="*/ 1606425 w 3530860"/>
                <a:gd name="connsiteY2" fmla="*/ 273903 h 1202770"/>
                <a:gd name="connsiteX3" fmla="*/ 2700934 w 3530860"/>
                <a:gd name="connsiteY3" fmla="*/ 412448 h 1202770"/>
                <a:gd name="connsiteX4" fmla="*/ 2784061 w 3530860"/>
                <a:gd name="connsiteY4" fmla="*/ 592557 h 1202770"/>
                <a:gd name="connsiteX5" fmla="*/ 3324388 w 3530860"/>
                <a:gd name="connsiteY5" fmla="*/ 564848 h 1202770"/>
                <a:gd name="connsiteX6" fmla="*/ 3483716 w 3530860"/>
                <a:gd name="connsiteY6" fmla="*/ 663562 h 1202770"/>
                <a:gd name="connsiteX7" fmla="*/ 3530860 w 3530860"/>
                <a:gd name="connsiteY7" fmla="*/ 705992 h 1202770"/>
                <a:gd name="connsiteX8" fmla="*/ 3474191 w 3530860"/>
                <a:gd name="connsiteY8" fmla="*/ 745823 h 1202770"/>
                <a:gd name="connsiteX9" fmla="*/ 3227407 w 3530860"/>
                <a:gd name="connsiteY9" fmla="*/ 897357 h 1202770"/>
                <a:gd name="connsiteX10" fmla="*/ 2700934 w 3530860"/>
                <a:gd name="connsiteY10" fmla="*/ 1008194 h 1202770"/>
                <a:gd name="connsiteX11" fmla="*/ 2174461 w 3530860"/>
                <a:gd name="connsiteY11" fmla="*/ 1202157 h 1202770"/>
                <a:gd name="connsiteX12" fmla="*/ 1537152 w 3530860"/>
                <a:gd name="connsiteY12" fmla="*/ 938921 h 1202770"/>
                <a:gd name="connsiteX13" fmla="*/ 692025 w 3530860"/>
                <a:gd name="connsiteY13" fmla="*/ 675685 h 1202770"/>
                <a:gd name="connsiteX14" fmla="*/ 193261 w 3530860"/>
                <a:gd name="connsiteY14" fmla="*/ 163067 h 1202770"/>
                <a:gd name="connsiteX15" fmla="*/ 25599 w 3530860"/>
                <a:gd name="connsiteY15" fmla="*/ 85351 h 1202770"/>
                <a:gd name="connsiteX16" fmla="*/ 0 w 3530860"/>
                <a:gd name="connsiteY16" fmla="*/ 77785 h 1202770"/>
                <a:gd name="connsiteX17" fmla="*/ 16074 w 3530860"/>
                <a:gd name="connsiteY17" fmla="*/ 64353 h 1202770"/>
                <a:gd name="connsiteX18" fmla="*/ 123988 w 3530860"/>
                <a:gd name="connsiteY18" fmla="*/ 10667 h 1202770"/>
                <a:gd name="connsiteX19" fmla="*/ 239912 w 3530860"/>
                <a:gd name="connsiteY19" fmla="*/ 926 h 12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30860" h="1202770">
                  <a:moveTo>
                    <a:pt x="239912" y="926"/>
                  </a:moveTo>
                  <a:cubicBezTo>
                    <a:pt x="356052" y="8502"/>
                    <a:pt x="479011" y="60889"/>
                    <a:pt x="664316" y="93794"/>
                  </a:cubicBezTo>
                  <a:cubicBezTo>
                    <a:pt x="911389" y="137667"/>
                    <a:pt x="1266989" y="220794"/>
                    <a:pt x="1606425" y="273903"/>
                  </a:cubicBezTo>
                  <a:cubicBezTo>
                    <a:pt x="1945861" y="327012"/>
                    <a:pt x="2504661" y="359339"/>
                    <a:pt x="2700934" y="412448"/>
                  </a:cubicBezTo>
                  <a:cubicBezTo>
                    <a:pt x="2897207" y="465557"/>
                    <a:pt x="2680152" y="567157"/>
                    <a:pt x="2784061" y="592557"/>
                  </a:cubicBezTo>
                  <a:cubicBezTo>
                    <a:pt x="2887970" y="617957"/>
                    <a:pt x="3181224" y="534830"/>
                    <a:pt x="3324388" y="564848"/>
                  </a:cubicBezTo>
                  <a:cubicBezTo>
                    <a:pt x="3395970" y="579857"/>
                    <a:pt x="3439843" y="620844"/>
                    <a:pt x="3483716" y="663562"/>
                  </a:cubicBezTo>
                  <a:lnTo>
                    <a:pt x="3530860" y="705992"/>
                  </a:lnTo>
                  <a:lnTo>
                    <a:pt x="3474191" y="745823"/>
                  </a:lnTo>
                  <a:cubicBezTo>
                    <a:pt x="3394238" y="803839"/>
                    <a:pt x="3310534" y="863875"/>
                    <a:pt x="3227407" y="897357"/>
                  </a:cubicBezTo>
                  <a:cubicBezTo>
                    <a:pt x="3061153" y="964321"/>
                    <a:pt x="2876425" y="957394"/>
                    <a:pt x="2700934" y="1008194"/>
                  </a:cubicBezTo>
                  <a:cubicBezTo>
                    <a:pt x="2525443" y="1058994"/>
                    <a:pt x="2368425" y="1213702"/>
                    <a:pt x="2174461" y="1202157"/>
                  </a:cubicBezTo>
                  <a:cubicBezTo>
                    <a:pt x="1980497" y="1190612"/>
                    <a:pt x="1784225" y="1026666"/>
                    <a:pt x="1537152" y="938921"/>
                  </a:cubicBezTo>
                  <a:cubicBezTo>
                    <a:pt x="1290079" y="851176"/>
                    <a:pt x="916007" y="804994"/>
                    <a:pt x="692025" y="675685"/>
                  </a:cubicBezTo>
                  <a:cubicBezTo>
                    <a:pt x="468043" y="546376"/>
                    <a:pt x="391843" y="287758"/>
                    <a:pt x="193261" y="163067"/>
                  </a:cubicBezTo>
                  <a:cubicBezTo>
                    <a:pt x="143616" y="131894"/>
                    <a:pt x="86321" y="106783"/>
                    <a:pt x="25599" y="85351"/>
                  </a:cubicBezTo>
                  <a:lnTo>
                    <a:pt x="0" y="77785"/>
                  </a:lnTo>
                  <a:lnTo>
                    <a:pt x="16074" y="64353"/>
                  </a:lnTo>
                  <a:cubicBezTo>
                    <a:pt x="49376" y="39675"/>
                    <a:pt x="84734" y="20481"/>
                    <a:pt x="123988" y="10667"/>
                  </a:cubicBezTo>
                  <a:cubicBezTo>
                    <a:pt x="163243" y="854"/>
                    <a:pt x="201198" y="-1600"/>
                    <a:pt x="239912" y="9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形状 6"/>
            <p:cNvSpPr/>
            <p:nvPr userDrawn="1"/>
          </p:nvSpPr>
          <p:spPr>
            <a:xfrm>
              <a:off x="9702245" y="5734152"/>
              <a:ext cx="1910118" cy="332679"/>
            </a:xfrm>
            <a:custGeom>
              <a:avLst/>
              <a:gdLst>
                <a:gd name="connsiteX0" fmla="*/ 1125297 w 1703535"/>
                <a:gd name="connsiteY0" fmla="*/ 143 h 561535"/>
                <a:gd name="connsiteX1" fmla="*/ 1262110 w 1703535"/>
                <a:gd name="connsiteY1" fmla="*/ 20925 h 561535"/>
                <a:gd name="connsiteX2" fmla="*/ 1456074 w 1703535"/>
                <a:gd name="connsiteY2" fmla="*/ 214889 h 561535"/>
                <a:gd name="connsiteX3" fmla="*/ 1691601 w 1703535"/>
                <a:gd name="connsiteY3" fmla="*/ 394998 h 561535"/>
                <a:gd name="connsiteX4" fmla="*/ 1703535 w 1703535"/>
                <a:gd name="connsiteY4" fmla="*/ 402494 h 561535"/>
                <a:gd name="connsiteX5" fmla="*/ 1629797 w 1703535"/>
                <a:gd name="connsiteY5" fmla="*/ 437536 h 561535"/>
                <a:gd name="connsiteX6" fmla="*/ 1414510 w 1703535"/>
                <a:gd name="connsiteY6" fmla="*/ 561252 h 561535"/>
                <a:gd name="connsiteX7" fmla="*/ 1054292 w 1703535"/>
                <a:gd name="connsiteY7" fmla="*/ 436561 h 561535"/>
                <a:gd name="connsiteX8" fmla="*/ 791056 w 1703535"/>
                <a:gd name="connsiteY8" fmla="*/ 505834 h 561535"/>
                <a:gd name="connsiteX9" fmla="*/ 652510 w 1703535"/>
                <a:gd name="connsiteY9" fmla="*/ 394998 h 561535"/>
                <a:gd name="connsiteX10" fmla="*/ 112183 w 1703535"/>
                <a:gd name="connsiteY10" fmla="*/ 339580 h 561535"/>
                <a:gd name="connsiteX11" fmla="*/ 22128 w 1703535"/>
                <a:gd name="connsiteY11" fmla="*/ 292821 h 561535"/>
                <a:gd name="connsiteX12" fmla="*/ 0 w 1703535"/>
                <a:gd name="connsiteY12" fmla="*/ 272905 h 561535"/>
                <a:gd name="connsiteX13" fmla="*/ 59904 w 1703535"/>
                <a:gd name="connsiteY13" fmla="*/ 230800 h 561535"/>
                <a:gd name="connsiteX14" fmla="*/ 167601 w 1703535"/>
                <a:gd name="connsiteY14" fmla="*/ 173325 h 561535"/>
                <a:gd name="connsiteX15" fmla="*/ 513965 w 1703535"/>
                <a:gd name="connsiteY15" fmla="*/ 159470 h 561535"/>
                <a:gd name="connsiteX16" fmla="*/ 957310 w 1703535"/>
                <a:gd name="connsiteY16" fmla="*/ 20925 h 561535"/>
                <a:gd name="connsiteX17" fmla="*/ 1125297 w 1703535"/>
                <a:gd name="connsiteY17" fmla="*/ 143 h 56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535" h="561535">
                  <a:moveTo>
                    <a:pt x="1125297" y="143"/>
                  </a:moveTo>
                  <a:cubicBezTo>
                    <a:pt x="1175519" y="-1011"/>
                    <a:pt x="1220546" y="4762"/>
                    <a:pt x="1262110" y="20925"/>
                  </a:cubicBezTo>
                  <a:cubicBezTo>
                    <a:pt x="1345237" y="53252"/>
                    <a:pt x="1384492" y="152544"/>
                    <a:pt x="1456074" y="214889"/>
                  </a:cubicBezTo>
                  <a:cubicBezTo>
                    <a:pt x="1527656" y="277234"/>
                    <a:pt x="1555365" y="309562"/>
                    <a:pt x="1691601" y="394998"/>
                  </a:cubicBezTo>
                  <a:lnTo>
                    <a:pt x="1703535" y="402494"/>
                  </a:lnTo>
                  <a:lnTo>
                    <a:pt x="1629797" y="437536"/>
                  </a:lnTo>
                  <a:cubicBezTo>
                    <a:pt x="1550891" y="488516"/>
                    <a:pt x="1497637" y="556057"/>
                    <a:pt x="1414510" y="561252"/>
                  </a:cubicBezTo>
                  <a:cubicBezTo>
                    <a:pt x="1303674" y="568179"/>
                    <a:pt x="1158201" y="445797"/>
                    <a:pt x="1054292" y="436561"/>
                  </a:cubicBezTo>
                  <a:cubicBezTo>
                    <a:pt x="950383" y="427325"/>
                    <a:pt x="858020" y="512761"/>
                    <a:pt x="791056" y="505834"/>
                  </a:cubicBezTo>
                  <a:cubicBezTo>
                    <a:pt x="724092" y="498907"/>
                    <a:pt x="765656" y="422707"/>
                    <a:pt x="652510" y="394998"/>
                  </a:cubicBezTo>
                  <a:cubicBezTo>
                    <a:pt x="539364" y="367289"/>
                    <a:pt x="255347" y="383453"/>
                    <a:pt x="112183" y="339580"/>
                  </a:cubicBezTo>
                  <a:cubicBezTo>
                    <a:pt x="76392" y="328612"/>
                    <a:pt x="47528" y="312015"/>
                    <a:pt x="22128" y="292821"/>
                  </a:cubicBezTo>
                  <a:lnTo>
                    <a:pt x="0" y="272905"/>
                  </a:lnTo>
                  <a:lnTo>
                    <a:pt x="59904" y="230800"/>
                  </a:lnTo>
                  <a:cubicBezTo>
                    <a:pt x="97462" y="206374"/>
                    <a:pt x="133542" y="186025"/>
                    <a:pt x="167601" y="173325"/>
                  </a:cubicBezTo>
                  <a:cubicBezTo>
                    <a:pt x="303837" y="122525"/>
                    <a:pt x="382347" y="184870"/>
                    <a:pt x="513965" y="159470"/>
                  </a:cubicBezTo>
                  <a:cubicBezTo>
                    <a:pt x="645583" y="134070"/>
                    <a:pt x="832619" y="44016"/>
                    <a:pt x="957310" y="20925"/>
                  </a:cubicBezTo>
                  <a:cubicBezTo>
                    <a:pt x="1019656" y="9380"/>
                    <a:pt x="1075074" y="1298"/>
                    <a:pt x="1125297" y="14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8" name="任意形状 7"/>
            <p:cNvSpPr/>
            <p:nvPr userDrawn="1"/>
          </p:nvSpPr>
          <p:spPr>
            <a:xfrm>
              <a:off x="11612362" y="5920949"/>
              <a:ext cx="579637" cy="228574"/>
            </a:xfrm>
            <a:custGeom>
              <a:avLst/>
              <a:gdLst>
                <a:gd name="connsiteX0" fmla="*/ 516948 w 516948"/>
                <a:gd name="connsiteY0" fmla="*/ 0 h 385814"/>
                <a:gd name="connsiteX1" fmla="*/ 516948 w 516948"/>
                <a:gd name="connsiteY1" fmla="*/ 385814 h 385814"/>
                <a:gd name="connsiteX2" fmla="*/ 415392 w 516948"/>
                <a:gd name="connsiteY2" fmla="*/ 335249 h 385814"/>
                <a:gd name="connsiteX3" fmla="*/ 44134 w 516948"/>
                <a:gd name="connsiteY3" fmla="*/ 114916 h 385814"/>
                <a:gd name="connsiteX4" fmla="*/ 0 w 516948"/>
                <a:gd name="connsiteY4" fmla="*/ 87194 h 385814"/>
                <a:gd name="connsiteX5" fmla="*/ 15775 w 516948"/>
                <a:gd name="connsiteY5" fmla="*/ 79698 h 385814"/>
                <a:gd name="connsiteX6" fmla="*/ 480132 w 516948"/>
                <a:gd name="connsiteY6" fmla="*/ 11033 h 385814"/>
                <a:gd name="connsiteX7" fmla="*/ 516948 w 516948"/>
                <a:gd name="connsiteY7" fmla="*/ 0 h 3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948" h="385814">
                  <a:moveTo>
                    <a:pt x="516948" y="0"/>
                  </a:moveTo>
                  <a:lnTo>
                    <a:pt x="516948" y="385814"/>
                  </a:lnTo>
                  <a:lnTo>
                    <a:pt x="415392" y="335249"/>
                  </a:lnTo>
                  <a:cubicBezTo>
                    <a:pt x="282619" y="263722"/>
                    <a:pt x="145336" y="178439"/>
                    <a:pt x="44134" y="114916"/>
                  </a:cubicBezTo>
                  <a:lnTo>
                    <a:pt x="0" y="87194"/>
                  </a:lnTo>
                  <a:lnTo>
                    <a:pt x="15775" y="79698"/>
                  </a:lnTo>
                  <a:cubicBezTo>
                    <a:pt x="134981" y="43330"/>
                    <a:pt x="353191" y="40551"/>
                    <a:pt x="480132" y="11033"/>
                  </a:cubicBezTo>
                  <a:lnTo>
                    <a:pt x="516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任意形状 8"/>
            <p:cNvSpPr/>
            <p:nvPr userDrawn="1"/>
          </p:nvSpPr>
          <p:spPr>
            <a:xfrm>
              <a:off x="0" y="4949130"/>
              <a:ext cx="12191999" cy="1023477"/>
            </a:xfrm>
            <a:custGeom>
              <a:avLst/>
              <a:gdLst>
                <a:gd name="connsiteX0" fmla="*/ 4175722 w 10873408"/>
                <a:gd name="connsiteY0" fmla="*/ 2061 h 1727548"/>
                <a:gd name="connsiteX1" fmla="*/ 4220817 w 10873408"/>
                <a:gd name="connsiteY1" fmla="*/ 2088 h 1727548"/>
                <a:gd name="connsiteX2" fmla="*/ 4608744 w 10873408"/>
                <a:gd name="connsiteY2" fmla="*/ 320743 h 1727548"/>
                <a:gd name="connsiteX3" fmla="*/ 5135217 w 10873408"/>
                <a:gd name="connsiteY3" fmla="*/ 390015 h 1727548"/>
                <a:gd name="connsiteX4" fmla="*/ 5689399 w 10873408"/>
                <a:gd name="connsiteY4" fmla="*/ 542415 h 1727548"/>
                <a:gd name="connsiteX5" fmla="*/ 6437544 w 10873408"/>
                <a:gd name="connsiteY5" fmla="*/ 528561 h 1727548"/>
                <a:gd name="connsiteX6" fmla="*/ 6853181 w 10873408"/>
                <a:gd name="connsiteY6" fmla="*/ 653252 h 1727548"/>
                <a:gd name="connsiteX7" fmla="*/ 7268817 w 10873408"/>
                <a:gd name="connsiteY7" fmla="*/ 570124 h 1727548"/>
                <a:gd name="connsiteX8" fmla="*/ 7753726 w 10873408"/>
                <a:gd name="connsiteY8" fmla="*/ 597834 h 1727548"/>
                <a:gd name="connsiteX9" fmla="*/ 8127799 w 10873408"/>
                <a:gd name="connsiteY9" fmla="*/ 694815 h 1727548"/>
                <a:gd name="connsiteX10" fmla="*/ 8501872 w 10873408"/>
                <a:gd name="connsiteY10" fmla="*/ 528561 h 1727548"/>
                <a:gd name="connsiteX11" fmla="*/ 8751253 w 10873408"/>
                <a:gd name="connsiteY11" fmla="*/ 334597 h 1727548"/>
                <a:gd name="connsiteX12" fmla="*/ 9139181 w 10873408"/>
                <a:gd name="connsiteY12" fmla="*/ 293034 h 1727548"/>
                <a:gd name="connsiteX13" fmla="*/ 9471690 w 10873408"/>
                <a:gd name="connsiteY13" fmla="*/ 500852 h 1727548"/>
                <a:gd name="connsiteX14" fmla="*/ 10039726 w 10873408"/>
                <a:gd name="connsiteY14" fmla="*/ 403870 h 1727548"/>
                <a:gd name="connsiteX15" fmla="*/ 10247544 w 10873408"/>
                <a:gd name="connsiteY15" fmla="*/ 445434 h 1727548"/>
                <a:gd name="connsiteX16" fmla="*/ 10399944 w 10873408"/>
                <a:gd name="connsiteY16" fmla="*/ 237615 h 1727548"/>
                <a:gd name="connsiteX17" fmla="*/ 10732453 w 10873408"/>
                <a:gd name="connsiteY17" fmla="*/ 473143 h 1727548"/>
                <a:gd name="connsiteX18" fmla="*/ 10843181 w 10873408"/>
                <a:gd name="connsiteY18" fmla="*/ 479421 h 1727548"/>
                <a:gd name="connsiteX19" fmla="*/ 10873408 w 10873408"/>
                <a:gd name="connsiteY19" fmla="*/ 474933 h 1727548"/>
                <a:gd name="connsiteX20" fmla="*/ 10873408 w 10873408"/>
                <a:gd name="connsiteY20" fmla="*/ 1640354 h 1727548"/>
                <a:gd name="connsiteX21" fmla="*/ 10836592 w 10873408"/>
                <a:gd name="connsiteY21" fmla="*/ 1651387 h 1727548"/>
                <a:gd name="connsiteX22" fmla="*/ 10372235 w 10873408"/>
                <a:gd name="connsiteY22" fmla="*/ 1720052 h 1727548"/>
                <a:gd name="connsiteX23" fmla="*/ 10356460 w 10873408"/>
                <a:gd name="connsiteY23" fmla="*/ 1727548 h 1727548"/>
                <a:gd name="connsiteX24" fmla="*/ 10344526 w 10873408"/>
                <a:gd name="connsiteY24" fmla="*/ 1720052 h 1727548"/>
                <a:gd name="connsiteX25" fmla="*/ 10108999 w 10873408"/>
                <a:gd name="connsiteY25" fmla="*/ 1539943 h 1727548"/>
                <a:gd name="connsiteX26" fmla="*/ 9915035 w 10873408"/>
                <a:gd name="connsiteY26" fmla="*/ 1345979 h 1727548"/>
                <a:gd name="connsiteX27" fmla="*/ 9610235 w 10873408"/>
                <a:gd name="connsiteY27" fmla="*/ 1345979 h 1727548"/>
                <a:gd name="connsiteX28" fmla="*/ 9166890 w 10873408"/>
                <a:gd name="connsiteY28" fmla="*/ 1484524 h 1727548"/>
                <a:gd name="connsiteX29" fmla="*/ 8820526 w 10873408"/>
                <a:gd name="connsiteY29" fmla="*/ 1498379 h 1727548"/>
                <a:gd name="connsiteX30" fmla="*/ 8712829 w 10873408"/>
                <a:gd name="connsiteY30" fmla="*/ 1555854 h 1727548"/>
                <a:gd name="connsiteX31" fmla="*/ 8652925 w 10873408"/>
                <a:gd name="connsiteY31" fmla="*/ 1597959 h 1727548"/>
                <a:gd name="connsiteX32" fmla="*/ 8605781 w 10873408"/>
                <a:gd name="connsiteY32" fmla="*/ 1555529 h 1727548"/>
                <a:gd name="connsiteX33" fmla="*/ 8446453 w 10873408"/>
                <a:gd name="connsiteY33" fmla="*/ 1456815 h 1727548"/>
                <a:gd name="connsiteX34" fmla="*/ 7906126 w 10873408"/>
                <a:gd name="connsiteY34" fmla="*/ 1484524 h 1727548"/>
                <a:gd name="connsiteX35" fmla="*/ 7822999 w 10873408"/>
                <a:gd name="connsiteY35" fmla="*/ 1304415 h 1727548"/>
                <a:gd name="connsiteX36" fmla="*/ 6728490 w 10873408"/>
                <a:gd name="connsiteY36" fmla="*/ 1165870 h 1727548"/>
                <a:gd name="connsiteX37" fmla="*/ 5786381 w 10873408"/>
                <a:gd name="connsiteY37" fmla="*/ 985761 h 1727548"/>
                <a:gd name="connsiteX38" fmla="*/ 5246053 w 10873408"/>
                <a:gd name="connsiteY38" fmla="*/ 902634 h 1727548"/>
                <a:gd name="connsiteX39" fmla="*/ 5138139 w 10873408"/>
                <a:gd name="connsiteY39" fmla="*/ 956320 h 1727548"/>
                <a:gd name="connsiteX40" fmla="*/ 5122065 w 10873408"/>
                <a:gd name="connsiteY40" fmla="*/ 969752 h 1727548"/>
                <a:gd name="connsiteX41" fmla="*/ 4959438 w 10873408"/>
                <a:gd name="connsiteY41" fmla="*/ 921684 h 1727548"/>
                <a:gd name="connsiteX42" fmla="*/ 4622599 w 10873408"/>
                <a:gd name="connsiteY42" fmla="*/ 819506 h 1727548"/>
                <a:gd name="connsiteX43" fmla="*/ 4276235 w 10873408"/>
                <a:gd name="connsiteY43" fmla="*/ 556270 h 1727548"/>
                <a:gd name="connsiteX44" fmla="*/ 3929872 w 10873408"/>
                <a:gd name="connsiteY44" fmla="*/ 819506 h 1727548"/>
                <a:gd name="connsiteX45" fmla="*/ 3514235 w 10873408"/>
                <a:gd name="connsiteY45" fmla="*/ 971906 h 1727548"/>
                <a:gd name="connsiteX46" fmla="*/ 3389544 w 10873408"/>
                <a:gd name="connsiteY46" fmla="*/ 847215 h 1727548"/>
                <a:gd name="connsiteX47" fmla="*/ 2419726 w 10873408"/>
                <a:gd name="connsiteY47" fmla="*/ 1068888 h 1727548"/>
                <a:gd name="connsiteX48" fmla="*/ 1477617 w 10873408"/>
                <a:gd name="connsiteY48" fmla="*/ 1235143 h 1727548"/>
                <a:gd name="connsiteX49" fmla="*/ 923435 w 10873408"/>
                <a:gd name="connsiteY49" fmla="*/ 1041179 h 1727548"/>
                <a:gd name="connsiteX50" fmla="*/ 729472 w 10873408"/>
                <a:gd name="connsiteY50" fmla="*/ 1068888 h 1727548"/>
                <a:gd name="connsiteX51" fmla="*/ 466235 w 10873408"/>
                <a:gd name="connsiteY51" fmla="*/ 750234 h 1727548"/>
                <a:gd name="connsiteX52" fmla="*/ 19548 w 10873408"/>
                <a:gd name="connsiteY52" fmla="*/ 677579 h 1727548"/>
                <a:gd name="connsiteX53" fmla="*/ 0 w 10873408"/>
                <a:gd name="connsiteY53" fmla="*/ 677987 h 1727548"/>
                <a:gd name="connsiteX54" fmla="*/ 0 w 10873408"/>
                <a:gd name="connsiteY54" fmla="*/ 147146 h 1727548"/>
                <a:gd name="connsiteX55" fmla="*/ 57661 w 10873408"/>
                <a:gd name="connsiteY55" fmla="*/ 239983 h 1727548"/>
                <a:gd name="connsiteX56" fmla="*/ 216853 w 10873408"/>
                <a:gd name="connsiteY56" fmla="*/ 459288 h 1727548"/>
                <a:gd name="connsiteX57" fmla="*/ 493944 w 10873408"/>
                <a:gd name="connsiteY57" fmla="*/ 514706 h 1727548"/>
                <a:gd name="connsiteX58" fmla="*/ 881872 w 10873408"/>
                <a:gd name="connsiteY58" fmla="*/ 708670 h 1727548"/>
                <a:gd name="connsiteX59" fmla="*/ 1145108 w 10873408"/>
                <a:gd name="connsiteY59" fmla="*/ 805652 h 1727548"/>
                <a:gd name="connsiteX60" fmla="*/ 1283653 w 10873408"/>
                <a:gd name="connsiteY60" fmla="*/ 958052 h 1727548"/>
                <a:gd name="connsiteX61" fmla="*/ 1533035 w 10873408"/>
                <a:gd name="connsiteY61" fmla="*/ 944197 h 1727548"/>
                <a:gd name="connsiteX62" fmla="*/ 1671581 w 10873408"/>
                <a:gd name="connsiteY62" fmla="*/ 833361 h 1727548"/>
                <a:gd name="connsiteX63" fmla="*/ 1837835 w 10873408"/>
                <a:gd name="connsiteY63" fmla="*/ 680961 h 1727548"/>
                <a:gd name="connsiteX64" fmla="*/ 1976381 w 10873408"/>
                <a:gd name="connsiteY64" fmla="*/ 764088 h 1727548"/>
                <a:gd name="connsiteX65" fmla="*/ 2239617 w 10873408"/>
                <a:gd name="connsiteY65" fmla="*/ 653252 h 1727548"/>
                <a:gd name="connsiteX66" fmla="*/ 2405872 w 10873408"/>
                <a:gd name="connsiteY66" fmla="*/ 750234 h 1727548"/>
                <a:gd name="connsiteX67" fmla="*/ 2669108 w 10873408"/>
                <a:gd name="connsiteY67" fmla="*/ 528561 h 1727548"/>
                <a:gd name="connsiteX68" fmla="*/ 2890781 w 10873408"/>
                <a:gd name="connsiteY68" fmla="*/ 556270 h 1727548"/>
                <a:gd name="connsiteX69" fmla="*/ 3098599 w 10873408"/>
                <a:gd name="connsiteY69" fmla="*/ 459288 h 1727548"/>
                <a:gd name="connsiteX70" fmla="*/ 3209435 w 10873408"/>
                <a:gd name="connsiteY70" fmla="*/ 459288 h 1727548"/>
                <a:gd name="connsiteX71" fmla="*/ 3403399 w 10873408"/>
                <a:gd name="connsiteY71" fmla="*/ 320743 h 1727548"/>
                <a:gd name="connsiteX72" fmla="*/ 3500381 w 10873408"/>
                <a:gd name="connsiteY72" fmla="*/ 168343 h 1727548"/>
                <a:gd name="connsiteX73" fmla="*/ 3874453 w 10873408"/>
                <a:gd name="connsiteY73" fmla="*/ 182197 h 1727548"/>
                <a:gd name="connsiteX74" fmla="*/ 4175722 w 10873408"/>
                <a:gd name="connsiteY74" fmla="*/ 2061 h 17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873408" h="1727548">
                  <a:moveTo>
                    <a:pt x="4175722" y="2061"/>
                  </a:moveTo>
                  <a:cubicBezTo>
                    <a:pt x="4190510" y="-582"/>
                    <a:pt x="4205519" y="-798"/>
                    <a:pt x="4220817" y="2088"/>
                  </a:cubicBezTo>
                  <a:cubicBezTo>
                    <a:pt x="4343199" y="25179"/>
                    <a:pt x="4456344" y="256088"/>
                    <a:pt x="4608744" y="320743"/>
                  </a:cubicBezTo>
                  <a:cubicBezTo>
                    <a:pt x="4761144" y="385398"/>
                    <a:pt x="4955108" y="353070"/>
                    <a:pt x="5135217" y="390015"/>
                  </a:cubicBezTo>
                  <a:cubicBezTo>
                    <a:pt x="5315326" y="426960"/>
                    <a:pt x="5472345" y="519324"/>
                    <a:pt x="5689399" y="542415"/>
                  </a:cubicBezTo>
                  <a:cubicBezTo>
                    <a:pt x="5906453" y="565506"/>
                    <a:pt x="6243580" y="510088"/>
                    <a:pt x="6437544" y="528561"/>
                  </a:cubicBezTo>
                  <a:cubicBezTo>
                    <a:pt x="6631508" y="547034"/>
                    <a:pt x="6714636" y="646325"/>
                    <a:pt x="6853181" y="653252"/>
                  </a:cubicBezTo>
                  <a:cubicBezTo>
                    <a:pt x="6991727" y="660179"/>
                    <a:pt x="7118726" y="579360"/>
                    <a:pt x="7268817" y="570124"/>
                  </a:cubicBezTo>
                  <a:cubicBezTo>
                    <a:pt x="7418908" y="560888"/>
                    <a:pt x="7610562" y="577052"/>
                    <a:pt x="7753726" y="597834"/>
                  </a:cubicBezTo>
                  <a:cubicBezTo>
                    <a:pt x="7896890" y="618616"/>
                    <a:pt x="8003108" y="706360"/>
                    <a:pt x="8127799" y="694815"/>
                  </a:cubicBezTo>
                  <a:cubicBezTo>
                    <a:pt x="8252490" y="683270"/>
                    <a:pt x="8397963" y="588597"/>
                    <a:pt x="8501872" y="528561"/>
                  </a:cubicBezTo>
                  <a:cubicBezTo>
                    <a:pt x="8605781" y="468525"/>
                    <a:pt x="8645035" y="373851"/>
                    <a:pt x="8751253" y="334597"/>
                  </a:cubicBezTo>
                  <a:cubicBezTo>
                    <a:pt x="8857471" y="295343"/>
                    <a:pt x="9019108" y="265325"/>
                    <a:pt x="9139181" y="293034"/>
                  </a:cubicBezTo>
                  <a:cubicBezTo>
                    <a:pt x="9259254" y="320743"/>
                    <a:pt x="9321599" y="482379"/>
                    <a:pt x="9471690" y="500852"/>
                  </a:cubicBezTo>
                  <a:cubicBezTo>
                    <a:pt x="9621781" y="519325"/>
                    <a:pt x="9910417" y="413106"/>
                    <a:pt x="10039726" y="403870"/>
                  </a:cubicBezTo>
                  <a:cubicBezTo>
                    <a:pt x="10169035" y="394634"/>
                    <a:pt x="10187508" y="473143"/>
                    <a:pt x="10247544" y="445434"/>
                  </a:cubicBezTo>
                  <a:cubicBezTo>
                    <a:pt x="10307580" y="417725"/>
                    <a:pt x="10319126" y="232997"/>
                    <a:pt x="10399944" y="237615"/>
                  </a:cubicBezTo>
                  <a:cubicBezTo>
                    <a:pt x="10480762" y="242233"/>
                    <a:pt x="10600835" y="436198"/>
                    <a:pt x="10732453" y="473143"/>
                  </a:cubicBezTo>
                  <a:cubicBezTo>
                    <a:pt x="10765357" y="482380"/>
                    <a:pt x="10803169" y="482957"/>
                    <a:pt x="10843181" y="479421"/>
                  </a:cubicBezTo>
                  <a:lnTo>
                    <a:pt x="10873408" y="474933"/>
                  </a:lnTo>
                  <a:lnTo>
                    <a:pt x="10873408" y="1640354"/>
                  </a:lnTo>
                  <a:lnTo>
                    <a:pt x="10836592" y="1651387"/>
                  </a:lnTo>
                  <a:cubicBezTo>
                    <a:pt x="10709651" y="1680905"/>
                    <a:pt x="10491441" y="1683684"/>
                    <a:pt x="10372235" y="1720052"/>
                  </a:cubicBezTo>
                  <a:lnTo>
                    <a:pt x="10356460" y="1727548"/>
                  </a:lnTo>
                  <a:lnTo>
                    <a:pt x="10344526" y="1720052"/>
                  </a:lnTo>
                  <a:cubicBezTo>
                    <a:pt x="10208290" y="1634616"/>
                    <a:pt x="10180581" y="1602288"/>
                    <a:pt x="10108999" y="1539943"/>
                  </a:cubicBezTo>
                  <a:cubicBezTo>
                    <a:pt x="10037417" y="1477598"/>
                    <a:pt x="9998162" y="1378306"/>
                    <a:pt x="9915035" y="1345979"/>
                  </a:cubicBezTo>
                  <a:cubicBezTo>
                    <a:pt x="9831908" y="1313652"/>
                    <a:pt x="9734926" y="1322888"/>
                    <a:pt x="9610235" y="1345979"/>
                  </a:cubicBezTo>
                  <a:cubicBezTo>
                    <a:pt x="9485544" y="1369070"/>
                    <a:pt x="9298508" y="1459124"/>
                    <a:pt x="9166890" y="1484524"/>
                  </a:cubicBezTo>
                  <a:cubicBezTo>
                    <a:pt x="9035272" y="1509924"/>
                    <a:pt x="8956762" y="1447579"/>
                    <a:pt x="8820526" y="1498379"/>
                  </a:cubicBezTo>
                  <a:cubicBezTo>
                    <a:pt x="8786467" y="1511079"/>
                    <a:pt x="8750387" y="1531428"/>
                    <a:pt x="8712829" y="1555854"/>
                  </a:cubicBezTo>
                  <a:lnTo>
                    <a:pt x="8652925" y="1597959"/>
                  </a:lnTo>
                  <a:lnTo>
                    <a:pt x="8605781" y="1555529"/>
                  </a:lnTo>
                  <a:cubicBezTo>
                    <a:pt x="8561908" y="1512811"/>
                    <a:pt x="8518035" y="1471824"/>
                    <a:pt x="8446453" y="1456815"/>
                  </a:cubicBezTo>
                  <a:cubicBezTo>
                    <a:pt x="8303289" y="1426797"/>
                    <a:pt x="8010035" y="1509924"/>
                    <a:pt x="7906126" y="1484524"/>
                  </a:cubicBezTo>
                  <a:cubicBezTo>
                    <a:pt x="7802217" y="1459124"/>
                    <a:pt x="8019272" y="1357524"/>
                    <a:pt x="7822999" y="1304415"/>
                  </a:cubicBezTo>
                  <a:cubicBezTo>
                    <a:pt x="7626726" y="1251306"/>
                    <a:pt x="7067926" y="1218979"/>
                    <a:pt x="6728490" y="1165870"/>
                  </a:cubicBezTo>
                  <a:cubicBezTo>
                    <a:pt x="6389054" y="1112761"/>
                    <a:pt x="6033454" y="1029634"/>
                    <a:pt x="5786381" y="985761"/>
                  </a:cubicBezTo>
                  <a:cubicBezTo>
                    <a:pt x="5539308" y="941888"/>
                    <a:pt x="5403071" y="863380"/>
                    <a:pt x="5246053" y="902634"/>
                  </a:cubicBezTo>
                  <a:cubicBezTo>
                    <a:pt x="5206799" y="912448"/>
                    <a:pt x="5171441" y="931642"/>
                    <a:pt x="5138139" y="956320"/>
                  </a:cubicBezTo>
                  <a:lnTo>
                    <a:pt x="5122065" y="969752"/>
                  </a:lnTo>
                  <a:lnTo>
                    <a:pt x="4959438" y="921684"/>
                  </a:lnTo>
                  <a:cubicBezTo>
                    <a:pt x="4832726" y="888779"/>
                    <a:pt x="4709190" y="861070"/>
                    <a:pt x="4622599" y="819506"/>
                  </a:cubicBezTo>
                  <a:cubicBezTo>
                    <a:pt x="4449417" y="736379"/>
                    <a:pt x="4391689" y="556270"/>
                    <a:pt x="4276235" y="556270"/>
                  </a:cubicBezTo>
                  <a:cubicBezTo>
                    <a:pt x="4160781" y="556270"/>
                    <a:pt x="4056872" y="750233"/>
                    <a:pt x="3929872" y="819506"/>
                  </a:cubicBezTo>
                  <a:cubicBezTo>
                    <a:pt x="3802872" y="888779"/>
                    <a:pt x="3604290" y="967288"/>
                    <a:pt x="3514235" y="971906"/>
                  </a:cubicBezTo>
                  <a:cubicBezTo>
                    <a:pt x="3424180" y="976524"/>
                    <a:pt x="3571962" y="831051"/>
                    <a:pt x="3389544" y="847215"/>
                  </a:cubicBezTo>
                  <a:cubicBezTo>
                    <a:pt x="3207126" y="863379"/>
                    <a:pt x="2738380" y="1004233"/>
                    <a:pt x="2419726" y="1068888"/>
                  </a:cubicBezTo>
                  <a:cubicBezTo>
                    <a:pt x="2101072" y="1133543"/>
                    <a:pt x="1726999" y="1239761"/>
                    <a:pt x="1477617" y="1235143"/>
                  </a:cubicBezTo>
                  <a:cubicBezTo>
                    <a:pt x="1228235" y="1230525"/>
                    <a:pt x="1048126" y="1068888"/>
                    <a:pt x="923435" y="1041179"/>
                  </a:cubicBezTo>
                  <a:cubicBezTo>
                    <a:pt x="798744" y="1013470"/>
                    <a:pt x="805672" y="1117379"/>
                    <a:pt x="729472" y="1068888"/>
                  </a:cubicBezTo>
                  <a:cubicBezTo>
                    <a:pt x="653272" y="1020397"/>
                    <a:pt x="620944" y="810270"/>
                    <a:pt x="466235" y="750234"/>
                  </a:cubicBezTo>
                  <a:cubicBezTo>
                    <a:pt x="369542" y="712712"/>
                    <a:pt x="177238" y="680601"/>
                    <a:pt x="19548" y="677579"/>
                  </a:cubicBezTo>
                  <a:lnTo>
                    <a:pt x="0" y="677987"/>
                  </a:lnTo>
                  <a:lnTo>
                    <a:pt x="0" y="147146"/>
                  </a:lnTo>
                  <a:lnTo>
                    <a:pt x="57661" y="239983"/>
                  </a:lnTo>
                  <a:cubicBezTo>
                    <a:pt x="116733" y="333948"/>
                    <a:pt x="174424" y="420322"/>
                    <a:pt x="216853" y="459288"/>
                  </a:cubicBezTo>
                  <a:cubicBezTo>
                    <a:pt x="329998" y="563197"/>
                    <a:pt x="383108" y="473142"/>
                    <a:pt x="493944" y="514706"/>
                  </a:cubicBezTo>
                  <a:cubicBezTo>
                    <a:pt x="604780" y="556270"/>
                    <a:pt x="773345" y="660179"/>
                    <a:pt x="881872" y="708670"/>
                  </a:cubicBezTo>
                  <a:cubicBezTo>
                    <a:pt x="990399" y="757161"/>
                    <a:pt x="1078145" y="764088"/>
                    <a:pt x="1145108" y="805652"/>
                  </a:cubicBezTo>
                  <a:cubicBezTo>
                    <a:pt x="1212072" y="847216"/>
                    <a:pt x="1218999" y="934961"/>
                    <a:pt x="1283653" y="958052"/>
                  </a:cubicBezTo>
                  <a:cubicBezTo>
                    <a:pt x="1348307" y="981143"/>
                    <a:pt x="1468380" y="964979"/>
                    <a:pt x="1533035" y="944197"/>
                  </a:cubicBezTo>
                  <a:cubicBezTo>
                    <a:pt x="1597690" y="923415"/>
                    <a:pt x="1620781" y="877234"/>
                    <a:pt x="1671581" y="833361"/>
                  </a:cubicBezTo>
                  <a:cubicBezTo>
                    <a:pt x="1722381" y="789488"/>
                    <a:pt x="1787035" y="692507"/>
                    <a:pt x="1837835" y="680961"/>
                  </a:cubicBezTo>
                  <a:cubicBezTo>
                    <a:pt x="1888635" y="669415"/>
                    <a:pt x="1909417" y="768706"/>
                    <a:pt x="1976381" y="764088"/>
                  </a:cubicBezTo>
                  <a:cubicBezTo>
                    <a:pt x="2043345" y="759470"/>
                    <a:pt x="2168035" y="655561"/>
                    <a:pt x="2239617" y="653252"/>
                  </a:cubicBezTo>
                  <a:cubicBezTo>
                    <a:pt x="2311199" y="650943"/>
                    <a:pt x="2334290" y="771016"/>
                    <a:pt x="2405872" y="750234"/>
                  </a:cubicBezTo>
                  <a:cubicBezTo>
                    <a:pt x="2477454" y="729452"/>
                    <a:pt x="2588290" y="560888"/>
                    <a:pt x="2669108" y="528561"/>
                  </a:cubicBezTo>
                  <a:cubicBezTo>
                    <a:pt x="2749926" y="496234"/>
                    <a:pt x="2819199" y="567816"/>
                    <a:pt x="2890781" y="556270"/>
                  </a:cubicBezTo>
                  <a:cubicBezTo>
                    <a:pt x="2962363" y="544724"/>
                    <a:pt x="3045490" y="475452"/>
                    <a:pt x="3098599" y="459288"/>
                  </a:cubicBezTo>
                  <a:cubicBezTo>
                    <a:pt x="3151708" y="443124"/>
                    <a:pt x="3158635" y="482379"/>
                    <a:pt x="3209435" y="459288"/>
                  </a:cubicBezTo>
                  <a:cubicBezTo>
                    <a:pt x="3260235" y="436197"/>
                    <a:pt x="3354908" y="369234"/>
                    <a:pt x="3403399" y="320743"/>
                  </a:cubicBezTo>
                  <a:cubicBezTo>
                    <a:pt x="3451890" y="272252"/>
                    <a:pt x="3421872" y="191434"/>
                    <a:pt x="3500381" y="168343"/>
                  </a:cubicBezTo>
                  <a:cubicBezTo>
                    <a:pt x="3578890" y="145252"/>
                    <a:pt x="3754380" y="209906"/>
                    <a:pt x="3874453" y="182197"/>
                  </a:cubicBezTo>
                  <a:cubicBezTo>
                    <a:pt x="3979517" y="157952"/>
                    <a:pt x="4072205" y="20561"/>
                    <a:pt x="4175722" y="206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任意形状 9"/>
            <p:cNvSpPr/>
            <p:nvPr userDrawn="1"/>
          </p:nvSpPr>
          <p:spPr>
            <a:xfrm>
              <a:off x="0" y="5523655"/>
              <a:ext cx="12191999" cy="1334345"/>
            </a:xfrm>
            <a:custGeom>
              <a:avLst/>
              <a:gdLst>
                <a:gd name="connsiteX0" fmla="*/ 2847466 w 12191999"/>
                <a:gd name="connsiteY0" fmla="*/ 1046402 h 1334345"/>
                <a:gd name="connsiteX1" fmla="*/ 2891951 w 12191999"/>
                <a:gd name="connsiteY1" fmla="*/ 1059437 h 1334345"/>
                <a:gd name="connsiteX2" fmla="*/ 2931128 w 12191999"/>
                <a:gd name="connsiteY2" fmla="*/ 1072321 h 1334345"/>
                <a:gd name="connsiteX3" fmla="*/ 2891953 w 12191999"/>
                <a:gd name="connsiteY3" fmla="*/ 1059438 h 1334345"/>
                <a:gd name="connsiteX4" fmla="*/ 2673480 w 12191999"/>
                <a:gd name="connsiteY4" fmla="*/ 1012610 h 1334345"/>
                <a:gd name="connsiteX5" fmla="*/ 2481271 w 12191999"/>
                <a:gd name="connsiteY5" fmla="*/ 1061188 h 1334345"/>
                <a:gd name="connsiteX6" fmla="*/ 2438898 w 12191999"/>
                <a:gd name="connsiteY6" fmla="*/ 1067709 h 1334345"/>
                <a:gd name="connsiteX7" fmla="*/ 2419283 w 12191999"/>
                <a:gd name="connsiteY7" fmla="*/ 1063157 h 1334345"/>
                <a:gd name="connsiteX8" fmla="*/ 2438897 w 12191999"/>
                <a:gd name="connsiteY8" fmla="*/ 1067709 h 1334345"/>
                <a:gd name="connsiteX9" fmla="*/ 2438898 w 12191999"/>
                <a:gd name="connsiteY9" fmla="*/ 1067709 h 1334345"/>
                <a:gd name="connsiteX10" fmla="*/ 2438898 w 12191999"/>
                <a:gd name="connsiteY10" fmla="*/ 1067709 h 1334345"/>
                <a:gd name="connsiteX11" fmla="*/ 2590271 w 12191999"/>
                <a:gd name="connsiteY11" fmla="*/ 1020751 h 1334345"/>
                <a:gd name="connsiteX12" fmla="*/ 2673481 w 12191999"/>
                <a:gd name="connsiteY12" fmla="*/ 1012610 h 1334345"/>
                <a:gd name="connsiteX13" fmla="*/ 2692964 w 12191999"/>
                <a:gd name="connsiteY13" fmla="*/ 1014492 h 1334345"/>
                <a:gd name="connsiteX14" fmla="*/ 2734057 w 12191999"/>
                <a:gd name="connsiteY14" fmla="*/ 1018461 h 1334345"/>
                <a:gd name="connsiteX15" fmla="*/ 2734056 w 12191999"/>
                <a:gd name="connsiteY15" fmla="*/ 1018461 h 1334345"/>
                <a:gd name="connsiteX16" fmla="*/ 2692964 w 12191999"/>
                <a:gd name="connsiteY16" fmla="*/ 1014492 h 1334345"/>
                <a:gd name="connsiteX17" fmla="*/ 2673482 w 12191999"/>
                <a:gd name="connsiteY17" fmla="*/ 1012610 h 1334345"/>
                <a:gd name="connsiteX18" fmla="*/ 2673481 w 12191999"/>
                <a:gd name="connsiteY18" fmla="*/ 1012610 h 1334345"/>
                <a:gd name="connsiteX19" fmla="*/ 344633 w 12191999"/>
                <a:gd name="connsiteY19" fmla="*/ 863663 h 1334345"/>
                <a:gd name="connsiteX20" fmla="*/ 419394 w 12191999"/>
                <a:gd name="connsiteY20" fmla="*/ 878925 h 1334345"/>
                <a:gd name="connsiteX21" fmla="*/ 714553 w 12191999"/>
                <a:gd name="connsiteY21" fmla="*/ 895341 h 1334345"/>
                <a:gd name="connsiteX22" fmla="*/ 739734 w 12191999"/>
                <a:gd name="connsiteY22" fmla="*/ 900282 h 1334345"/>
                <a:gd name="connsiteX23" fmla="*/ 777297 w 12191999"/>
                <a:gd name="connsiteY23" fmla="*/ 907653 h 1334345"/>
                <a:gd name="connsiteX24" fmla="*/ 788191 w 12191999"/>
                <a:gd name="connsiteY24" fmla="*/ 910703 h 1334345"/>
                <a:gd name="connsiteX25" fmla="*/ 777298 w 12191999"/>
                <a:gd name="connsiteY25" fmla="*/ 907653 h 1334345"/>
                <a:gd name="connsiteX26" fmla="*/ 739734 w 12191999"/>
                <a:gd name="connsiteY26" fmla="*/ 900282 h 1334345"/>
                <a:gd name="connsiteX27" fmla="*/ 714551 w 12191999"/>
                <a:gd name="connsiteY27" fmla="*/ 895340 h 1334345"/>
                <a:gd name="connsiteX28" fmla="*/ 419392 w 12191999"/>
                <a:gd name="connsiteY28" fmla="*/ 878924 h 1334345"/>
                <a:gd name="connsiteX29" fmla="*/ 1631096 w 12191999"/>
                <a:gd name="connsiteY29" fmla="*/ 788636 h 1334345"/>
                <a:gd name="connsiteX30" fmla="*/ 1289333 w 12191999"/>
                <a:gd name="connsiteY30" fmla="*/ 870716 h 1334345"/>
                <a:gd name="connsiteX31" fmla="*/ 1025245 w 12191999"/>
                <a:gd name="connsiteY31" fmla="*/ 895340 h 1334345"/>
                <a:gd name="connsiteX32" fmla="*/ 932036 w 12191999"/>
                <a:gd name="connsiteY32" fmla="*/ 944588 h 1334345"/>
                <a:gd name="connsiteX33" fmla="*/ 888223 w 12191999"/>
                <a:gd name="connsiteY33" fmla="*/ 938432 h 1334345"/>
                <a:gd name="connsiteX34" fmla="*/ 885869 w 12191999"/>
                <a:gd name="connsiteY34" fmla="*/ 937786 h 1334345"/>
                <a:gd name="connsiteX35" fmla="*/ 888224 w 12191999"/>
                <a:gd name="connsiteY35" fmla="*/ 938433 h 1334345"/>
                <a:gd name="connsiteX36" fmla="*/ 932037 w 12191999"/>
                <a:gd name="connsiteY36" fmla="*/ 944589 h 1334345"/>
                <a:gd name="connsiteX37" fmla="*/ 1025246 w 12191999"/>
                <a:gd name="connsiteY37" fmla="*/ 895341 h 1334345"/>
                <a:gd name="connsiteX38" fmla="*/ 1289335 w 12191999"/>
                <a:gd name="connsiteY38" fmla="*/ 870716 h 1334345"/>
                <a:gd name="connsiteX39" fmla="*/ 1541652 w 12191999"/>
                <a:gd name="connsiteY39" fmla="*/ 798383 h 1334345"/>
                <a:gd name="connsiteX40" fmla="*/ 1631097 w 12191999"/>
                <a:gd name="connsiteY40" fmla="*/ 788636 h 1334345"/>
                <a:gd name="connsiteX41" fmla="*/ 1676425 w 12191999"/>
                <a:gd name="connsiteY41" fmla="*/ 791618 h 1334345"/>
                <a:gd name="connsiteX42" fmla="*/ 1676426 w 12191999"/>
                <a:gd name="connsiteY42" fmla="*/ 791618 h 1334345"/>
                <a:gd name="connsiteX43" fmla="*/ 1631097 w 12191999"/>
                <a:gd name="connsiteY43" fmla="*/ 788636 h 1334345"/>
                <a:gd name="connsiteX44" fmla="*/ 1631097 w 12191999"/>
                <a:gd name="connsiteY44" fmla="*/ 788636 h 1334345"/>
                <a:gd name="connsiteX45" fmla="*/ 5743206 w 12191999"/>
                <a:gd name="connsiteY45" fmla="*/ 0 h 1334345"/>
                <a:gd name="connsiteX46" fmla="*/ 5771910 w 12191999"/>
                <a:gd name="connsiteY46" fmla="*/ 4482 h 1334345"/>
                <a:gd name="connsiteX47" fmla="*/ 5959903 w 12191999"/>
                <a:gd name="connsiteY47" fmla="*/ 50525 h 1334345"/>
                <a:gd name="connsiteX48" fmla="*/ 6519150 w 12191999"/>
                <a:gd name="connsiteY48" fmla="*/ 354223 h 1334345"/>
                <a:gd name="connsiteX49" fmla="*/ 7466764 w 12191999"/>
                <a:gd name="connsiteY49" fmla="*/ 510176 h 1334345"/>
                <a:gd name="connsiteX50" fmla="*/ 8181358 w 12191999"/>
                <a:gd name="connsiteY50" fmla="*/ 666129 h 1334345"/>
                <a:gd name="connsiteX51" fmla="*/ 8771675 w 12191999"/>
                <a:gd name="connsiteY51" fmla="*/ 551216 h 1334345"/>
                <a:gd name="connsiteX52" fmla="*/ 9361992 w 12191999"/>
                <a:gd name="connsiteY52" fmla="*/ 485551 h 1334345"/>
                <a:gd name="connsiteX53" fmla="*/ 9638702 w 12191999"/>
                <a:gd name="connsiteY53" fmla="*/ 395776 h 1334345"/>
                <a:gd name="connsiteX54" fmla="*/ 9702244 w 12191999"/>
                <a:gd name="connsiteY54" fmla="*/ 372178 h 1334345"/>
                <a:gd name="connsiteX55" fmla="*/ 9727055 w 12191999"/>
                <a:gd name="connsiteY55" fmla="*/ 383977 h 1334345"/>
                <a:gd name="connsiteX56" fmla="*/ 9828031 w 12191999"/>
                <a:gd name="connsiteY56" fmla="*/ 411680 h 1334345"/>
                <a:gd name="connsiteX57" fmla="*/ 10433882 w 12191999"/>
                <a:gd name="connsiteY57" fmla="*/ 444512 h 1334345"/>
                <a:gd name="connsiteX58" fmla="*/ 10589229 w 12191999"/>
                <a:gd name="connsiteY58" fmla="*/ 510176 h 1334345"/>
                <a:gd name="connsiteX59" fmla="*/ 10884387 w 12191999"/>
                <a:gd name="connsiteY59" fmla="*/ 469135 h 1334345"/>
                <a:gd name="connsiteX60" fmla="*/ 11288288 w 12191999"/>
                <a:gd name="connsiteY60" fmla="*/ 543008 h 1334345"/>
                <a:gd name="connsiteX61" fmla="*/ 11529682 w 12191999"/>
                <a:gd name="connsiteY61" fmla="*/ 469713 h 1334345"/>
                <a:gd name="connsiteX62" fmla="*/ 11612362 w 12191999"/>
                <a:gd name="connsiteY62" fmla="*/ 448952 h 1334345"/>
                <a:gd name="connsiteX63" fmla="*/ 11661848 w 12191999"/>
                <a:gd name="connsiteY63" fmla="*/ 465376 h 1334345"/>
                <a:gd name="connsiteX64" fmla="*/ 12078128 w 12191999"/>
                <a:gd name="connsiteY64" fmla="*/ 595911 h 1334345"/>
                <a:gd name="connsiteX65" fmla="*/ 12191999 w 12191999"/>
                <a:gd name="connsiteY65" fmla="*/ 625868 h 1334345"/>
                <a:gd name="connsiteX66" fmla="*/ 12191999 w 12191999"/>
                <a:gd name="connsiteY66" fmla="*/ 1072321 h 1334345"/>
                <a:gd name="connsiteX67" fmla="*/ 12191999 w 12191999"/>
                <a:gd name="connsiteY67" fmla="*/ 1334345 h 1334345"/>
                <a:gd name="connsiteX68" fmla="*/ 0 w 12191999"/>
                <a:gd name="connsiteY68" fmla="*/ 1334345 h 1334345"/>
                <a:gd name="connsiteX69" fmla="*/ 0 w 12191999"/>
                <a:gd name="connsiteY69" fmla="*/ 1072321 h 1334345"/>
                <a:gd name="connsiteX70" fmla="*/ 1 w 12191999"/>
                <a:gd name="connsiteY70" fmla="*/ 1072321 h 1334345"/>
                <a:gd name="connsiteX71" fmla="*/ 1 w 12191999"/>
                <a:gd name="connsiteY71" fmla="*/ 813658 h 1334345"/>
                <a:gd name="connsiteX72" fmla="*/ 20711 w 12191999"/>
                <a:gd name="connsiteY72" fmla="*/ 812426 h 1334345"/>
                <a:gd name="connsiteX73" fmla="*/ 22430 w 12191999"/>
                <a:gd name="connsiteY73" fmla="*/ 812443 h 1334345"/>
                <a:gd name="connsiteX74" fmla="*/ 108700 w 12191999"/>
                <a:gd name="connsiteY74" fmla="*/ 813260 h 1334345"/>
                <a:gd name="connsiteX75" fmla="*/ 170240 w 12191999"/>
                <a:gd name="connsiteY75" fmla="*/ 821105 h 1334345"/>
                <a:gd name="connsiteX76" fmla="*/ 192198 w 12191999"/>
                <a:gd name="connsiteY76" fmla="*/ 823904 h 1334345"/>
                <a:gd name="connsiteX77" fmla="*/ 192199 w 12191999"/>
                <a:gd name="connsiteY77" fmla="*/ 823904 h 1334345"/>
                <a:gd name="connsiteX78" fmla="*/ 170240 w 12191999"/>
                <a:gd name="connsiteY78" fmla="*/ 821105 h 1334345"/>
                <a:gd name="connsiteX79" fmla="*/ 108699 w 12191999"/>
                <a:gd name="connsiteY79" fmla="*/ 813259 h 1334345"/>
                <a:gd name="connsiteX80" fmla="*/ 22430 w 12191999"/>
                <a:gd name="connsiteY80" fmla="*/ 812443 h 1334345"/>
                <a:gd name="connsiteX81" fmla="*/ 20711 w 12191999"/>
                <a:gd name="connsiteY81" fmla="*/ 812426 h 1334345"/>
                <a:gd name="connsiteX82" fmla="*/ 20711 w 12191999"/>
                <a:gd name="connsiteY82" fmla="*/ 812426 h 1334345"/>
                <a:gd name="connsiteX83" fmla="*/ 20710 w 12191999"/>
                <a:gd name="connsiteY83" fmla="*/ 812426 h 1334345"/>
                <a:gd name="connsiteX84" fmla="*/ 0 w 12191999"/>
                <a:gd name="connsiteY84" fmla="*/ 813658 h 1334345"/>
                <a:gd name="connsiteX85" fmla="*/ 0 w 12191999"/>
                <a:gd name="connsiteY85" fmla="*/ 489071 h 1334345"/>
                <a:gd name="connsiteX86" fmla="*/ 43142 w 12191999"/>
                <a:gd name="connsiteY86" fmla="*/ 505751 h 1334345"/>
                <a:gd name="connsiteX87" fmla="*/ 212081 w 12191999"/>
                <a:gd name="connsiteY87" fmla="*/ 543008 h 1334345"/>
                <a:gd name="connsiteX88" fmla="*/ 600448 w 12191999"/>
                <a:gd name="connsiteY88" fmla="*/ 460927 h 1334345"/>
                <a:gd name="connsiteX89" fmla="*/ 1004349 w 12191999"/>
                <a:gd name="connsiteY89" fmla="*/ 411680 h 1334345"/>
                <a:gd name="connsiteX90" fmla="*/ 1268437 w 12191999"/>
                <a:gd name="connsiteY90" fmla="*/ 329598 h 1334345"/>
                <a:gd name="connsiteX91" fmla="*/ 1936428 w 12191999"/>
                <a:gd name="connsiteY91" fmla="*/ 304974 h 1334345"/>
                <a:gd name="connsiteX92" fmla="*/ 2262655 w 12191999"/>
                <a:gd name="connsiteY92" fmla="*/ 370639 h 1334345"/>
                <a:gd name="connsiteX93" fmla="*/ 2402467 w 12191999"/>
                <a:gd name="connsiteY93" fmla="*/ 346015 h 1334345"/>
                <a:gd name="connsiteX94" fmla="*/ 2837437 w 12191999"/>
                <a:gd name="connsiteY94" fmla="*/ 436303 h 1334345"/>
                <a:gd name="connsiteX95" fmla="*/ 3614171 w 12191999"/>
                <a:gd name="connsiteY95" fmla="*/ 411680 h 1334345"/>
                <a:gd name="connsiteX96" fmla="*/ 3909329 w 12191999"/>
                <a:gd name="connsiteY96" fmla="*/ 411680 h 1334345"/>
                <a:gd name="connsiteX97" fmla="*/ 4453042 w 12191999"/>
                <a:gd name="connsiteY97" fmla="*/ 395263 h 1334345"/>
                <a:gd name="connsiteX98" fmla="*/ 4654993 w 12191999"/>
                <a:gd name="connsiteY98" fmla="*/ 395263 h 1334345"/>
                <a:gd name="connsiteX99" fmla="*/ 4872478 w 12191999"/>
                <a:gd name="connsiteY99" fmla="*/ 280350 h 1334345"/>
                <a:gd name="connsiteX100" fmla="*/ 5431725 w 12191999"/>
                <a:gd name="connsiteY100" fmla="*/ 149021 h 1334345"/>
                <a:gd name="connsiteX101" fmla="*/ 5706691 w 12191999"/>
                <a:gd name="connsiteY101" fmla="*/ 16122 h 13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191999" h="1334345">
                  <a:moveTo>
                    <a:pt x="2847466" y="1046402"/>
                  </a:moveTo>
                  <a:lnTo>
                    <a:pt x="2891951" y="1059437"/>
                  </a:lnTo>
                  <a:lnTo>
                    <a:pt x="2931128" y="1072321"/>
                  </a:lnTo>
                  <a:lnTo>
                    <a:pt x="2891953" y="1059438"/>
                  </a:lnTo>
                  <a:close/>
                  <a:moveTo>
                    <a:pt x="2673480" y="1012610"/>
                  </a:moveTo>
                  <a:cubicBezTo>
                    <a:pt x="2576552" y="1010281"/>
                    <a:pt x="2524921" y="1045805"/>
                    <a:pt x="2481271" y="1061188"/>
                  </a:cubicBezTo>
                  <a:lnTo>
                    <a:pt x="2438898" y="1067709"/>
                  </a:lnTo>
                  <a:lnTo>
                    <a:pt x="2419283" y="1063157"/>
                  </a:lnTo>
                  <a:lnTo>
                    <a:pt x="2438897" y="1067709"/>
                  </a:lnTo>
                  <a:lnTo>
                    <a:pt x="2438898" y="1067709"/>
                  </a:lnTo>
                  <a:lnTo>
                    <a:pt x="2438898" y="1067709"/>
                  </a:lnTo>
                  <a:cubicBezTo>
                    <a:pt x="2481376" y="1072198"/>
                    <a:pt x="2519394" y="1037214"/>
                    <a:pt x="2590271" y="1020751"/>
                  </a:cubicBezTo>
                  <a:lnTo>
                    <a:pt x="2673481" y="1012610"/>
                  </a:lnTo>
                  <a:lnTo>
                    <a:pt x="2692964" y="1014492"/>
                  </a:lnTo>
                  <a:lnTo>
                    <a:pt x="2734057" y="1018461"/>
                  </a:lnTo>
                  <a:lnTo>
                    <a:pt x="2734056" y="1018461"/>
                  </a:lnTo>
                  <a:lnTo>
                    <a:pt x="2692964" y="1014492"/>
                  </a:lnTo>
                  <a:lnTo>
                    <a:pt x="2673482" y="1012610"/>
                  </a:lnTo>
                  <a:lnTo>
                    <a:pt x="2673481" y="1012610"/>
                  </a:lnTo>
                  <a:close/>
                  <a:moveTo>
                    <a:pt x="344633" y="863663"/>
                  </a:moveTo>
                  <a:cubicBezTo>
                    <a:pt x="369391" y="870033"/>
                    <a:pt x="394150" y="875504"/>
                    <a:pt x="419394" y="878925"/>
                  </a:cubicBezTo>
                  <a:cubicBezTo>
                    <a:pt x="520369" y="892605"/>
                    <a:pt x="629112" y="884396"/>
                    <a:pt x="714553" y="895341"/>
                  </a:cubicBezTo>
                  <a:lnTo>
                    <a:pt x="739734" y="900282"/>
                  </a:lnTo>
                  <a:lnTo>
                    <a:pt x="777297" y="907653"/>
                  </a:lnTo>
                  <a:lnTo>
                    <a:pt x="788191" y="910703"/>
                  </a:lnTo>
                  <a:lnTo>
                    <a:pt x="777298" y="907653"/>
                  </a:lnTo>
                  <a:lnTo>
                    <a:pt x="739734" y="900282"/>
                  </a:lnTo>
                  <a:lnTo>
                    <a:pt x="714551" y="895340"/>
                  </a:lnTo>
                  <a:cubicBezTo>
                    <a:pt x="629111" y="884396"/>
                    <a:pt x="520368" y="892604"/>
                    <a:pt x="419392" y="878924"/>
                  </a:cubicBezTo>
                  <a:close/>
                  <a:moveTo>
                    <a:pt x="1631096" y="788636"/>
                  </a:moveTo>
                  <a:cubicBezTo>
                    <a:pt x="1511997" y="787268"/>
                    <a:pt x="1390309" y="852932"/>
                    <a:pt x="1289333" y="870716"/>
                  </a:cubicBezTo>
                  <a:cubicBezTo>
                    <a:pt x="1188359" y="888500"/>
                    <a:pt x="1084794" y="883028"/>
                    <a:pt x="1025245" y="895340"/>
                  </a:cubicBezTo>
                  <a:cubicBezTo>
                    <a:pt x="965695" y="907653"/>
                    <a:pt x="983818" y="944588"/>
                    <a:pt x="932036" y="944588"/>
                  </a:cubicBezTo>
                  <a:cubicBezTo>
                    <a:pt x="919090" y="944588"/>
                    <a:pt x="904365" y="942194"/>
                    <a:pt x="888223" y="938432"/>
                  </a:cubicBezTo>
                  <a:lnTo>
                    <a:pt x="885869" y="937786"/>
                  </a:lnTo>
                  <a:lnTo>
                    <a:pt x="888224" y="938433"/>
                  </a:lnTo>
                  <a:cubicBezTo>
                    <a:pt x="904366" y="942195"/>
                    <a:pt x="919091" y="944589"/>
                    <a:pt x="932037" y="944589"/>
                  </a:cubicBezTo>
                  <a:cubicBezTo>
                    <a:pt x="983819" y="944589"/>
                    <a:pt x="965696" y="907653"/>
                    <a:pt x="1025246" y="895341"/>
                  </a:cubicBezTo>
                  <a:cubicBezTo>
                    <a:pt x="1084795" y="883028"/>
                    <a:pt x="1188360" y="888500"/>
                    <a:pt x="1289335" y="870716"/>
                  </a:cubicBezTo>
                  <a:cubicBezTo>
                    <a:pt x="1365066" y="857378"/>
                    <a:pt x="1452449" y="817107"/>
                    <a:pt x="1541652" y="798383"/>
                  </a:cubicBezTo>
                  <a:lnTo>
                    <a:pt x="1631097" y="788636"/>
                  </a:lnTo>
                  <a:lnTo>
                    <a:pt x="1676425" y="791618"/>
                  </a:lnTo>
                  <a:lnTo>
                    <a:pt x="1676426" y="791618"/>
                  </a:lnTo>
                  <a:lnTo>
                    <a:pt x="1631097" y="788636"/>
                  </a:lnTo>
                  <a:lnTo>
                    <a:pt x="1631097" y="788636"/>
                  </a:lnTo>
                  <a:close/>
                  <a:moveTo>
                    <a:pt x="5743206" y="0"/>
                  </a:moveTo>
                  <a:lnTo>
                    <a:pt x="5771910" y="4482"/>
                  </a:lnTo>
                  <a:cubicBezTo>
                    <a:pt x="5839996" y="17180"/>
                    <a:pt x="5904237" y="32057"/>
                    <a:pt x="5959903" y="50525"/>
                  </a:cubicBezTo>
                  <a:cubicBezTo>
                    <a:pt x="6182566" y="124398"/>
                    <a:pt x="6268008" y="277615"/>
                    <a:pt x="6519150" y="354223"/>
                  </a:cubicBezTo>
                  <a:cubicBezTo>
                    <a:pt x="6770294" y="430831"/>
                    <a:pt x="7189729" y="458192"/>
                    <a:pt x="7466764" y="510176"/>
                  </a:cubicBezTo>
                  <a:cubicBezTo>
                    <a:pt x="7743799" y="562160"/>
                    <a:pt x="7963872" y="659289"/>
                    <a:pt x="8181358" y="666129"/>
                  </a:cubicBezTo>
                  <a:cubicBezTo>
                    <a:pt x="8398843" y="672968"/>
                    <a:pt x="8574902" y="581312"/>
                    <a:pt x="8771675" y="551216"/>
                  </a:cubicBezTo>
                  <a:cubicBezTo>
                    <a:pt x="8968447" y="521120"/>
                    <a:pt x="9175576" y="525224"/>
                    <a:pt x="9361992" y="485551"/>
                  </a:cubicBezTo>
                  <a:cubicBezTo>
                    <a:pt x="9455199" y="465715"/>
                    <a:pt x="9549054" y="430147"/>
                    <a:pt x="9638702" y="395776"/>
                  </a:cubicBezTo>
                  <a:lnTo>
                    <a:pt x="9702244" y="372178"/>
                  </a:lnTo>
                  <a:lnTo>
                    <a:pt x="9727055" y="383977"/>
                  </a:lnTo>
                  <a:cubicBezTo>
                    <a:pt x="9755535" y="395349"/>
                    <a:pt x="9787899" y="405181"/>
                    <a:pt x="9828031" y="411680"/>
                  </a:cubicBezTo>
                  <a:cubicBezTo>
                    <a:pt x="9988556" y="437672"/>
                    <a:pt x="10307015" y="428096"/>
                    <a:pt x="10433882" y="444512"/>
                  </a:cubicBezTo>
                  <a:cubicBezTo>
                    <a:pt x="10560749" y="460927"/>
                    <a:pt x="10514144" y="506072"/>
                    <a:pt x="10589229" y="510176"/>
                  </a:cubicBezTo>
                  <a:cubicBezTo>
                    <a:pt x="10664314" y="514280"/>
                    <a:pt x="10767877" y="463663"/>
                    <a:pt x="10884387" y="469135"/>
                  </a:cubicBezTo>
                  <a:cubicBezTo>
                    <a:pt x="11000897" y="474607"/>
                    <a:pt x="11164011" y="547112"/>
                    <a:pt x="11288288" y="543008"/>
                  </a:cubicBezTo>
                  <a:cubicBezTo>
                    <a:pt x="11381495" y="539930"/>
                    <a:pt x="11441207" y="499916"/>
                    <a:pt x="11529682" y="469713"/>
                  </a:cubicBezTo>
                  <a:lnTo>
                    <a:pt x="11612362" y="448952"/>
                  </a:lnTo>
                  <a:lnTo>
                    <a:pt x="11661848" y="465376"/>
                  </a:lnTo>
                  <a:cubicBezTo>
                    <a:pt x="11775323" y="503010"/>
                    <a:pt x="11929254" y="553535"/>
                    <a:pt x="12078128" y="595911"/>
                  </a:cubicBezTo>
                  <a:lnTo>
                    <a:pt x="12191999" y="625868"/>
                  </a:lnTo>
                  <a:lnTo>
                    <a:pt x="12191999" y="1072321"/>
                  </a:lnTo>
                  <a:lnTo>
                    <a:pt x="12191999" y="1334345"/>
                  </a:lnTo>
                  <a:lnTo>
                    <a:pt x="0" y="1334345"/>
                  </a:lnTo>
                  <a:lnTo>
                    <a:pt x="0" y="1072321"/>
                  </a:lnTo>
                  <a:lnTo>
                    <a:pt x="1" y="1072321"/>
                  </a:lnTo>
                  <a:lnTo>
                    <a:pt x="1" y="813658"/>
                  </a:lnTo>
                  <a:lnTo>
                    <a:pt x="20711" y="812426"/>
                  </a:lnTo>
                  <a:lnTo>
                    <a:pt x="22430" y="812443"/>
                  </a:lnTo>
                  <a:lnTo>
                    <a:pt x="108700" y="813260"/>
                  </a:lnTo>
                  <a:lnTo>
                    <a:pt x="170240" y="821105"/>
                  </a:lnTo>
                  <a:lnTo>
                    <a:pt x="192198" y="823904"/>
                  </a:lnTo>
                  <a:lnTo>
                    <a:pt x="192199" y="823904"/>
                  </a:lnTo>
                  <a:lnTo>
                    <a:pt x="170240" y="821105"/>
                  </a:lnTo>
                  <a:lnTo>
                    <a:pt x="108699" y="813259"/>
                  </a:lnTo>
                  <a:lnTo>
                    <a:pt x="22430" y="812443"/>
                  </a:lnTo>
                  <a:lnTo>
                    <a:pt x="20711" y="812426"/>
                  </a:lnTo>
                  <a:lnTo>
                    <a:pt x="20711" y="812426"/>
                  </a:lnTo>
                  <a:lnTo>
                    <a:pt x="20710" y="812426"/>
                  </a:lnTo>
                  <a:lnTo>
                    <a:pt x="0" y="813658"/>
                  </a:lnTo>
                  <a:lnTo>
                    <a:pt x="0" y="489071"/>
                  </a:lnTo>
                  <a:lnTo>
                    <a:pt x="43142" y="505751"/>
                  </a:lnTo>
                  <a:cubicBezTo>
                    <a:pt x="107870" y="530012"/>
                    <a:pt x="166772" y="548138"/>
                    <a:pt x="212081" y="543008"/>
                  </a:cubicBezTo>
                  <a:cubicBezTo>
                    <a:pt x="393318" y="522488"/>
                    <a:pt x="468403" y="482815"/>
                    <a:pt x="600448" y="460927"/>
                  </a:cubicBezTo>
                  <a:cubicBezTo>
                    <a:pt x="732493" y="439040"/>
                    <a:pt x="893017" y="433567"/>
                    <a:pt x="1004349" y="411680"/>
                  </a:cubicBezTo>
                  <a:cubicBezTo>
                    <a:pt x="1115680" y="389791"/>
                    <a:pt x="1113092" y="347383"/>
                    <a:pt x="1268437" y="329598"/>
                  </a:cubicBezTo>
                  <a:cubicBezTo>
                    <a:pt x="1423783" y="311814"/>
                    <a:pt x="1770725" y="298134"/>
                    <a:pt x="1936428" y="304974"/>
                  </a:cubicBezTo>
                  <a:cubicBezTo>
                    <a:pt x="2102131" y="311814"/>
                    <a:pt x="2184982" y="363799"/>
                    <a:pt x="2262655" y="370639"/>
                  </a:cubicBezTo>
                  <a:cubicBezTo>
                    <a:pt x="2340329" y="377479"/>
                    <a:pt x="2306671" y="335070"/>
                    <a:pt x="2402467" y="346015"/>
                  </a:cubicBezTo>
                  <a:cubicBezTo>
                    <a:pt x="2498264" y="356959"/>
                    <a:pt x="2635487" y="425359"/>
                    <a:pt x="2837437" y="436303"/>
                  </a:cubicBezTo>
                  <a:cubicBezTo>
                    <a:pt x="3039388" y="447247"/>
                    <a:pt x="3435523" y="415783"/>
                    <a:pt x="3614171" y="411680"/>
                  </a:cubicBezTo>
                  <a:cubicBezTo>
                    <a:pt x="3792819" y="407575"/>
                    <a:pt x="3769517" y="414416"/>
                    <a:pt x="3909329" y="411680"/>
                  </a:cubicBezTo>
                  <a:cubicBezTo>
                    <a:pt x="4049141" y="408943"/>
                    <a:pt x="4328764" y="397999"/>
                    <a:pt x="4453042" y="395263"/>
                  </a:cubicBezTo>
                  <a:cubicBezTo>
                    <a:pt x="4577318" y="392527"/>
                    <a:pt x="4585086" y="414414"/>
                    <a:pt x="4654993" y="395263"/>
                  </a:cubicBezTo>
                  <a:cubicBezTo>
                    <a:pt x="4724898" y="376111"/>
                    <a:pt x="4743022" y="321391"/>
                    <a:pt x="4872478" y="280350"/>
                  </a:cubicBezTo>
                  <a:cubicBezTo>
                    <a:pt x="5001933" y="239310"/>
                    <a:pt x="5263433" y="202374"/>
                    <a:pt x="5431725" y="149021"/>
                  </a:cubicBezTo>
                  <a:cubicBezTo>
                    <a:pt x="5536908" y="115676"/>
                    <a:pt x="5617817" y="59353"/>
                    <a:pt x="5706691" y="16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文本占位符 310"/>
          <p:cNvSpPr>
            <a:spLocks noGrp="1"/>
          </p:cNvSpPr>
          <p:nvPr>
            <p:ph type="body" sz="quarter" idx="21" hasCustomPrompt="1"/>
          </p:nvPr>
        </p:nvSpPr>
        <p:spPr>
          <a:xfrm>
            <a:off x="283254" y="243353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22"/>
          </p:nvPr>
        </p:nvSpPr>
        <p:spPr>
          <a:xfrm>
            <a:off x="889150" y="367977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grpSp>
        <p:nvGrpSpPr>
          <p:cNvPr id="14" name="组 10"/>
          <p:cNvGrpSpPr/>
          <p:nvPr userDrawn="1"/>
        </p:nvGrpSpPr>
        <p:grpSpPr>
          <a:xfrm>
            <a:off x="8" y="5413248"/>
            <a:ext cx="9143999" cy="1444752"/>
            <a:chOff x="0" y="4443983"/>
            <a:chExt cx="12191999" cy="2414017"/>
          </a:xfrm>
        </p:grpSpPr>
        <p:sp>
          <p:nvSpPr>
            <p:cNvPr id="15" name="任意形状 3"/>
            <p:cNvSpPr/>
            <p:nvPr userDrawn="1"/>
          </p:nvSpPr>
          <p:spPr>
            <a:xfrm>
              <a:off x="0" y="4443983"/>
              <a:ext cx="12191999" cy="1079437"/>
            </a:xfrm>
            <a:custGeom>
              <a:avLst/>
              <a:gdLst>
                <a:gd name="connsiteX0" fmla="*/ 10439343 w 10873408"/>
                <a:gd name="connsiteY0" fmla="*/ 17 h 1822005"/>
                <a:gd name="connsiteX1" fmla="*/ 10823807 w 10873408"/>
                <a:gd name="connsiteY1" fmla="*/ 160670 h 1822005"/>
                <a:gd name="connsiteX2" fmla="*/ 10873408 w 10873408"/>
                <a:gd name="connsiteY2" fmla="*/ 184273 h 1822005"/>
                <a:gd name="connsiteX3" fmla="*/ 10873408 w 10873408"/>
                <a:gd name="connsiteY3" fmla="*/ 1327582 h 1822005"/>
                <a:gd name="connsiteX4" fmla="*/ 10843181 w 10873408"/>
                <a:gd name="connsiteY4" fmla="*/ 1332070 h 1822005"/>
                <a:gd name="connsiteX5" fmla="*/ 10732453 w 10873408"/>
                <a:gd name="connsiteY5" fmla="*/ 1325792 h 1822005"/>
                <a:gd name="connsiteX6" fmla="*/ 10399944 w 10873408"/>
                <a:gd name="connsiteY6" fmla="*/ 1090264 h 1822005"/>
                <a:gd name="connsiteX7" fmla="*/ 10247544 w 10873408"/>
                <a:gd name="connsiteY7" fmla="*/ 1298083 h 1822005"/>
                <a:gd name="connsiteX8" fmla="*/ 10039726 w 10873408"/>
                <a:gd name="connsiteY8" fmla="*/ 1256519 h 1822005"/>
                <a:gd name="connsiteX9" fmla="*/ 9471690 w 10873408"/>
                <a:gd name="connsiteY9" fmla="*/ 1353501 h 1822005"/>
                <a:gd name="connsiteX10" fmla="*/ 9139181 w 10873408"/>
                <a:gd name="connsiteY10" fmla="*/ 1145683 h 1822005"/>
                <a:gd name="connsiteX11" fmla="*/ 8751253 w 10873408"/>
                <a:gd name="connsiteY11" fmla="*/ 1187246 h 1822005"/>
                <a:gd name="connsiteX12" fmla="*/ 8501872 w 10873408"/>
                <a:gd name="connsiteY12" fmla="*/ 1381210 h 1822005"/>
                <a:gd name="connsiteX13" fmla="*/ 8127799 w 10873408"/>
                <a:gd name="connsiteY13" fmla="*/ 1547464 h 1822005"/>
                <a:gd name="connsiteX14" fmla="*/ 7753726 w 10873408"/>
                <a:gd name="connsiteY14" fmla="*/ 1450483 h 1822005"/>
                <a:gd name="connsiteX15" fmla="*/ 7268817 w 10873408"/>
                <a:gd name="connsiteY15" fmla="*/ 1422773 h 1822005"/>
                <a:gd name="connsiteX16" fmla="*/ 6853181 w 10873408"/>
                <a:gd name="connsiteY16" fmla="*/ 1505901 h 1822005"/>
                <a:gd name="connsiteX17" fmla="*/ 6437544 w 10873408"/>
                <a:gd name="connsiteY17" fmla="*/ 1381210 h 1822005"/>
                <a:gd name="connsiteX18" fmla="*/ 5689399 w 10873408"/>
                <a:gd name="connsiteY18" fmla="*/ 1395064 h 1822005"/>
                <a:gd name="connsiteX19" fmla="*/ 5135217 w 10873408"/>
                <a:gd name="connsiteY19" fmla="*/ 1242664 h 1822005"/>
                <a:gd name="connsiteX20" fmla="*/ 4608744 w 10873408"/>
                <a:gd name="connsiteY20" fmla="*/ 1173392 h 1822005"/>
                <a:gd name="connsiteX21" fmla="*/ 4220817 w 10873408"/>
                <a:gd name="connsiteY21" fmla="*/ 854737 h 1822005"/>
                <a:gd name="connsiteX22" fmla="*/ 3874453 w 10873408"/>
                <a:gd name="connsiteY22" fmla="*/ 1034846 h 1822005"/>
                <a:gd name="connsiteX23" fmla="*/ 3500381 w 10873408"/>
                <a:gd name="connsiteY23" fmla="*/ 1020992 h 1822005"/>
                <a:gd name="connsiteX24" fmla="*/ 3403399 w 10873408"/>
                <a:gd name="connsiteY24" fmla="*/ 1173392 h 1822005"/>
                <a:gd name="connsiteX25" fmla="*/ 3209435 w 10873408"/>
                <a:gd name="connsiteY25" fmla="*/ 1311937 h 1822005"/>
                <a:gd name="connsiteX26" fmla="*/ 3098599 w 10873408"/>
                <a:gd name="connsiteY26" fmla="*/ 1311937 h 1822005"/>
                <a:gd name="connsiteX27" fmla="*/ 2890781 w 10873408"/>
                <a:gd name="connsiteY27" fmla="*/ 1408919 h 1822005"/>
                <a:gd name="connsiteX28" fmla="*/ 2669108 w 10873408"/>
                <a:gd name="connsiteY28" fmla="*/ 1381210 h 1822005"/>
                <a:gd name="connsiteX29" fmla="*/ 2405872 w 10873408"/>
                <a:gd name="connsiteY29" fmla="*/ 1602883 h 1822005"/>
                <a:gd name="connsiteX30" fmla="*/ 2239617 w 10873408"/>
                <a:gd name="connsiteY30" fmla="*/ 1505901 h 1822005"/>
                <a:gd name="connsiteX31" fmla="*/ 1976381 w 10873408"/>
                <a:gd name="connsiteY31" fmla="*/ 1616737 h 1822005"/>
                <a:gd name="connsiteX32" fmla="*/ 1837835 w 10873408"/>
                <a:gd name="connsiteY32" fmla="*/ 1533610 h 1822005"/>
                <a:gd name="connsiteX33" fmla="*/ 1671581 w 10873408"/>
                <a:gd name="connsiteY33" fmla="*/ 1686010 h 1822005"/>
                <a:gd name="connsiteX34" fmla="*/ 1533035 w 10873408"/>
                <a:gd name="connsiteY34" fmla="*/ 1796846 h 1822005"/>
                <a:gd name="connsiteX35" fmla="*/ 1283653 w 10873408"/>
                <a:gd name="connsiteY35" fmla="*/ 1810701 h 1822005"/>
                <a:gd name="connsiteX36" fmla="*/ 1145108 w 10873408"/>
                <a:gd name="connsiteY36" fmla="*/ 1658301 h 1822005"/>
                <a:gd name="connsiteX37" fmla="*/ 881872 w 10873408"/>
                <a:gd name="connsiteY37" fmla="*/ 1561319 h 1822005"/>
                <a:gd name="connsiteX38" fmla="*/ 493944 w 10873408"/>
                <a:gd name="connsiteY38" fmla="*/ 1367355 h 1822005"/>
                <a:gd name="connsiteX39" fmla="*/ 216853 w 10873408"/>
                <a:gd name="connsiteY39" fmla="*/ 1311937 h 1822005"/>
                <a:gd name="connsiteX40" fmla="*/ 57661 w 10873408"/>
                <a:gd name="connsiteY40" fmla="*/ 1092632 h 1822005"/>
                <a:gd name="connsiteX41" fmla="*/ 0 w 10873408"/>
                <a:gd name="connsiteY41" fmla="*/ 999795 h 1822005"/>
                <a:gd name="connsiteX42" fmla="*/ 0 w 10873408"/>
                <a:gd name="connsiteY42" fmla="*/ 123606 h 1822005"/>
                <a:gd name="connsiteX43" fmla="*/ 36623 w 10873408"/>
                <a:gd name="connsiteY43" fmla="*/ 196714 h 1822005"/>
                <a:gd name="connsiteX44" fmla="*/ 286126 w 10873408"/>
                <a:gd name="connsiteY44" fmla="*/ 619210 h 1822005"/>
                <a:gd name="connsiteX45" fmla="*/ 798744 w 10873408"/>
                <a:gd name="connsiteY45" fmla="*/ 882446 h 1822005"/>
                <a:gd name="connsiteX46" fmla="*/ 978853 w 10873408"/>
                <a:gd name="connsiteY46" fmla="*/ 1020992 h 1822005"/>
                <a:gd name="connsiteX47" fmla="*/ 1283653 w 10873408"/>
                <a:gd name="connsiteY47" fmla="*/ 896301 h 1822005"/>
                <a:gd name="connsiteX48" fmla="*/ 1907108 w 10873408"/>
                <a:gd name="connsiteY48" fmla="*/ 536083 h 1822005"/>
                <a:gd name="connsiteX49" fmla="*/ 2488999 w 10873408"/>
                <a:gd name="connsiteY49" fmla="*/ 314410 h 1822005"/>
                <a:gd name="connsiteX50" fmla="*/ 3320272 w 10873408"/>
                <a:gd name="connsiteY50" fmla="*/ 466810 h 1822005"/>
                <a:gd name="connsiteX51" fmla="*/ 3916017 w 10873408"/>
                <a:gd name="connsiteY51" fmla="*/ 619210 h 1822005"/>
                <a:gd name="connsiteX52" fmla="*/ 4137690 w 10873408"/>
                <a:gd name="connsiteY52" fmla="*/ 702337 h 1822005"/>
                <a:gd name="connsiteX53" fmla="*/ 4442490 w 10873408"/>
                <a:gd name="connsiteY53" fmla="*/ 799319 h 1822005"/>
                <a:gd name="connsiteX54" fmla="*/ 4622599 w 10873408"/>
                <a:gd name="connsiteY54" fmla="*/ 979428 h 1822005"/>
                <a:gd name="connsiteX55" fmla="*/ 4955108 w 10873408"/>
                <a:gd name="connsiteY55" fmla="*/ 1062555 h 1822005"/>
                <a:gd name="connsiteX56" fmla="*/ 5287617 w 10873408"/>
                <a:gd name="connsiteY56" fmla="*/ 896301 h 1822005"/>
                <a:gd name="connsiteX57" fmla="*/ 5675544 w 10873408"/>
                <a:gd name="connsiteY57" fmla="*/ 993283 h 1822005"/>
                <a:gd name="connsiteX58" fmla="*/ 5938781 w 10873408"/>
                <a:gd name="connsiteY58" fmla="*/ 743901 h 1822005"/>
                <a:gd name="connsiteX59" fmla="*/ 6188162 w 10873408"/>
                <a:gd name="connsiteY59" fmla="*/ 702337 h 1822005"/>
                <a:gd name="connsiteX60" fmla="*/ 6645362 w 10873408"/>
                <a:gd name="connsiteY60" fmla="*/ 342119 h 1822005"/>
                <a:gd name="connsiteX61" fmla="*/ 6950162 w 10873408"/>
                <a:gd name="connsiteY61" fmla="*/ 605355 h 1822005"/>
                <a:gd name="connsiteX62" fmla="*/ 7227253 w 10873408"/>
                <a:gd name="connsiteY62" fmla="*/ 799319 h 1822005"/>
                <a:gd name="connsiteX63" fmla="*/ 7532053 w 10873408"/>
                <a:gd name="connsiteY63" fmla="*/ 1104119 h 1822005"/>
                <a:gd name="connsiteX64" fmla="*/ 8030817 w 10873408"/>
                <a:gd name="connsiteY64" fmla="*/ 882446 h 1822005"/>
                <a:gd name="connsiteX65" fmla="*/ 8557290 w 10873408"/>
                <a:gd name="connsiteY65" fmla="*/ 910155 h 1822005"/>
                <a:gd name="connsiteX66" fmla="*/ 8834381 w 10873408"/>
                <a:gd name="connsiteY66" fmla="*/ 1034846 h 1822005"/>
                <a:gd name="connsiteX67" fmla="*/ 9319290 w 10873408"/>
                <a:gd name="connsiteY67" fmla="*/ 577646 h 1822005"/>
                <a:gd name="connsiteX68" fmla="*/ 9804199 w 10873408"/>
                <a:gd name="connsiteY68" fmla="*/ 494519 h 1822005"/>
                <a:gd name="connsiteX69" fmla="*/ 10372235 w 10873408"/>
                <a:gd name="connsiteY69" fmla="*/ 9610 h 1822005"/>
                <a:gd name="connsiteX70" fmla="*/ 10439343 w 10873408"/>
                <a:gd name="connsiteY70" fmla="*/ 17 h 18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873408" h="1822005">
                  <a:moveTo>
                    <a:pt x="10439343" y="17"/>
                  </a:moveTo>
                  <a:cubicBezTo>
                    <a:pt x="10572693" y="-1471"/>
                    <a:pt x="10700848" y="95917"/>
                    <a:pt x="10823807" y="160670"/>
                  </a:cubicBezTo>
                  <a:lnTo>
                    <a:pt x="10873408" y="184273"/>
                  </a:lnTo>
                  <a:lnTo>
                    <a:pt x="10873408" y="1327582"/>
                  </a:lnTo>
                  <a:lnTo>
                    <a:pt x="10843181" y="1332070"/>
                  </a:lnTo>
                  <a:cubicBezTo>
                    <a:pt x="10803169" y="1335606"/>
                    <a:pt x="10765357" y="1335029"/>
                    <a:pt x="10732453" y="1325792"/>
                  </a:cubicBezTo>
                  <a:cubicBezTo>
                    <a:pt x="10600835" y="1288847"/>
                    <a:pt x="10480762" y="1094882"/>
                    <a:pt x="10399944" y="1090264"/>
                  </a:cubicBezTo>
                  <a:cubicBezTo>
                    <a:pt x="10319126" y="1085646"/>
                    <a:pt x="10307580" y="1270374"/>
                    <a:pt x="10247544" y="1298083"/>
                  </a:cubicBezTo>
                  <a:cubicBezTo>
                    <a:pt x="10187508" y="1325792"/>
                    <a:pt x="10169035" y="1247283"/>
                    <a:pt x="10039726" y="1256519"/>
                  </a:cubicBezTo>
                  <a:cubicBezTo>
                    <a:pt x="9910417" y="1265755"/>
                    <a:pt x="9621781" y="1371974"/>
                    <a:pt x="9471690" y="1353501"/>
                  </a:cubicBezTo>
                  <a:cubicBezTo>
                    <a:pt x="9321599" y="1335028"/>
                    <a:pt x="9259254" y="1173392"/>
                    <a:pt x="9139181" y="1145683"/>
                  </a:cubicBezTo>
                  <a:cubicBezTo>
                    <a:pt x="9019108" y="1117974"/>
                    <a:pt x="8857471" y="1147992"/>
                    <a:pt x="8751253" y="1187246"/>
                  </a:cubicBezTo>
                  <a:cubicBezTo>
                    <a:pt x="8645035" y="1226500"/>
                    <a:pt x="8605781" y="1321174"/>
                    <a:pt x="8501872" y="1381210"/>
                  </a:cubicBezTo>
                  <a:cubicBezTo>
                    <a:pt x="8397963" y="1441246"/>
                    <a:pt x="8252490" y="1535919"/>
                    <a:pt x="8127799" y="1547464"/>
                  </a:cubicBezTo>
                  <a:cubicBezTo>
                    <a:pt x="8003108" y="1559009"/>
                    <a:pt x="7896890" y="1471265"/>
                    <a:pt x="7753726" y="1450483"/>
                  </a:cubicBezTo>
                  <a:cubicBezTo>
                    <a:pt x="7610562" y="1429701"/>
                    <a:pt x="7418908" y="1413537"/>
                    <a:pt x="7268817" y="1422773"/>
                  </a:cubicBezTo>
                  <a:cubicBezTo>
                    <a:pt x="7118726" y="1432009"/>
                    <a:pt x="6991727" y="1512828"/>
                    <a:pt x="6853181" y="1505901"/>
                  </a:cubicBezTo>
                  <a:cubicBezTo>
                    <a:pt x="6714636" y="1498974"/>
                    <a:pt x="6631508" y="1399683"/>
                    <a:pt x="6437544" y="1381210"/>
                  </a:cubicBezTo>
                  <a:cubicBezTo>
                    <a:pt x="6243580" y="1362737"/>
                    <a:pt x="5906453" y="1418155"/>
                    <a:pt x="5689399" y="1395064"/>
                  </a:cubicBezTo>
                  <a:cubicBezTo>
                    <a:pt x="5472345" y="1371973"/>
                    <a:pt x="5315326" y="1279609"/>
                    <a:pt x="5135217" y="1242664"/>
                  </a:cubicBezTo>
                  <a:cubicBezTo>
                    <a:pt x="4955108" y="1205719"/>
                    <a:pt x="4761144" y="1238047"/>
                    <a:pt x="4608744" y="1173392"/>
                  </a:cubicBezTo>
                  <a:cubicBezTo>
                    <a:pt x="4456344" y="1108737"/>
                    <a:pt x="4343199" y="877828"/>
                    <a:pt x="4220817" y="854737"/>
                  </a:cubicBezTo>
                  <a:cubicBezTo>
                    <a:pt x="4098435" y="831646"/>
                    <a:pt x="3994526" y="1007137"/>
                    <a:pt x="3874453" y="1034846"/>
                  </a:cubicBezTo>
                  <a:cubicBezTo>
                    <a:pt x="3754380" y="1062555"/>
                    <a:pt x="3578890" y="997901"/>
                    <a:pt x="3500381" y="1020992"/>
                  </a:cubicBezTo>
                  <a:cubicBezTo>
                    <a:pt x="3421872" y="1044083"/>
                    <a:pt x="3451890" y="1124901"/>
                    <a:pt x="3403399" y="1173392"/>
                  </a:cubicBezTo>
                  <a:cubicBezTo>
                    <a:pt x="3354908" y="1221883"/>
                    <a:pt x="3260235" y="1288846"/>
                    <a:pt x="3209435" y="1311937"/>
                  </a:cubicBezTo>
                  <a:cubicBezTo>
                    <a:pt x="3158635" y="1335028"/>
                    <a:pt x="3151708" y="1295773"/>
                    <a:pt x="3098599" y="1311937"/>
                  </a:cubicBezTo>
                  <a:cubicBezTo>
                    <a:pt x="3045490" y="1328101"/>
                    <a:pt x="2962363" y="1397373"/>
                    <a:pt x="2890781" y="1408919"/>
                  </a:cubicBezTo>
                  <a:cubicBezTo>
                    <a:pt x="2819199" y="1420465"/>
                    <a:pt x="2749926" y="1348883"/>
                    <a:pt x="2669108" y="1381210"/>
                  </a:cubicBezTo>
                  <a:cubicBezTo>
                    <a:pt x="2588290" y="1413537"/>
                    <a:pt x="2477454" y="1582101"/>
                    <a:pt x="2405872" y="1602883"/>
                  </a:cubicBezTo>
                  <a:cubicBezTo>
                    <a:pt x="2334290" y="1623665"/>
                    <a:pt x="2311199" y="1503592"/>
                    <a:pt x="2239617" y="1505901"/>
                  </a:cubicBezTo>
                  <a:cubicBezTo>
                    <a:pt x="2168035" y="1508210"/>
                    <a:pt x="2043345" y="1612119"/>
                    <a:pt x="1976381" y="1616737"/>
                  </a:cubicBezTo>
                  <a:cubicBezTo>
                    <a:pt x="1909417" y="1621355"/>
                    <a:pt x="1888635" y="1522064"/>
                    <a:pt x="1837835" y="1533610"/>
                  </a:cubicBezTo>
                  <a:cubicBezTo>
                    <a:pt x="1787035" y="1545156"/>
                    <a:pt x="1722381" y="1642137"/>
                    <a:pt x="1671581" y="1686010"/>
                  </a:cubicBezTo>
                  <a:cubicBezTo>
                    <a:pt x="1620781" y="1729883"/>
                    <a:pt x="1597690" y="1776064"/>
                    <a:pt x="1533035" y="1796846"/>
                  </a:cubicBezTo>
                  <a:cubicBezTo>
                    <a:pt x="1468380" y="1817628"/>
                    <a:pt x="1348307" y="1833792"/>
                    <a:pt x="1283653" y="1810701"/>
                  </a:cubicBezTo>
                  <a:cubicBezTo>
                    <a:pt x="1218999" y="1787610"/>
                    <a:pt x="1212072" y="1699865"/>
                    <a:pt x="1145108" y="1658301"/>
                  </a:cubicBezTo>
                  <a:cubicBezTo>
                    <a:pt x="1078145" y="1616737"/>
                    <a:pt x="990399" y="1609810"/>
                    <a:pt x="881872" y="1561319"/>
                  </a:cubicBezTo>
                  <a:cubicBezTo>
                    <a:pt x="773345" y="1512828"/>
                    <a:pt x="604780" y="1408919"/>
                    <a:pt x="493944" y="1367355"/>
                  </a:cubicBezTo>
                  <a:cubicBezTo>
                    <a:pt x="383108" y="1325791"/>
                    <a:pt x="329998" y="1415846"/>
                    <a:pt x="216853" y="1311937"/>
                  </a:cubicBezTo>
                  <a:cubicBezTo>
                    <a:pt x="174424" y="1272971"/>
                    <a:pt x="116733" y="1186597"/>
                    <a:pt x="57661" y="1092632"/>
                  </a:cubicBezTo>
                  <a:lnTo>
                    <a:pt x="0" y="999795"/>
                  </a:lnTo>
                  <a:lnTo>
                    <a:pt x="0" y="123606"/>
                  </a:lnTo>
                  <a:lnTo>
                    <a:pt x="36623" y="196714"/>
                  </a:lnTo>
                  <a:cubicBezTo>
                    <a:pt x="126366" y="381626"/>
                    <a:pt x="215988" y="591501"/>
                    <a:pt x="286126" y="619210"/>
                  </a:cubicBezTo>
                  <a:cubicBezTo>
                    <a:pt x="473162" y="693101"/>
                    <a:pt x="683290" y="815482"/>
                    <a:pt x="798744" y="882446"/>
                  </a:cubicBezTo>
                  <a:cubicBezTo>
                    <a:pt x="914198" y="949410"/>
                    <a:pt x="898035" y="1018683"/>
                    <a:pt x="978853" y="1020992"/>
                  </a:cubicBezTo>
                  <a:cubicBezTo>
                    <a:pt x="1059671" y="1023301"/>
                    <a:pt x="1128944" y="977119"/>
                    <a:pt x="1283653" y="896301"/>
                  </a:cubicBezTo>
                  <a:cubicBezTo>
                    <a:pt x="1438362" y="815483"/>
                    <a:pt x="1706217" y="633065"/>
                    <a:pt x="1907108" y="536083"/>
                  </a:cubicBezTo>
                  <a:cubicBezTo>
                    <a:pt x="2107999" y="439101"/>
                    <a:pt x="2253472" y="325956"/>
                    <a:pt x="2488999" y="314410"/>
                  </a:cubicBezTo>
                  <a:cubicBezTo>
                    <a:pt x="2724526" y="302864"/>
                    <a:pt x="3082436" y="416010"/>
                    <a:pt x="3320272" y="466810"/>
                  </a:cubicBezTo>
                  <a:cubicBezTo>
                    <a:pt x="3558108" y="517610"/>
                    <a:pt x="3779781" y="579956"/>
                    <a:pt x="3916017" y="619210"/>
                  </a:cubicBezTo>
                  <a:cubicBezTo>
                    <a:pt x="4052253" y="658464"/>
                    <a:pt x="4049945" y="672319"/>
                    <a:pt x="4137690" y="702337"/>
                  </a:cubicBezTo>
                  <a:cubicBezTo>
                    <a:pt x="4225435" y="732355"/>
                    <a:pt x="4361672" y="753137"/>
                    <a:pt x="4442490" y="799319"/>
                  </a:cubicBezTo>
                  <a:cubicBezTo>
                    <a:pt x="4523308" y="845501"/>
                    <a:pt x="4537163" y="935555"/>
                    <a:pt x="4622599" y="979428"/>
                  </a:cubicBezTo>
                  <a:cubicBezTo>
                    <a:pt x="4708035" y="1023301"/>
                    <a:pt x="4844272" y="1076409"/>
                    <a:pt x="4955108" y="1062555"/>
                  </a:cubicBezTo>
                  <a:cubicBezTo>
                    <a:pt x="5065944" y="1048701"/>
                    <a:pt x="5167544" y="907846"/>
                    <a:pt x="5287617" y="896301"/>
                  </a:cubicBezTo>
                  <a:cubicBezTo>
                    <a:pt x="5407690" y="884756"/>
                    <a:pt x="5567017" y="1018683"/>
                    <a:pt x="5675544" y="993283"/>
                  </a:cubicBezTo>
                  <a:cubicBezTo>
                    <a:pt x="5784071" y="967883"/>
                    <a:pt x="5853345" y="792392"/>
                    <a:pt x="5938781" y="743901"/>
                  </a:cubicBezTo>
                  <a:cubicBezTo>
                    <a:pt x="6024217" y="695410"/>
                    <a:pt x="6070399" y="769301"/>
                    <a:pt x="6188162" y="702337"/>
                  </a:cubicBezTo>
                  <a:cubicBezTo>
                    <a:pt x="6305926" y="635373"/>
                    <a:pt x="6518362" y="358283"/>
                    <a:pt x="6645362" y="342119"/>
                  </a:cubicBezTo>
                  <a:cubicBezTo>
                    <a:pt x="6772362" y="325955"/>
                    <a:pt x="6853180" y="529155"/>
                    <a:pt x="6950162" y="605355"/>
                  </a:cubicBezTo>
                  <a:cubicBezTo>
                    <a:pt x="7047144" y="681555"/>
                    <a:pt x="7130271" y="716192"/>
                    <a:pt x="7227253" y="799319"/>
                  </a:cubicBezTo>
                  <a:cubicBezTo>
                    <a:pt x="7324235" y="882446"/>
                    <a:pt x="7398126" y="1090264"/>
                    <a:pt x="7532053" y="1104119"/>
                  </a:cubicBezTo>
                  <a:cubicBezTo>
                    <a:pt x="7665980" y="1117974"/>
                    <a:pt x="7859944" y="914773"/>
                    <a:pt x="8030817" y="882446"/>
                  </a:cubicBezTo>
                  <a:cubicBezTo>
                    <a:pt x="8201690" y="850119"/>
                    <a:pt x="8423363" y="884755"/>
                    <a:pt x="8557290" y="910155"/>
                  </a:cubicBezTo>
                  <a:cubicBezTo>
                    <a:pt x="8691217" y="935555"/>
                    <a:pt x="8707381" y="1090264"/>
                    <a:pt x="8834381" y="1034846"/>
                  </a:cubicBezTo>
                  <a:cubicBezTo>
                    <a:pt x="8961381" y="979428"/>
                    <a:pt x="9157654" y="667700"/>
                    <a:pt x="9319290" y="577646"/>
                  </a:cubicBezTo>
                  <a:cubicBezTo>
                    <a:pt x="9480926" y="487592"/>
                    <a:pt x="9628708" y="589192"/>
                    <a:pt x="9804199" y="494519"/>
                  </a:cubicBezTo>
                  <a:cubicBezTo>
                    <a:pt x="9979690" y="399846"/>
                    <a:pt x="10192126" y="60410"/>
                    <a:pt x="10372235" y="9610"/>
                  </a:cubicBezTo>
                  <a:cubicBezTo>
                    <a:pt x="10394749" y="3260"/>
                    <a:pt x="10417118" y="266"/>
                    <a:pt x="10439343" y="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任意形状 4"/>
            <p:cNvSpPr/>
            <p:nvPr userDrawn="1"/>
          </p:nvSpPr>
          <p:spPr>
            <a:xfrm>
              <a:off x="1" y="5278690"/>
              <a:ext cx="5743205" cy="788846"/>
            </a:xfrm>
            <a:custGeom>
              <a:avLst/>
              <a:gdLst>
                <a:gd name="connsiteX0" fmla="*/ 4276235 w 5122065"/>
                <a:gd name="connsiteY0" fmla="*/ 0 h 1331509"/>
                <a:gd name="connsiteX1" fmla="*/ 4622599 w 5122065"/>
                <a:gd name="connsiteY1" fmla="*/ 263236 h 1331509"/>
                <a:gd name="connsiteX2" fmla="*/ 4959438 w 5122065"/>
                <a:gd name="connsiteY2" fmla="*/ 365414 h 1331509"/>
                <a:gd name="connsiteX3" fmla="*/ 5122065 w 5122065"/>
                <a:gd name="connsiteY3" fmla="*/ 413482 h 1331509"/>
                <a:gd name="connsiteX4" fmla="*/ 5089500 w 5122065"/>
                <a:gd name="connsiteY4" fmla="*/ 440694 h 1331509"/>
                <a:gd name="connsiteX5" fmla="*/ 4844272 w 5122065"/>
                <a:gd name="connsiteY5" fmla="*/ 665018 h 1331509"/>
                <a:gd name="connsiteX6" fmla="*/ 4345508 w 5122065"/>
                <a:gd name="connsiteY6" fmla="*/ 886691 h 1331509"/>
                <a:gd name="connsiteX7" fmla="*/ 4151544 w 5122065"/>
                <a:gd name="connsiteY7" fmla="*/ 1080654 h 1331509"/>
                <a:gd name="connsiteX8" fmla="*/ 3971435 w 5122065"/>
                <a:gd name="connsiteY8" fmla="*/ 1080654 h 1331509"/>
                <a:gd name="connsiteX9" fmla="*/ 3486526 w 5122065"/>
                <a:gd name="connsiteY9" fmla="*/ 1108364 h 1331509"/>
                <a:gd name="connsiteX10" fmla="*/ 3223290 w 5122065"/>
                <a:gd name="connsiteY10" fmla="*/ 1108364 h 1331509"/>
                <a:gd name="connsiteX11" fmla="*/ 2530562 w 5122065"/>
                <a:gd name="connsiteY11" fmla="*/ 1149927 h 1331509"/>
                <a:gd name="connsiteX12" fmla="*/ 2142635 w 5122065"/>
                <a:gd name="connsiteY12" fmla="*/ 997527 h 1331509"/>
                <a:gd name="connsiteX13" fmla="*/ 2017944 w 5122065"/>
                <a:gd name="connsiteY13" fmla="*/ 1039091 h 1331509"/>
                <a:gd name="connsiteX14" fmla="*/ 1726999 w 5122065"/>
                <a:gd name="connsiteY14" fmla="*/ 928254 h 1331509"/>
                <a:gd name="connsiteX15" fmla="*/ 1131253 w 5122065"/>
                <a:gd name="connsiteY15" fmla="*/ 969818 h 1331509"/>
                <a:gd name="connsiteX16" fmla="*/ 895726 w 5122065"/>
                <a:gd name="connsiteY16" fmla="*/ 1108364 h 1331509"/>
                <a:gd name="connsiteX17" fmla="*/ 535508 w 5122065"/>
                <a:gd name="connsiteY17" fmla="*/ 1191491 h 1331509"/>
                <a:gd name="connsiteX18" fmla="*/ 189144 w 5122065"/>
                <a:gd name="connsiteY18" fmla="*/ 1330036 h 1331509"/>
                <a:gd name="connsiteX19" fmla="*/ 38476 w 5122065"/>
                <a:gd name="connsiteY19" fmla="*/ 1267149 h 1331509"/>
                <a:gd name="connsiteX20" fmla="*/ 0 w 5122065"/>
                <a:gd name="connsiteY20" fmla="*/ 1238995 h 1331509"/>
                <a:gd name="connsiteX21" fmla="*/ 0 w 5122065"/>
                <a:gd name="connsiteY21" fmla="*/ 121717 h 1331509"/>
                <a:gd name="connsiteX22" fmla="*/ 19548 w 5122065"/>
                <a:gd name="connsiteY22" fmla="*/ 121309 h 1331509"/>
                <a:gd name="connsiteX23" fmla="*/ 466235 w 5122065"/>
                <a:gd name="connsiteY23" fmla="*/ 193964 h 1331509"/>
                <a:gd name="connsiteX24" fmla="*/ 729472 w 5122065"/>
                <a:gd name="connsiteY24" fmla="*/ 512618 h 1331509"/>
                <a:gd name="connsiteX25" fmla="*/ 923435 w 5122065"/>
                <a:gd name="connsiteY25" fmla="*/ 484909 h 1331509"/>
                <a:gd name="connsiteX26" fmla="*/ 1477617 w 5122065"/>
                <a:gd name="connsiteY26" fmla="*/ 678873 h 1331509"/>
                <a:gd name="connsiteX27" fmla="*/ 2419726 w 5122065"/>
                <a:gd name="connsiteY27" fmla="*/ 512618 h 1331509"/>
                <a:gd name="connsiteX28" fmla="*/ 3389544 w 5122065"/>
                <a:gd name="connsiteY28" fmla="*/ 290945 h 1331509"/>
                <a:gd name="connsiteX29" fmla="*/ 3514235 w 5122065"/>
                <a:gd name="connsiteY29" fmla="*/ 415636 h 1331509"/>
                <a:gd name="connsiteX30" fmla="*/ 3929872 w 5122065"/>
                <a:gd name="connsiteY30" fmla="*/ 263236 h 1331509"/>
                <a:gd name="connsiteX31" fmla="*/ 4276235 w 5122065"/>
                <a:gd name="connsiteY31" fmla="*/ 0 h 133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22065" h="1331509">
                  <a:moveTo>
                    <a:pt x="4276235" y="0"/>
                  </a:moveTo>
                  <a:cubicBezTo>
                    <a:pt x="4391689" y="0"/>
                    <a:pt x="4449417" y="180109"/>
                    <a:pt x="4622599" y="263236"/>
                  </a:cubicBezTo>
                  <a:cubicBezTo>
                    <a:pt x="4709190" y="304800"/>
                    <a:pt x="4832726" y="332509"/>
                    <a:pt x="4959438" y="365414"/>
                  </a:cubicBezTo>
                  <a:lnTo>
                    <a:pt x="5122065" y="413482"/>
                  </a:lnTo>
                  <a:lnTo>
                    <a:pt x="5089500" y="440694"/>
                  </a:lnTo>
                  <a:cubicBezTo>
                    <a:pt x="5010238" y="513665"/>
                    <a:pt x="4938079" y="608734"/>
                    <a:pt x="4844272" y="665018"/>
                  </a:cubicBezTo>
                  <a:cubicBezTo>
                    <a:pt x="4694181" y="755072"/>
                    <a:pt x="4460963" y="817418"/>
                    <a:pt x="4345508" y="886691"/>
                  </a:cubicBezTo>
                  <a:cubicBezTo>
                    <a:pt x="4230053" y="955964"/>
                    <a:pt x="4213889" y="1048327"/>
                    <a:pt x="4151544" y="1080654"/>
                  </a:cubicBezTo>
                  <a:cubicBezTo>
                    <a:pt x="4089199" y="1112981"/>
                    <a:pt x="4082271" y="1076036"/>
                    <a:pt x="3971435" y="1080654"/>
                  </a:cubicBezTo>
                  <a:cubicBezTo>
                    <a:pt x="3860599" y="1085272"/>
                    <a:pt x="3611217" y="1103746"/>
                    <a:pt x="3486526" y="1108364"/>
                  </a:cubicBezTo>
                  <a:cubicBezTo>
                    <a:pt x="3361835" y="1112982"/>
                    <a:pt x="3382617" y="1101437"/>
                    <a:pt x="3223290" y="1108364"/>
                  </a:cubicBezTo>
                  <a:cubicBezTo>
                    <a:pt x="3063963" y="1115291"/>
                    <a:pt x="2710671" y="1168400"/>
                    <a:pt x="2530562" y="1149927"/>
                  </a:cubicBezTo>
                  <a:cubicBezTo>
                    <a:pt x="2350453" y="1131454"/>
                    <a:pt x="2228071" y="1016000"/>
                    <a:pt x="2142635" y="997527"/>
                  </a:cubicBezTo>
                  <a:cubicBezTo>
                    <a:pt x="2057199" y="979054"/>
                    <a:pt x="2087217" y="1050636"/>
                    <a:pt x="2017944" y="1039091"/>
                  </a:cubicBezTo>
                  <a:cubicBezTo>
                    <a:pt x="1948671" y="1027546"/>
                    <a:pt x="1874781" y="939800"/>
                    <a:pt x="1726999" y="928254"/>
                  </a:cubicBezTo>
                  <a:cubicBezTo>
                    <a:pt x="1579217" y="916708"/>
                    <a:pt x="1269798" y="939800"/>
                    <a:pt x="1131253" y="969818"/>
                  </a:cubicBezTo>
                  <a:cubicBezTo>
                    <a:pt x="992708" y="999836"/>
                    <a:pt x="995017" y="1071419"/>
                    <a:pt x="895726" y="1108364"/>
                  </a:cubicBezTo>
                  <a:cubicBezTo>
                    <a:pt x="796435" y="1145309"/>
                    <a:pt x="653272" y="1154546"/>
                    <a:pt x="535508" y="1191491"/>
                  </a:cubicBezTo>
                  <a:cubicBezTo>
                    <a:pt x="417744" y="1228436"/>
                    <a:pt x="350780" y="1295400"/>
                    <a:pt x="189144" y="1330036"/>
                  </a:cubicBezTo>
                  <a:cubicBezTo>
                    <a:pt x="148735" y="1338695"/>
                    <a:pt x="96203" y="1308100"/>
                    <a:pt x="38476" y="1267149"/>
                  </a:cubicBezTo>
                  <a:lnTo>
                    <a:pt x="0" y="1238995"/>
                  </a:lnTo>
                  <a:lnTo>
                    <a:pt x="0" y="121717"/>
                  </a:lnTo>
                  <a:lnTo>
                    <a:pt x="19548" y="121309"/>
                  </a:lnTo>
                  <a:cubicBezTo>
                    <a:pt x="177238" y="124331"/>
                    <a:pt x="369542" y="156442"/>
                    <a:pt x="466235" y="193964"/>
                  </a:cubicBezTo>
                  <a:cubicBezTo>
                    <a:pt x="620944" y="254000"/>
                    <a:pt x="653272" y="464127"/>
                    <a:pt x="729472" y="512618"/>
                  </a:cubicBezTo>
                  <a:cubicBezTo>
                    <a:pt x="805672" y="561109"/>
                    <a:pt x="798744" y="457200"/>
                    <a:pt x="923435" y="484909"/>
                  </a:cubicBezTo>
                  <a:cubicBezTo>
                    <a:pt x="1048126" y="512618"/>
                    <a:pt x="1228235" y="674255"/>
                    <a:pt x="1477617" y="678873"/>
                  </a:cubicBezTo>
                  <a:cubicBezTo>
                    <a:pt x="1726999" y="683491"/>
                    <a:pt x="2101072" y="577273"/>
                    <a:pt x="2419726" y="512618"/>
                  </a:cubicBezTo>
                  <a:cubicBezTo>
                    <a:pt x="2738380" y="447963"/>
                    <a:pt x="3207126" y="307109"/>
                    <a:pt x="3389544" y="290945"/>
                  </a:cubicBezTo>
                  <a:cubicBezTo>
                    <a:pt x="3571962" y="274781"/>
                    <a:pt x="3424180" y="420254"/>
                    <a:pt x="3514235" y="415636"/>
                  </a:cubicBezTo>
                  <a:cubicBezTo>
                    <a:pt x="3604290" y="411018"/>
                    <a:pt x="3802872" y="332509"/>
                    <a:pt x="3929872" y="263236"/>
                  </a:cubicBezTo>
                  <a:cubicBezTo>
                    <a:pt x="4056872" y="193963"/>
                    <a:pt x="4160781" y="0"/>
                    <a:pt x="427623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任意形状 5"/>
            <p:cNvSpPr/>
            <p:nvPr userDrawn="1"/>
          </p:nvSpPr>
          <p:spPr>
            <a:xfrm>
              <a:off x="5743205" y="5477571"/>
              <a:ext cx="3959039" cy="712575"/>
            </a:xfrm>
            <a:custGeom>
              <a:avLst/>
              <a:gdLst>
                <a:gd name="connsiteX0" fmla="*/ 239912 w 3530860"/>
                <a:gd name="connsiteY0" fmla="*/ 926 h 1202770"/>
                <a:gd name="connsiteX1" fmla="*/ 664316 w 3530860"/>
                <a:gd name="connsiteY1" fmla="*/ 93794 h 1202770"/>
                <a:gd name="connsiteX2" fmla="*/ 1606425 w 3530860"/>
                <a:gd name="connsiteY2" fmla="*/ 273903 h 1202770"/>
                <a:gd name="connsiteX3" fmla="*/ 2700934 w 3530860"/>
                <a:gd name="connsiteY3" fmla="*/ 412448 h 1202770"/>
                <a:gd name="connsiteX4" fmla="*/ 2784061 w 3530860"/>
                <a:gd name="connsiteY4" fmla="*/ 592557 h 1202770"/>
                <a:gd name="connsiteX5" fmla="*/ 3324388 w 3530860"/>
                <a:gd name="connsiteY5" fmla="*/ 564848 h 1202770"/>
                <a:gd name="connsiteX6" fmla="*/ 3483716 w 3530860"/>
                <a:gd name="connsiteY6" fmla="*/ 663562 h 1202770"/>
                <a:gd name="connsiteX7" fmla="*/ 3530860 w 3530860"/>
                <a:gd name="connsiteY7" fmla="*/ 705992 h 1202770"/>
                <a:gd name="connsiteX8" fmla="*/ 3474191 w 3530860"/>
                <a:gd name="connsiteY8" fmla="*/ 745823 h 1202770"/>
                <a:gd name="connsiteX9" fmla="*/ 3227407 w 3530860"/>
                <a:gd name="connsiteY9" fmla="*/ 897357 h 1202770"/>
                <a:gd name="connsiteX10" fmla="*/ 2700934 w 3530860"/>
                <a:gd name="connsiteY10" fmla="*/ 1008194 h 1202770"/>
                <a:gd name="connsiteX11" fmla="*/ 2174461 w 3530860"/>
                <a:gd name="connsiteY11" fmla="*/ 1202157 h 1202770"/>
                <a:gd name="connsiteX12" fmla="*/ 1537152 w 3530860"/>
                <a:gd name="connsiteY12" fmla="*/ 938921 h 1202770"/>
                <a:gd name="connsiteX13" fmla="*/ 692025 w 3530860"/>
                <a:gd name="connsiteY13" fmla="*/ 675685 h 1202770"/>
                <a:gd name="connsiteX14" fmla="*/ 193261 w 3530860"/>
                <a:gd name="connsiteY14" fmla="*/ 163067 h 1202770"/>
                <a:gd name="connsiteX15" fmla="*/ 25599 w 3530860"/>
                <a:gd name="connsiteY15" fmla="*/ 85351 h 1202770"/>
                <a:gd name="connsiteX16" fmla="*/ 0 w 3530860"/>
                <a:gd name="connsiteY16" fmla="*/ 77785 h 1202770"/>
                <a:gd name="connsiteX17" fmla="*/ 16074 w 3530860"/>
                <a:gd name="connsiteY17" fmla="*/ 64353 h 1202770"/>
                <a:gd name="connsiteX18" fmla="*/ 123988 w 3530860"/>
                <a:gd name="connsiteY18" fmla="*/ 10667 h 1202770"/>
                <a:gd name="connsiteX19" fmla="*/ 239912 w 3530860"/>
                <a:gd name="connsiteY19" fmla="*/ 926 h 12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30860" h="1202770">
                  <a:moveTo>
                    <a:pt x="239912" y="926"/>
                  </a:moveTo>
                  <a:cubicBezTo>
                    <a:pt x="356052" y="8502"/>
                    <a:pt x="479011" y="60889"/>
                    <a:pt x="664316" y="93794"/>
                  </a:cubicBezTo>
                  <a:cubicBezTo>
                    <a:pt x="911389" y="137667"/>
                    <a:pt x="1266989" y="220794"/>
                    <a:pt x="1606425" y="273903"/>
                  </a:cubicBezTo>
                  <a:cubicBezTo>
                    <a:pt x="1945861" y="327012"/>
                    <a:pt x="2504661" y="359339"/>
                    <a:pt x="2700934" y="412448"/>
                  </a:cubicBezTo>
                  <a:cubicBezTo>
                    <a:pt x="2897207" y="465557"/>
                    <a:pt x="2680152" y="567157"/>
                    <a:pt x="2784061" y="592557"/>
                  </a:cubicBezTo>
                  <a:cubicBezTo>
                    <a:pt x="2887970" y="617957"/>
                    <a:pt x="3181224" y="534830"/>
                    <a:pt x="3324388" y="564848"/>
                  </a:cubicBezTo>
                  <a:cubicBezTo>
                    <a:pt x="3395970" y="579857"/>
                    <a:pt x="3439843" y="620844"/>
                    <a:pt x="3483716" y="663562"/>
                  </a:cubicBezTo>
                  <a:lnTo>
                    <a:pt x="3530860" y="705992"/>
                  </a:lnTo>
                  <a:lnTo>
                    <a:pt x="3474191" y="745823"/>
                  </a:lnTo>
                  <a:cubicBezTo>
                    <a:pt x="3394238" y="803839"/>
                    <a:pt x="3310534" y="863875"/>
                    <a:pt x="3227407" y="897357"/>
                  </a:cubicBezTo>
                  <a:cubicBezTo>
                    <a:pt x="3061153" y="964321"/>
                    <a:pt x="2876425" y="957394"/>
                    <a:pt x="2700934" y="1008194"/>
                  </a:cubicBezTo>
                  <a:cubicBezTo>
                    <a:pt x="2525443" y="1058994"/>
                    <a:pt x="2368425" y="1213702"/>
                    <a:pt x="2174461" y="1202157"/>
                  </a:cubicBezTo>
                  <a:cubicBezTo>
                    <a:pt x="1980497" y="1190612"/>
                    <a:pt x="1784225" y="1026666"/>
                    <a:pt x="1537152" y="938921"/>
                  </a:cubicBezTo>
                  <a:cubicBezTo>
                    <a:pt x="1290079" y="851176"/>
                    <a:pt x="916007" y="804994"/>
                    <a:pt x="692025" y="675685"/>
                  </a:cubicBezTo>
                  <a:cubicBezTo>
                    <a:pt x="468043" y="546376"/>
                    <a:pt x="391843" y="287758"/>
                    <a:pt x="193261" y="163067"/>
                  </a:cubicBezTo>
                  <a:cubicBezTo>
                    <a:pt x="143616" y="131894"/>
                    <a:pt x="86321" y="106783"/>
                    <a:pt x="25599" y="85351"/>
                  </a:cubicBezTo>
                  <a:lnTo>
                    <a:pt x="0" y="77785"/>
                  </a:lnTo>
                  <a:lnTo>
                    <a:pt x="16074" y="64353"/>
                  </a:lnTo>
                  <a:cubicBezTo>
                    <a:pt x="49376" y="39675"/>
                    <a:pt x="84734" y="20481"/>
                    <a:pt x="123988" y="10667"/>
                  </a:cubicBezTo>
                  <a:cubicBezTo>
                    <a:pt x="163243" y="854"/>
                    <a:pt x="201198" y="-1600"/>
                    <a:pt x="239912" y="9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任意形状 6"/>
            <p:cNvSpPr/>
            <p:nvPr userDrawn="1"/>
          </p:nvSpPr>
          <p:spPr>
            <a:xfrm>
              <a:off x="9702245" y="5734152"/>
              <a:ext cx="1910118" cy="332679"/>
            </a:xfrm>
            <a:custGeom>
              <a:avLst/>
              <a:gdLst>
                <a:gd name="connsiteX0" fmla="*/ 1125297 w 1703535"/>
                <a:gd name="connsiteY0" fmla="*/ 143 h 561535"/>
                <a:gd name="connsiteX1" fmla="*/ 1262110 w 1703535"/>
                <a:gd name="connsiteY1" fmla="*/ 20925 h 561535"/>
                <a:gd name="connsiteX2" fmla="*/ 1456074 w 1703535"/>
                <a:gd name="connsiteY2" fmla="*/ 214889 h 561535"/>
                <a:gd name="connsiteX3" fmla="*/ 1691601 w 1703535"/>
                <a:gd name="connsiteY3" fmla="*/ 394998 h 561535"/>
                <a:gd name="connsiteX4" fmla="*/ 1703535 w 1703535"/>
                <a:gd name="connsiteY4" fmla="*/ 402494 h 561535"/>
                <a:gd name="connsiteX5" fmla="*/ 1629797 w 1703535"/>
                <a:gd name="connsiteY5" fmla="*/ 437536 h 561535"/>
                <a:gd name="connsiteX6" fmla="*/ 1414510 w 1703535"/>
                <a:gd name="connsiteY6" fmla="*/ 561252 h 561535"/>
                <a:gd name="connsiteX7" fmla="*/ 1054292 w 1703535"/>
                <a:gd name="connsiteY7" fmla="*/ 436561 h 561535"/>
                <a:gd name="connsiteX8" fmla="*/ 791056 w 1703535"/>
                <a:gd name="connsiteY8" fmla="*/ 505834 h 561535"/>
                <a:gd name="connsiteX9" fmla="*/ 652510 w 1703535"/>
                <a:gd name="connsiteY9" fmla="*/ 394998 h 561535"/>
                <a:gd name="connsiteX10" fmla="*/ 112183 w 1703535"/>
                <a:gd name="connsiteY10" fmla="*/ 339580 h 561535"/>
                <a:gd name="connsiteX11" fmla="*/ 22128 w 1703535"/>
                <a:gd name="connsiteY11" fmla="*/ 292821 h 561535"/>
                <a:gd name="connsiteX12" fmla="*/ 0 w 1703535"/>
                <a:gd name="connsiteY12" fmla="*/ 272905 h 561535"/>
                <a:gd name="connsiteX13" fmla="*/ 59904 w 1703535"/>
                <a:gd name="connsiteY13" fmla="*/ 230800 h 561535"/>
                <a:gd name="connsiteX14" fmla="*/ 167601 w 1703535"/>
                <a:gd name="connsiteY14" fmla="*/ 173325 h 561535"/>
                <a:gd name="connsiteX15" fmla="*/ 513965 w 1703535"/>
                <a:gd name="connsiteY15" fmla="*/ 159470 h 561535"/>
                <a:gd name="connsiteX16" fmla="*/ 957310 w 1703535"/>
                <a:gd name="connsiteY16" fmla="*/ 20925 h 561535"/>
                <a:gd name="connsiteX17" fmla="*/ 1125297 w 1703535"/>
                <a:gd name="connsiteY17" fmla="*/ 143 h 56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535" h="561535">
                  <a:moveTo>
                    <a:pt x="1125297" y="143"/>
                  </a:moveTo>
                  <a:cubicBezTo>
                    <a:pt x="1175519" y="-1011"/>
                    <a:pt x="1220546" y="4762"/>
                    <a:pt x="1262110" y="20925"/>
                  </a:cubicBezTo>
                  <a:cubicBezTo>
                    <a:pt x="1345237" y="53252"/>
                    <a:pt x="1384492" y="152544"/>
                    <a:pt x="1456074" y="214889"/>
                  </a:cubicBezTo>
                  <a:cubicBezTo>
                    <a:pt x="1527656" y="277234"/>
                    <a:pt x="1555365" y="309562"/>
                    <a:pt x="1691601" y="394998"/>
                  </a:cubicBezTo>
                  <a:lnTo>
                    <a:pt x="1703535" y="402494"/>
                  </a:lnTo>
                  <a:lnTo>
                    <a:pt x="1629797" y="437536"/>
                  </a:lnTo>
                  <a:cubicBezTo>
                    <a:pt x="1550891" y="488516"/>
                    <a:pt x="1497637" y="556057"/>
                    <a:pt x="1414510" y="561252"/>
                  </a:cubicBezTo>
                  <a:cubicBezTo>
                    <a:pt x="1303674" y="568179"/>
                    <a:pt x="1158201" y="445797"/>
                    <a:pt x="1054292" y="436561"/>
                  </a:cubicBezTo>
                  <a:cubicBezTo>
                    <a:pt x="950383" y="427325"/>
                    <a:pt x="858020" y="512761"/>
                    <a:pt x="791056" y="505834"/>
                  </a:cubicBezTo>
                  <a:cubicBezTo>
                    <a:pt x="724092" y="498907"/>
                    <a:pt x="765656" y="422707"/>
                    <a:pt x="652510" y="394998"/>
                  </a:cubicBezTo>
                  <a:cubicBezTo>
                    <a:pt x="539364" y="367289"/>
                    <a:pt x="255347" y="383453"/>
                    <a:pt x="112183" y="339580"/>
                  </a:cubicBezTo>
                  <a:cubicBezTo>
                    <a:pt x="76392" y="328612"/>
                    <a:pt x="47528" y="312015"/>
                    <a:pt x="22128" y="292821"/>
                  </a:cubicBezTo>
                  <a:lnTo>
                    <a:pt x="0" y="272905"/>
                  </a:lnTo>
                  <a:lnTo>
                    <a:pt x="59904" y="230800"/>
                  </a:lnTo>
                  <a:cubicBezTo>
                    <a:pt x="97462" y="206374"/>
                    <a:pt x="133542" y="186025"/>
                    <a:pt x="167601" y="173325"/>
                  </a:cubicBezTo>
                  <a:cubicBezTo>
                    <a:pt x="303837" y="122525"/>
                    <a:pt x="382347" y="184870"/>
                    <a:pt x="513965" y="159470"/>
                  </a:cubicBezTo>
                  <a:cubicBezTo>
                    <a:pt x="645583" y="134070"/>
                    <a:pt x="832619" y="44016"/>
                    <a:pt x="957310" y="20925"/>
                  </a:cubicBezTo>
                  <a:cubicBezTo>
                    <a:pt x="1019656" y="9380"/>
                    <a:pt x="1075074" y="1298"/>
                    <a:pt x="1125297" y="14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任意形状 7"/>
            <p:cNvSpPr/>
            <p:nvPr userDrawn="1"/>
          </p:nvSpPr>
          <p:spPr>
            <a:xfrm>
              <a:off x="11612362" y="5920949"/>
              <a:ext cx="579637" cy="228574"/>
            </a:xfrm>
            <a:custGeom>
              <a:avLst/>
              <a:gdLst>
                <a:gd name="connsiteX0" fmla="*/ 516948 w 516948"/>
                <a:gd name="connsiteY0" fmla="*/ 0 h 385814"/>
                <a:gd name="connsiteX1" fmla="*/ 516948 w 516948"/>
                <a:gd name="connsiteY1" fmla="*/ 385814 h 385814"/>
                <a:gd name="connsiteX2" fmla="*/ 415392 w 516948"/>
                <a:gd name="connsiteY2" fmla="*/ 335249 h 385814"/>
                <a:gd name="connsiteX3" fmla="*/ 44134 w 516948"/>
                <a:gd name="connsiteY3" fmla="*/ 114916 h 385814"/>
                <a:gd name="connsiteX4" fmla="*/ 0 w 516948"/>
                <a:gd name="connsiteY4" fmla="*/ 87194 h 385814"/>
                <a:gd name="connsiteX5" fmla="*/ 15775 w 516948"/>
                <a:gd name="connsiteY5" fmla="*/ 79698 h 385814"/>
                <a:gd name="connsiteX6" fmla="*/ 480132 w 516948"/>
                <a:gd name="connsiteY6" fmla="*/ 11033 h 385814"/>
                <a:gd name="connsiteX7" fmla="*/ 516948 w 516948"/>
                <a:gd name="connsiteY7" fmla="*/ 0 h 3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948" h="385814">
                  <a:moveTo>
                    <a:pt x="516948" y="0"/>
                  </a:moveTo>
                  <a:lnTo>
                    <a:pt x="516948" y="385814"/>
                  </a:lnTo>
                  <a:lnTo>
                    <a:pt x="415392" y="335249"/>
                  </a:lnTo>
                  <a:cubicBezTo>
                    <a:pt x="282619" y="263722"/>
                    <a:pt x="145336" y="178439"/>
                    <a:pt x="44134" y="114916"/>
                  </a:cubicBezTo>
                  <a:lnTo>
                    <a:pt x="0" y="87194"/>
                  </a:lnTo>
                  <a:lnTo>
                    <a:pt x="15775" y="79698"/>
                  </a:lnTo>
                  <a:cubicBezTo>
                    <a:pt x="134981" y="43330"/>
                    <a:pt x="353191" y="40551"/>
                    <a:pt x="480132" y="11033"/>
                  </a:cubicBezTo>
                  <a:lnTo>
                    <a:pt x="516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任意形状 8"/>
            <p:cNvSpPr/>
            <p:nvPr userDrawn="1"/>
          </p:nvSpPr>
          <p:spPr>
            <a:xfrm>
              <a:off x="0" y="4949130"/>
              <a:ext cx="12191999" cy="1023477"/>
            </a:xfrm>
            <a:custGeom>
              <a:avLst/>
              <a:gdLst>
                <a:gd name="connsiteX0" fmla="*/ 4175722 w 10873408"/>
                <a:gd name="connsiteY0" fmla="*/ 2061 h 1727548"/>
                <a:gd name="connsiteX1" fmla="*/ 4220817 w 10873408"/>
                <a:gd name="connsiteY1" fmla="*/ 2088 h 1727548"/>
                <a:gd name="connsiteX2" fmla="*/ 4608744 w 10873408"/>
                <a:gd name="connsiteY2" fmla="*/ 320743 h 1727548"/>
                <a:gd name="connsiteX3" fmla="*/ 5135217 w 10873408"/>
                <a:gd name="connsiteY3" fmla="*/ 390015 h 1727548"/>
                <a:gd name="connsiteX4" fmla="*/ 5689399 w 10873408"/>
                <a:gd name="connsiteY4" fmla="*/ 542415 h 1727548"/>
                <a:gd name="connsiteX5" fmla="*/ 6437544 w 10873408"/>
                <a:gd name="connsiteY5" fmla="*/ 528561 h 1727548"/>
                <a:gd name="connsiteX6" fmla="*/ 6853181 w 10873408"/>
                <a:gd name="connsiteY6" fmla="*/ 653252 h 1727548"/>
                <a:gd name="connsiteX7" fmla="*/ 7268817 w 10873408"/>
                <a:gd name="connsiteY7" fmla="*/ 570124 h 1727548"/>
                <a:gd name="connsiteX8" fmla="*/ 7753726 w 10873408"/>
                <a:gd name="connsiteY8" fmla="*/ 597834 h 1727548"/>
                <a:gd name="connsiteX9" fmla="*/ 8127799 w 10873408"/>
                <a:gd name="connsiteY9" fmla="*/ 694815 h 1727548"/>
                <a:gd name="connsiteX10" fmla="*/ 8501872 w 10873408"/>
                <a:gd name="connsiteY10" fmla="*/ 528561 h 1727548"/>
                <a:gd name="connsiteX11" fmla="*/ 8751253 w 10873408"/>
                <a:gd name="connsiteY11" fmla="*/ 334597 h 1727548"/>
                <a:gd name="connsiteX12" fmla="*/ 9139181 w 10873408"/>
                <a:gd name="connsiteY12" fmla="*/ 293034 h 1727548"/>
                <a:gd name="connsiteX13" fmla="*/ 9471690 w 10873408"/>
                <a:gd name="connsiteY13" fmla="*/ 500852 h 1727548"/>
                <a:gd name="connsiteX14" fmla="*/ 10039726 w 10873408"/>
                <a:gd name="connsiteY14" fmla="*/ 403870 h 1727548"/>
                <a:gd name="connsiteX15" fmla="*/ 10247544 w 10873408"/>
                <a:gd name="connsiteY15" fmla="*/ 445434 h 1727548"/>
                <a:gd name="connsiteX16" fmla="*/ 10399944 w 10873408"/>
                <a:gd name="connsiteY16" fmla="*/ 237615 h 1727548"/>
                <a:gd name="connsiteX17" fmla="*/ 10732453 w 10873408"/>
                <a:gd name="connsiteY17" fmla="*/ 473143 h 1727548"/>
                <a:gd name="connsiteX18" fmla="*/ 10843181 w 10873408"/>
                <a:gd name="connsiteY18" fmla="*/ 479421 h 1727548"/>
                <a:gd name="connsiteX19" fmla="*/ 10873408 w 10873408"/>
                <a:gd name="connsiteY19" fmla="*/ 474933 h 1727548"/>
                <a:gd name="connsiteX20" fmla="*/ 10873408 w 10873408"/>
                <a:gd name="connsiteY20" fmla="*/ 1640354 h 1727548"/>
                <a:gd name="connsiteX21" fmla="*/ 10836592 w 10873408"/>
                <a:gd name="connsiteY21" fmla="*/ 1651387 h 1727548"/>
                <a:gd name="connsiteX22" fmla="*/ 10372235 w 10873408"/>
                <a:gd name="connsiteY22" fmla="*/ 1720052 h 1727548"/>
                <a:gd name="connsiteX23" fmla="*/ 10356460 w 10873408"/>
                <a:gd name="connsiteY23" fmla="*/ 1727548 h 1727548"/>
                <a:gd name="connsiteX24" fmla="*/ 10344526 w 10873408"/>
                <a:gd name="connsiteY24" fmla="*/ 1720052 h 1727548"/>
                <a:gd name="connsiteX25" fmla="*/ 10108999 w 10873408"/>
                <a:gd name="connsiteY25" fmla="*/ 1539943 h 1727548"/>
                <a:gd name="connsiteX26" fmla="*/ 9915035 w 10873408"/>
                <a:gd name="connsiteY26" fmla="*/ 1345979 h 1727548"/>
                <a:gd name="connsiteX27" fmla="*/ 9610235 w 10873408"/>
                <a:gd name="connsiteY27" fmla="*/ 1345979 h 1727548"/>
                <a:gd name="connsiteX28" fmla="*/ 9166890 w 10873408"/>
                <a:gd name="connsiteY28" fmla="*/ 1484524 h 1727548"/>
                <a:gd name="connsiteX29" fmla="*/ 8820526 w 10873408"/>
                <a:gd name="connsiteY29" fmla="*/ 1498379 h 1727548"/>
                <a:gd name="connsiteX30" fmla="*/ 8712829 w 10873408"/>
                <a:gd name="connsiteY30" fmla="*/ 1555854 h 1727548"/>
                <a:gd name="connsiteX31" fmla="*/ 8652925 w 10873408"/>
                <a:gd name="connsiteY31" fmla="*/ 1597959 h 1727548"/>
                <a:gd name="connsiteX32" fmla="*/ 8605781 w 10873408"/>
                <a:gd name="connsiteY32" fmla="*/ 1555529 h 1727548"/>
                <a:gd name="connsiteX33" fmla="*/ 8446453 w 10873408"/>
                <a:gd name="connsiteY33" fmla="*/ 1456815 h 1727548"/>
                <a:gd name="connsiteX34" fmla="*/ 7906126 w 10873408"/>
                <a:gd name="connsiteY34" fmla="*/ 1484524 h 1727548"/>
                <a:gd name="connsiteX35" fmla="*/ 7822999 w 10873408"/>
                <a:gd name="connsiteY35" fmla="*/ 1304415 h 1727548"/>
                <a:gd name="connsiteX36" fmla="*/ 6728490 w 10873408"/>
                <a:gd name="connsiteY36" fmla="*/ 1165870 h 1727548"/>
                <a:gd name="connsiteX37" fmla="*/ 5786381 w 10873408"/>
                <a:gd name="connsiteY37" fmla="*/ 985761 h 1727548"/>
                <a:gd name="connsiteX38" fmla="*/ 5246053 w 10873408"/>
                <a:gd name="connsiteY38" fmla="*/ 902634 h 1727548"/>
                <a:gd name="connsiteX39" fmla="*/ 5138139 w 10873408"/>
                <a:gd name="connsiteY39" fmla="*/ 956320 h 1727548"/>
                <a:gd name="connsiteX40" fmla="*/ 5122065 w 10873408"/>
                <a:gd name="connsiteY40" fmla="*/ 969752 h 1727548"/>
                <a:gd name="connsiteX41" fmla="*/ 4959438 w 10873408"/>
                <a:gd name="connsiteY41" fmla="*/ 921684 h 1727548"/>
                <a:gd name="connsiteX42" fmla="*/ 4622599 w 10873408"/>
                <a:gd name="connsiteY42" fmla="*/ 819506 h 1727548"/>
                <a:gd name="connsiteX43" fmla="*/ 4276235 w 10873408"/>
                <a:gd name="connsiteY43" fmla="*/ 556270 h 1727548"/>
                <a:gd name="connsiteX44" fmla="*/ 3929872 w 10873408"/>
                <a:gd name="connsiteY44" fmla="*/ 819506 h 1727548"/>
                <a:gd name="connsiteX45" fmla="*/ 3514235 w 10873408"/>
                <a:gd name="connsiteY45" fmla="*/ 971906 h 1727548"/>
                <a:gd name="connsiteX46" fmla="*/ 3389544 w 10873408"/>
                <a:gd name="connsiteY46" fmla="*/ 847215 h 1727548"/>
                <a:gd name="connsiteX47" fmla="*/ 2419726 w 10873408"/>
                <a:gd name="connsiteY47" fmla="*/ 1068888 h 1727548"/>
                <a:gd name="connsiteX48" fmla="*/ 1477617 w 10873408"/>
                <a:gd name="connsiteY48" fmla="*/ 1235143 h 1727548"/>
                <a:gd name="connsiteX49" fmla="*/ 923435 w 10873408"/>
                <a:gd name="connsiteY49" fmla="*/ 1041179 h 1727548"/>
                <a:gd name="connsiteX50" fmla="*/ 729472 w 10873408"/>
                <a:gd name="connsiteY50" fmla="*/ 1068888 h 1727548"/>
                <a:gd name="connsiteX51" fmla="*/ 466235 w 10873408"/>
                <a:gd name="connsiteY51" fmla="*/ 750234 h 1727548"/>
                <a:gd name="connsiteX52" fmla="*/ 19548 w 10873408"/>
                <a:gd name="connsiteY52" fmla="*/ 677579 h 1727548"/>
                <a:gd name="connsiteX53" fmla="*/ 0 w 10873408"/>
                <a:gd name="connsiteY53" fmla="*/ 677987 h 1727548"/>
                <a:gd name="connsiteX54" fmla="*/ 0 w 10873408"/>
                <a:gd name="connsiteY54" fmla="*/ 147146 h 1727548"/>
                <a:gd name="connsiteX55" fmla="*/ 57661 w 10873408"/>
                <a:gd name="connsiteY55" fmla="*/ 239983 h 1727548"/>
                <a:gd name="connsiteX56" fmla="*/ 216853 w 10873408"/>
                <a:gd name="connsiteY56" fmla="*/ 459288 h 1727548"/>
                <a:gd name="connsiteX57" fmla="*/ 493944 w 10873408"/>
                <a:gd name="connsiteY57" fmla="*/ 514706 h 1727548"/>
                <a:gd name="connsiteX58" fmla="*/ 881872 w 10873408"/>
                <a:gd name="connsiteY58" fmla="*/ 708670 h 1727548"/>
                <a:gd name="connsiteX59" fmla="*/ 1145108 w 10873408"/>
                <a:gd name="connsiteY59" fmla="*/ 805652 h 1727548"/>
                <a:gd name="connsiteX60" fmla="*/ 1283653 w 10873408"/>
                <a:gd name="connsiteY60" fmla="*/ 958052 h 1727548"/>
                <a:gd name="connsiteX61" fmla="*/ 1533035 w 10873408"/>
                <a:gd name="connsiteY61" fmla="*/ 944197 h 1727548"/>
                <a:gd name="connsiteX62" fmla="*/ 1671581 w 10873408"/>
                <a:gd name="connsiteY62" fmla="*/ 833361 h 1727548"/>
                <a:gd name="connsiteX63" fmla="*/ 1837835 w 10873408"/>
                <a:gd name="connsiteY63" fmla="*/ 680961 h 1727548"/>
                <a:gd name="connsiteX64" fmla="*/ 1976381 w 10873408"/>
                <a:gd name="connsiteY64" fmla="*/ 764088 h 1727548"/>
                <a:gd name="connsiteX65" fmla="*/ 2239617 w 10873408"/>
                <a:gd name="connsiteY65" fmla="*/ 653252 h 1727548"/>
                <a:gd name="connsiteX66" fmla="*/ 2405872 w 10873408"/>
                <a:gd name="connsiteY66" fmla="*/ 750234 h 1727548"/>
                <a:gd name="connsiteX67" fmla="*/ 2669108 w 10873408"/>
                <a:gd name="connsiteY67" fmla="*/ 528561 h 1727548"/>
                <a:gd name="connsiteX68" fmla="*/ 2890781 w 10873408"/>
                <a:gd name="connsiteY68" fmla="*/ 556270 h 1727548"/>
                <a:gd name="connsiteX69" fmla="*/ 3098599 w 10873408"/>
                <a:gd name="connsiteY69" fmla="*/ 459288 h 1727548"/>
                <a:gd name="connsiteX70" fmla="*/ 3209435 w 10873408"/>
                <a:gd name="connsiteY70" fmla="*/ 459288 h 1727548"/>
                <a:gd name="connsiteX71" fmla="*/ 3403399 w 10873408"/>
                <a:gd name="connsiteY71" fmla="*/ 320743 h 1727548"/>
                <a:gd name="connsiteX72" fmla="*/ 3500381 w 10873408"/>
                <a:gd name="connsiteY72" fmla="*/ 168343 h 1727548"/>
                <a:gd name="connsiteX73" fmla="*/ 3874453 w 10873408"/>
                <a:gd name="connsiteY73" fmla="*/ 182197 h 1727548"/>
                <a:gd name="connsiteX74" fmla="*/ 4175722 w 10873408"/>
                <a:gd name="connsiteY74" fmla="*/ 2061 h 17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873408" h="1727548">
                  <a:moveTo>
                    <a:pt x="4175722" y="2061"/>
                  </a:moveTo>
                  <a:cubicBezTo>
                    <a:pt x="4190510" y="-582"/>
                    <a:pt x="4205519" y="-798"/>
                    <a:pt x="4220817" y="2088"/>
                  </a:cubicBezTo>
                  <a:cubicBezTo>
                    <a:pt x="4343199" y="25179"/>
                    <a:pt x="4456344" y="256088"/>
                    <a:pt x="4608744" y="320743"/>
                  </a:cubicBezTo>
                  <a:cubicBezTo>
                    <a:pt x="4761144" y="385398"/>
                    <a:pt x="4955108" y="353070"/>
                    <a:pt x="5135217" y="390015"/>
                  </a:cubicBezTo>
                  <a:cubicBezTo>
                    <a:pt x="5315326" y="426960"/>
                    <a:pt x="5472345" y="519324"/>
                    <a:pt x="5689399" y="542415"/>
                  </a:cubicBezTo>
                  <a:cubicBezTo>
                    <a:pt x="5906453" y="565506"/>
                    <a:pt x="6243580" y="510088"/>
                    <a:pt x="6437544" y="528561"/>
                  </a:cubicBezTo>
                  <a:cubicBezTo>
                    <a:pt x="6631508" y="547034"/>
                    <a:pt x="6714636" y="646325"/>
                    <a:pt x="6853181" y="653252"/>
                  </a:cubicBezTo>
                  <a:cubicBezTo>
                    <a:pt x="6991727" y="660179"/>
                    <a:pt x="7118726" y="579360"/>
                    <a:pt x="7268817" y="570124"/>
                  </a:cubicBezTo>
                  <a:cubicBezTo>
                    <a:pt x="7418908" y="560888"/>
                    <a:pt x="7610562" y="577052"/>
                    <a:pt x="7753726" y="597834"/>
                  </a:cubicBezTo>
                  <a:cubicBezTo>
                    <a:pt x="7896890" y="618616"/>
                    <a:pt x="8003108" y="706360"/>
                    <a:pt x="8127799" y="694815"/>
                  </a:cubicBezTo>
                  <a:cubicBezTo>
                    <a:pt x="8252490" y="683270"/>
                    <a:pt x="8397963" y="588597"/>
                    <a:pt x="8501872" y="528561"/>
                  </a:cubicBezTo>
                  <a:cubicBezTo>
                    <a:pt x="8605781" y="468525"/>
                    <a:pt x="8645035" y="373851"/>
                    <a:pt x="8751253" y="334597"/>
                  </a:cubicBezTo>
                  <a:cubicBezTo>
                    <a:pt x="8857471" y="295343"/>
                    <a:pt x="9019108" y="265325"/>
                    <a:pt x="9139181" y="293034"/>
                  </a:cubicBezTo>
                  <a:cubicBezTo>
                    <a:pt x="9259254" y="320743"/>
                    <a:pt x="9321599" y="482379"/>
                    <a:pt x="9471690" y="500852"/>
                  </a:cubicBezTo>
                  <a:cubicBezTo>
                    <a:pt x="9621781" y="519325"/>
                    <a:pt x="9910417" y="413106"/>
                    <a:pt x="10039726" y="403870"/>
                  </a:cubicBezTo>
                  <a:cubicBezTo>
                    <a:pt x="10169035" y="394634"/>
                    <a:pt x="10187508" y="473143"/>
                    <a:pt x="10247544" y="445434"/>
                  </a:cubicBezTo>
                  <a:cubicBezTo>
                    <a:pt x="10307580" y="417725"/>
                    <a:pt x="10319126" y="232997"/>
                    <a:pt x="10399944" y="237615"/>
                  </a:cubicBezTo>
                  <a:cubicBezTo>
                    <a:pt x="10480762" y="242233"/>
                    <a:pt x="10600835" y="436198"/>
                    <a:pt x="10732453" y="473143"/>
                  </a:cubicBezTo>
                  <a:cubicBezTo>
                    <a:pt x="10765357" y="482380"/>
                    <a:pt x="10803169" y="482957"/>
                    <a:pt x="10843181" y="479421"/>
                  </a:cubicBezTo>
                  <a:lnTo>
                    <a:pt x="10873408" y="474933"/>
                  </a:lnTo>
                  <a:lnTo>
                    <a:pt x="10873408" y="1640354"/>
                  </a:lnTo>
                  <a:lnTo>
                    <a:pt x="10836592" y="1651387"/>
                  </a:lnTo>
                  <a:cubicBezTo>
                    <a:pt x="10709651" y="1680905"/>
                    <a:pt x="10491441" y="1683684"/>
                    <a:pt x="10372235" y="1720052"/>
                  </a:cubicBezTo>
                  <a:lnTo>
                    <a:pt x="10356460" y="1727548"/>
                  </a:lnTo>
                  <a:lnTo>
                    <a:pt x="10344526" y="1720052"/>
                  </a:lnTo>
                  <a:cubicBezTo>
                    <a:pt x="10208290" y="1634616"/>
                    <a:pt x="10180581" y="1602288"/>
                    <a:pt x="10108999" y="1539943"/>
                  </a:cubicBezTo>
                  <a:cubicBezTo>
                    <a:pt x="10037417" y="1477598"/>
                    <a:pt x="9998162" y="1378306"/>
                    <a:pt x="9915035" y="1345979"/>
                  </a:cubicBezTo>
                  <a:cubicBezTo>
                    <a:pt x="9831908" y="1313652"/>
                    <a:pt x="9734926" y="1322888"/>
                    <a:pt x="9610235" y="1345979"/>
                  </a:cubicBezTo>
                  <a:cubicBezTo>
                    <a:pt x="9485544" y="1369070"/>
                    <a:pt x="9298508" y="1459124"/>
                    <a:pt x="9166890" y="1484524"/>
                  </a:cubicBezTo>
                  <a:cubicBezTo>
                    <a:pt x="9035272" y="1509924"/>
                    <a:pt x="8956762" y="1447579"/>
                    <a:pt x="8820526" y="1498379"/>
                  </a:cubicBezTo>
                  <a:cubicBezTo>
                    <a:pt x="8786467" y="1511079"/>
                    <a:pt x="8750387" y="1531428"/>
                    <a:pt x="8712829" y="1555854"/>
                  </a:cubicBezTo>
                  <a:lnTo>
                    <a:pt x="8652925" y="1597959"/>
                  </a:lnTo>
                  <a:lnTo>
                    <a:pt x="8605781" y="1555529"/>
                  </a:lnTo>
                  <a:cubicBezTo>
                    <a:pt x="8561908" y="1512811"/>
                    <a:pt x="8518035" y="1471824"/>
                    <a:pt x="8446453" y="1456815"/>
                  </a:cubicBezTo>
                  <a:cubicBezTo>
                    <a:pt x="8303289" y="1426797"/>
                    <a:pt x="8010035" y="1509924"/>
                    <a:pt x="7906126" y="1484524"/>
                  </a:cubicBezTo>
                  <a:cubicBezTo>
                    <a:pt x="7802217" y="1459124"/>
                    <a:pt x="8019272" y="1357524"/>
                    <a:pt x="7822999" y="1304415"/>
                  </a:cubicBezTo>
                  <a:cubicBezTo>
                    <a:pt x="7626726" y="1251306"/>
                    <a:pt x="7067926" y="1218979"/>
                    <a:pt x="6728490" y="1165870"/>
                  </a:cubicBezTo>
                  <a:cubicBezTo>
                    <a:pt x="6389054" y="1112761"/>
                    <a:pt x="6033454" y="1029634"/>
                    <a:pt x="5786381" y="985761"/>
                  </a:cubicBezTo>
                  <a:cubicBezTo>
                    <a:pt x="5539308" y="941888"/>
                    <a:pt x="5403071" y="863380"/>
                    <a:pt x="5246053" y="902634"/>
                  </a:cubicBezTo>
                  <a:cubicBezTo>
                    <a:pt x="5206799" y="912448"/>
                    <a:pt x="5171441" y="931642"/>
                    <a:pt x="5138139" y="956320"/>
                  </a:cubicBezTo>
                  <a:lnTo>
                    <a:pt x="5122065" y="969752"/>
                  </a:lnTo>
                  <a:lnTo>
                    <a:pt x="4959438" y="921684"/>
                  </a:lnTo>
                  <a:cubicBezTo>
                    <a:pt x="4832726" y="888779"/>
                    <a:pt x="4709190" y="861070"/>
                    <a:pt x="4622599" y="819506"/>
                  </a:cubicBezTo>
                  <a:cubicBezTo>
                    <a:pt x="4449417" y="736379"/>
                    <a:pt x="4391689" y="556270"/>
                    <a:pt x="4276235" y="556270"/>
                  </a:cubicBezTo>
                  <a:cubicBezTo>
                    <a:pt x="4160781" y="556270"/>
                    <a:pt x="4056872" y="750233"/>
                    <a:pt x="3929872" y="819506"/>
                  </a:cubicBezTo>
                  <a:cubicBezTo>
                    <a:pt x="3802872" y="888779"/>
                    <a:pt x="3604290" y="967288"/>
                    <a:pt x="3514235" y="971906"/>
                  </a:cubicBezTo>
                  <a:cubicBezTo>
                    <a:pt x="3424180" y="976524"/>
                    <a:pt x="3571962" y="831051"/>
                    <a:pt x="3389544" y="847215"/>
                  </a:cubicBezTo>
                  <a:cubicBezTo>
                    <a:pt x="3207126" y="863379"/>
                    <a:pt x="2738380" y="1004233"/>
                    <a:pt x="2419726" y="1068888"/>
                  </a:cubicBezTo>
                  <a:cubicBezTo>
                    <a:pt x="2101072" y="1133543"/>
                    <a:pt x="1726999" y="1239761"/>
                    <a:pt x="1477617" y="1235143"/>
                  </a:cubicBezTo>
                  <a:cubicBezTo>
                    <a:pt x="1228235" y="1230525"/>
                    <a:pt x="1048126" y="1068888"/>
                    <a:pt x="923435" y="1041179"/>
                  </a:cubicBezTo>
                  <a:cubicBezTo>
                    <a:pt x="798744" y="1013470"/>
                    <a:pt x="805672" y="1117379"/>
                    <a:pt x="729472" y="1068888"/>
                  </a:cubicBezTo>
                  <a:cubicBezTo>
                    <a:pt x="653272" y="1020397"/>
                    <a:pt x="620944" y="810270"/>
                    <a:pt x="466235" y="750234"/>
                  </a:cubicBezTo>
                  <a:cubicBezTo>
                    <a:pt x="369542" y="712712"/>
                    <a:pt x="177238" y="680601"/>
                    <a:pt x="19548" y="677579"/>
                  </a:cubicBezTo>
                  <a:lnTo>
                    <a:pt x="0" y="677987"/>
                  </a:lnTo>
                  <a:lnTo>
                    <a:pt x="0" y="147146"/>
                  </a:lnTo>
                  <a:lnTo>
                    <a:pt x="57661" y="239983"/>
                  </a:lnTo>
                  <a:cubicBezTo>
                    <a:pt x="116733" y="333948"/>
                    <a:pt x="174424" y="420322"/>
                    <a:pt x="216853" y="459288"/>
                  </a:cubicBezTo>
                  <a:cubicBezTo>
                    <a:pt x="329998" y="563197"/>
                    <a:pt x="383108" y="473142"/>
                    <a:pt x="493944" y="514706"/>
                  </a:cubicBezTo>
                  <a:cubicBezTo>
                    <a:pt x="604780" y="556270"/>
                    <a:pt x="773345" y="660179"/>
                    <a:pt x="881872" y="708670"/>
                  </a:cubicBezTo>
                  <a:cubicBezTo>
                    <a:pt x="990399" y="757161"/>
                    <a:pt x="1078145" y="764088"/>
                    <a:pt x="1145108" y="805652"/>
                  </a:cubicBezTo>
                  <a:cubicBezTo>
                    <a:pt x="1212072" y="847216"/>
                    <a:pt x="1218999" y="934961"/>
                    <a:pt x="1283653" y="958052"/>
                  </a:cubicBezTo>
                  <a:cubicBezTo>
                    <a:pt x="1348307" y="981143"/>
                    <a:pt x="1468380" y="964979"/>
                    <a:pt x="1533035" y="944197"/>
                  </a:cubicBezTo>
                  <a:cubicBezTo>
                    <a:pt x="1597690" y="923415"/>
                    <a:pt x="1620781" y="877234"/>
                    <a:pt x="1671581" y="833361"/>
                  </a:cubicBezTo>
                  <a:cubicBezTo>
                    <a:pt x="1722381" y="789488"/>
                    <a:pt x="1787035" y="692507"/>
                    <a:pt x="1837835" y="680961"/>
                  </a:cubicBezTo>
                  <a:cubicBezTo>
                    <a:pt x="1888635" y="669415"/>
                    <a:pt x="1909417" y="768706"/>
                    <a:pt x="1976381" y="764088"/>
                  </a:cubicBezTo>
                  <a:cubicBezTo>
                    <a:pt x="2043345" y="759470"/>
                    <a:pt x="2168035" y="655561"/>
                    <a:pt x="2239617" y="653252"/>
                  </a:cubicBezTo>
                  <a:cubicBezTo>
                    <a:pt x="2311199" y="650943"/>
                    <a:pt x="2334290" y="771016"/>
                    <a:pt x="2405872" y="750234"/>
                  </a:cubicBezTo>
                  <a:cubicBezTo>
                    <a:pt x="2477454" y="729452"/>
                    <a:pt x="2588290" y="560888"/>
                    <a:pt x="2669108" y="528561"/>
                  </a:cubicBezTo>
                  <a:cubicBezTo>
                    <a:pt x="2749926" y="496234"/>
                    <a:pt x="2819199" y="567816"/>
                    <a:pt x="2890781" y="556270"/>
                  </a:cubicBezTo>
                  <a:cubicBezTo>
                    <a:pt x="2962363" y="544724"/>
                    <a:pt x="3045490" y="475452"/>
                    <a:pt x="3098599" y="459288"/>
                  </a:cubicBezTo>
                  <a:cubicBezTo>
                    <a:pt x="3151708" y="443124"/>
                    <a:pt x="3158635" y="482379"/>
                    <a:pt x="3209435" y="459288"/>
                  </a:cubicBezTo>
                  <a:cubicBezTo>
                    <a:pt x="3260235" y="436197"/>
                    <a:pt x="3354908" y="369234"/>
                    <a:pt x="3403399" y="320743"/>
                  </a:cubicBezTo>
                  <a:cubicBezTo>
                    <a:pt x="3451890" y="272252"/>
                    <a:pt x="3421872" y="191434"/>
                    <a:pt x="3500381" y="168343"/>
                  </a:cubicBezTo>
                  <a:cubicBezTo>
                    <a:pt x="3578890" y="145252"/>
                    <a:pt x="3754380" y="209906"/>
                    <a:pt x="3874453" y="182197"/>
                  </a:cubicBezTo>
                  <a:cubicBezTo>
                    <a:pt x="3979517" y="157952"/>
                    <a:pt x="4072205" y="20561"/>
                    <a:pt x="4175722" y="206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任意形状 9"/>
            <p:cNvSpPr/>
            <p:nvPr userDrawn="1"/>
          </p:nvSpPr>
          <p:spPr>
            <a:xfrm>
              <a:off x="0" y="5523655"/>
              <a:ext cx="12191999" cy="1334345"/>
            </a:xfrm>
            <a:custGeom>
              <a:avLst/>
              <a:gdLst>
                <a:gd name="connsiteX0" fmla="*/ 2847466 w 12191999"/>
                <a:gd name="connsiteY0" fmla="*/ 1046402 h 1334345"/>
                <a:gd name="connsiteX1" fmla="*/ 2891951 w 12191999"/>
                <a:gd name="connsiteY1" fmla="*/ 1059437 h 1334345"/>
                <a:gd name="connsiteX2" fmla="*/ 2931128 w 12191999"/>
                <a:gd name="connsiteY2" fmla="*/ 1072321 h 1334345"/>
                <a:gd name="connsiteX3" fmla="*/ 2891953 w 12191999"/>
                <a:gd name="connsiteY3" fmla="*/ 1059438 h 1334345"/>
                <a:gd name="connsiteX4" fmla="*/ 2673480 w 12191999"/>
                <a:gd name="connsiteY4" fmla="*/ 1012610 h 1334345"/>
                <a:gd name="connsiteX5" fmla="*/ 2481271 w 12191999"/>
                <a:gd name="connsiteY5" fmla="*/ 1061188 h 1334345"/>
                <a:gd name="connsiteX6" fmla="*/ 2438898 w 12191999"/>
                <a:gd name="connsiteY6" fmla="*/ 1067709 h 1334345"/>
                <a:gd name="connsiteX7" fmla="*/ 2419283 w 12191999"/>
                <a:gd name="connsiteY7" fmla="*/ 1063157 h 1334345"/>
                <a:gd name="connsiteX8" fmla="*/ 2438897 w 12191999"/>
                <a:gd name="connsiteY8" fmla="*/ 1067709 h 1334345"/>
                <a:gd name="connsiteX9" fmla="*/ 2438898 w 12191999"/>
                <a:gd name="connsiteY9" fmla="*/ 1067709 h 1334345"/>
                <a:gd name="connsiteX10" fmla="*/ 2438898 w 12191999"/>
                <a:gd name="connsiteY10" fmla="*/ 1067709 h 1334345"/>
                <a:gd name="connsiteX11" fmla="*/ 2590271 w 12191999"/>
                <a:gd name="connsiteY11" fmla="*/ 1020751 h 1334345"/>
                <a:gd name="connsiteX12" fmla="*/ 2673481 w 12191999"/>
                <a:gd name="connsiteY12" fmla="*/ 1012610 h 1334345"/>
                <a:gd name="connsiteX13" fmla="*/ 2692964 w 12191999"/>
                <a:gd name="connsiteY13" fmla="*/ 1014492 h 1334345"/>
                <a:gd name="connsiteX14" fmla="*/ 2734057 w 12191999"/>
                <a:gd name="connsiteY14" fmla="*/ 1018461 h 1334345"/>
                <a:gd name="connsiteX15" fmla="*/ 2734056 w 12191999"/>
                <a:gd name="connsiteY15" fmla="*/ 1018461 h 1334345"/>
                <a:gd name="connsiteX16" fmla="*/ 2692964 w 12191999"/>
                <a:gd name="connsiteY16" fmla="*/ 1014492 h 1334345"/>
                <a:gd name="connsiteX17" fmla="*/ 2673482 w 12191999"/>
                <a:gd name="connsiteY17" fmla="*/ 1012610 h 1334345"/>
                <a:gd name="connsiteX18" fmla="*/ 2673481 w 12191999"/>
                <a:gd name="connsiteY18" fmla="*/ 1012610 h 1334345"/>
                <a:gd name="connsiteX19" fmla="*/ 344633 w 12191999"/>
                <a:gd name="connsiteY19" fmla="*/ 863663 h 1334345"/>
                <a:gd name="connsiteX20" fmla="*/ 419394 w 12191999"/>
                <a:gd name="connsiteY20" fmla="*/ 878925 h 1334345"/>
                <a:gd name="connsiteX21" fmla="*/ 714553 w 12191999"/>
                <a:gd name="connsiteY21" fmla="*/ 895341 h 1334345"/>
                <a:gd name="connsiteX22" fmla="*/ 739734 w 12191999"/>
                <a:gd name="connsiteY22" fmla="*/ 900282 h 1334345"/>
                <a:gd name="connsiteX23" fmla="*/ 777297 w 12191999"/>
                <a:gd name="connsiteY23" fmla="*/ 907653 h 1334345"/>
                <a:gd name="connsiteX24" fmla="*/ 788191 w 12191999"/>
                <a:gd name="connsiteY24" fmla="*/ 910703 h 1334345"/>
                <a:gd name="connsiteX25" fmla="*/ 777298 w 12191999"/>
                <a:gd name="connsiteY25" fmla="*/ 907653 h 1334345"/>
                <a:gd name="connsiteX26" fmla="*/ 739734 w 12191999"/>
                <a:gd name="connsiteY26" fmla="*/ 900282 h 1334345"/>
                <a:gd name="connsiteX27" fmla="*/ 714551 w 12191999"/>
                <a:gd name="connsiteY27" fmla="*/ 895340 h 1334345"/>
                <a:gd name="connsiteX28" fmla="*/ 419392 w 12191999"/>
                <a:gd name="connsiteY28" fmla="*/ 878924 h 1334345"/>
                <a:gd name="connsiteX29" fmla="*/ 1631096 w 12191999"/>
                <a:gd name="connsiteY29" fmla="*/ 788636 h 1334345"/>
                <a:gd name="connsiteX30" fmla="*/ 1289333 w 12191999"/>
                <a:gd name="connsiteY30" fmla="*/ 870716 h 1334345"/>
                <a:gd name="connsiteX31" fmla="*/ 1025245 w 12191999"/>
                <a:gd name="connsiteY31" fmla="*/ 895340 h 1334345"/>
                <a:gd name="connsiteX32" fmla="*/ 932036 w 12191999"/>
                <a:gd name="connsiteY32" fmla="*/ 944588 h 1334345"/>
                <a:gd name="connsiteX33" fmla="*/ 888223 w 12191999"/>
                <a:gd name="connsiteY33" fmla="*/ 938432 h 1334345"/>
                <a:gd name="connsiteX34" fmla="*/ 885869 w 12191999"/>
                <a:gd name="connsiteY34" fmla="*/ 937786 h 1334345"/>
                <a:gd name="connsiteX35" fmla="*/ 888224 w 12191999"/>
                <a:gd name="connsiteY35" fmla="*/ 938433 h 1334345"/>
                <a:gd name="connsiteX36" fmla="*/ 932037 w 12191999"/>
                <a:gd name="connsiteY36" fmla="*/ 944589 h 1334345"/>
                <a:gd name="connsiteX37" fmla="*/ 1025246 w 12191999"/>
                <a:gd name="connsiteY37" fmla="*/ 895341 h 1334345"/>
                <a:gd name="connsiteX38" fmla="*/ 1289335 w 12191999"/>
                <a:gd name="connsiteY38" fmla="*/ 870716 h 1334345"/>
                <a:gd name="connsiteX39" fmla="*/ 1541652 w 12191999"/>
                <a:gd name="connsiteY39" fmla="*/ 798383 h 1334345"/>
                <a:gd name="connsiteX40" fmla="*/ 1631097 w 12191999"/>
                <a:gd name="connsiteY40" fmla="*/ 788636 h 1334345"/>
                <a:gd name="connsiteX41" fmla="*/ 1676425 w 12191999"/>
                <a:gd name="connsiteY41" fmla="*/ 791618 h 1334345"/>
                <a:gd name="connsiteX42" fmla="*/ 1676426 w 12191999"/>
                <a:gd name="connsiteY42" fmla="*/ 791618 h 1334345"/>
                <a:gd name="connsiteX43" fmla="*/ 1631097 w 12191999"/>
                <a:gd name="connsiteY43" fmla="*/ 788636 h 1334345"/>
                <a:gd name="connsiteX44" fmla="*/ 1631097 w 12191999"/>
                <a:gd name="connsiteY44" fmla="*/ 788636 h 1334345"/>
                <a:gd name="connsiteX45" fmla="*/ 5743206 w 12191999"/>
                <a:gd name="connsiteY45" fmla="*/ 0 h 1334345"/>
                <a:gd name="connsiteX46" fmla="*/ 5771910 w 12191999"/>
                <a:gd name="connsiteY46" fmla="*/ 4482 h 1334345"/>
                <a:gd name="connsiteX47" fmla="*/ 5959903 w 12191999"/>
                <a:gd name="connsiteY47" fmla="*/ 50525 h 1334345"/>
                <a:gd name="connsiteX48" fmla="*/ 6519150 w 12191999"/>
                <a:gd name="connsiteY48" fmla="*/ 354223 h 1334345"/>
                <a:gd name="connsiteX49" fmla="*/ 7466764 w 12191999"/>
                <a:gd name="connsiteY49" fmla="*/ 510176 h 1334345"/>
                <a:gd name="connsiteX50" fmla="*/ 8181358 w 12191999"/>
                <a:gd name="connsiteY50" fmla="*/ 666129 h 1334345"/>
                <a:gd name="connsiteX51" fmla="*/ 8771675 w 12191999"/>
                <a:gd name="connsiteY51" fmla="*/ 551216 h 1334345"/>
                <a:gd name="connsiteX52" fmla="*/ 9361992 w 12191999"/>
                <a:gd name="connsiteY52" fmla="*/ 485551 h 1334345"/>
                <a:gd name="connsiteX53" fmla="*/ 9638702 w 12191999"/>
                <a:gd name="connsiteY53" fmla="*/ 395776 h 1334345"/>
                <a:gd name="connsiteX54" fmla="*/ 9702244 w 12191999"/>
                <a:gd name="connsiteY54" fmla="*/ 372178 h 1334345"/>
                <a:gd name="connsiteX55" fmla="*/ 9727055 w 12191999"/>
                <a:gd name="connsiteY55" fmla="*/ 383977 h 1334345"/>
                <a:gd name="connsiteX56" fmla="*/ 9828031 w 12191999"/>
                <a:gd name="connsiteY56" fmla="*/ 411680 h 1334345"/>
                <a:gd name="connsiteX57" fmla="*/ 10433882 w 12191999"/>
                <a:gd name="connsiteY57" fmla="*/ 444512 h 1334345"/>
                <a:gd name="connsiteX58" fmla="*/ 10589229 w 12191999"/>
                <a:gd name="connsiteY58" fmla="*/ 510176 h 1334345"/>
                <a:gd name="connsiteX59" fmla="*/ 10884387 w 12191999"/>
                <a:gd name="connsiteY59" fmla="*/ 469135 h 1334345"/>
                <a:gd name="connsiteX60" fmla="*/ 11288288 w 12191999"/>
                <a:gd name="connsiteY60" fmla="*/ 543008 h 1334345"/>
                <a:gd name="connsiteX61" fmla="*/ 11529682 w 12191999"/>
                <a:gd name="connsiteY61" fmla="*/ 469713 h 1334345"/>
                <a:gd name="connsiteX62" fmla="*/ 11612362 w 12191999"/>
                <a:gd name="connsiteY62" fmla="*/ 448952 h 1334345"/>
                <a:gd name="connsiteX63" fmla="*/ 11661848 w 12191999"/>
                <a:gd name="connsiteY63" fmla="*/ 465376 h 1334345"/>
                <a:gd name="connsiteX64" fmla="*/ 12078128 w 12191999"/>
                <a:gd name="connsiteY64" fmla="*/ 595911 h 1334345"/>
                <a:gd name="connsiteX65" fmla="*/ 12191999 w 12191999"/>
                <a:gd name="connsiteY65" fmla="*/ 625868 h 1334345"/>
                <a:gd name="connsiteX66" fmla="*/ 12191999 w 12191999"/>
                <a:gd name="connsiteY66" fmla="*/ 1072321 h 1334345"/>
                <a:gd name="connsiteX67" fmla="*/ 12191999 w 12191999"/>
                <a:gd name="connsiteY67" fmla="*/ 1334345 h 1334345"/>
                <a:gd name="connsiteX68" fmla="*/ 0 w 12191999"/>
                <a:gd name="connsiteY68" fmla="*/ 1334345 h 1334345"/>
                <a:gd name="connsiteX69" fmla="*/ 0 w 12191999"/>
                <a:gd name="connsiteY69" fmla="*/ 1072321 h 1334345"/>
                <a:gd name="connsiteX70" fmla="*/ 1 w 12191999"/>
                <a:gd name="connsiteY70" fmla="*/ 1072321 h 1334345"/>
                <a:gd name="connsiteX71" fmla="*/ 1 w 12191999"/>
                <a:gd name="connsiteY71" fmla="*/ 813658 h 1334345"/>
                <a:gd name="connsiteX72" fmla="*/ 20711 w 12191999"/>
                <a:gd name="connsiteY72" fmla="*/ 812426 h 1334345"/>
                <a:gd name="connsiteX73" fmla="*/ 22430 w 12191999"/>
                <a:gd name="connsiteY73" fmla="*/ 812443 h 1334345"/>
                <a:gd name="connsiteX74" fmla="*/ 108700 w 12191999"/>
                <a:gd name="connsiteY74" fmla="*/ 813260 h 1334345"/>
                <a:gd name="connsiteX75" fmla="*/ 170240 w 12191999"/>
                <a:gd name="connsiteY75" fmla="*/ 821105 h 1334345"/>
                <a:gd name="connsiteX76" fmla="*/ 192198 w 12191999"/>
                <a:gd name="connsiteY76" fmla="*/ 823904 h 1334345"/>
                <a:gd name="connsiteX77" fmla="*/ 192199 w 12191999"/>
                <a:gd name="connsiteY77" fmla="*/ 823904 h 1334345"/>
                <a:gd name="connsiteX78" fmla="*/ 170240 w 12191999"/>
                <a:gd name="connsiteY78" fmla="*/ 821105 h 1334345"/>
                <a:gd name="connsiteX79" fmla="*/ 108699 w 12191999"/>
                <a:gd name="connsiteY79" fmla="*/ 813259 h 1334345"/>
                <a:gd name="connsiteX80" fmla="*/ 22430 w 12191999"/>
                <a:gd name="connsiteY80" fmla="*/ 812443 h 1334345"/>
                <a:gd name="connsiteX81" fmla="*/ 20711 w 12191999"/>
                <a:gd name="connsiteY81" fmla="*/ 812426 h 1334345"/>
                <a:gd name="connsiteX82" fmla="*/ 20711 w 12191999"/>
                <a:gd name="connsiteY82" fmla="*/ 812426 h 1334345"/>
                <a:gd name="connsiteX83" fmla="*/ 20710 w 12191999"/>
                <a:gd name="connsiteY83" fmla="*/ 812426 h 1334345"/>
                <a:gd name="connsiteX84" fmla="*/ 0 w 12191999"/>
                <a:gd name="connsiteY84" fmla="*/ 813658 h 1334345"/>
                <a:gd name="connsiteX85" fmla="*/ 0 w 12191999"/>
                <a:gd name="connsiteY85" fmla="*/ 489071 h 1334345"/>
                <a:gd name="connsiteX86" fmla="*/ 43142 w 12191999"/>
                <a:gd name="connsiteY86" fmla="*/ 505751 h 1334345"/>
                <a:gd name="connsiteX87" fmla="*/ 212081 w 12191999"/>
                <a:gd name="connsiteY87" fmla="*/ 543008 h 1334345"/>
                <a:gd name="connsiteX88" fmla="*/ 600448 w 12191999"/>
                <a:gd name="connsiteY88" fmla="*/ 460927 h 1334345"/>
                <a:gd name="connsiteX89" fmla="*/ 1004349 w 12191999"/>
                <a:gd name="connsiteY89" fmla="*/ 411680 h 1334345"/>
                <a:gd name="connsiteX90" fmla="*/ 1268437 w 12191999"/>
                <a:gd name="connsiteY90" fmla="*/ 329598 h 1334345"/>
                <a:gd name="connsiteX91" fmla="*/ 1936428 w 12191999"/>
                <a:gd name="connsiteY91" fmla="*/ 304974 h 1334345"/>
                <a:gd name="connsiteX92" fmla="*/ 2262655 w 12191999"/>
                <a:gd name="connsiteY92" fmla="*/ 370639 h 1334345"/>
                <a:gd name="connsiteX93" fmla="*/ 2402467 w 12191999"/>
                <a:gd name="connsiteY93" fmla="*/ 346015 h 1334345"/>
                <a:gd name="connsiteX94" fmla="*/ 2837437 w 12191999"/>
                <a:gd name="connsiteY94" fmla="*/ 436303 h 1334345"/>
                <a:gd name="connsiteX95" fmla="*/ 3614171 w 12191999"/>
                <a:gd name="connsiteY95" fmla="*/ 411680 h 1334345"/>
                <a:gd name="connsiteX96" fmla="*/ 3909329 w 12191999"/>
                <a:gd name="connsiteY96" fmla="*/ 411680 h 1334345"/>
                <a:gd name="connsiteX97" fmla="*/ 4453042 w 12191999"/>
                <a:gd name="connsiteY97" fmla="*/ 395263 h 1334345"/>
                <a:gd name="connsiteX98" fmla="*/ 4654993 w 12191999"/>
                <a:gd name="connsiteY98" fmla="*/ 395263 h 1334345"/>
                <a:gd name="connsiteX99" fmla="*/ 4872478 w 12191999"/>
                <a:gd name="connsiteY99" fmla="*/ 280350 h 1334345"/>
                <a:gd name="connsiteX100" fmla="*/ 5431725 w 12191999"/>
                <a:gd name="connsiteY100" fmla="*/ 149021 h 1334345"/>
                <a:gd name="connsiteX101" fmla="*/ 5706691 w 12191999"/>
                <a:gd name="connsiteY101" fmla="*/ 16122 h 13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191999" h="1334345">
                  <a:moveTo>
                    <a:pt x="2847466" y="1046402"/>
                  </a:moveTo>
                  <a:lnTo>
                    <a:pt x="2891951" y="1059437"/>
                  </a:lnTo>
                  <a:lnTo>
                    <a:pt x="2931128" y="1072321"/>
                  </a:lnTo>
                  <a:lnTo>
                    <a:pt x="2891953" y="1059438"/>
                  </a:lnTo>
                  <a:close/>
                  <a:moveTo>
                    <a:pt x="2673480" y="1012610"/>
                  </a:moveTo>
                  <a:cubicBezTo>
                    <a:pt x="2576552" y="1010281"/>
                    <a:pt x="2524921" y="1045805"/>
                    <a:pt x="2481271" y="1061188"/>
                  </a:cubicBezTo>
                  <a:lnTo>
                    <a:pt x="2438898" y="1067709"/>
                  </a:lnTo>
                  <a:lnTo>
                    <a:pt x="2419283" y="1063157"/>
                  </a:lnTo>
                  <a:lnTo>
                    <a:pt x="2438897" y="1067709"/>
                  </a:lnTo>
                  <a:lnTo>
                    <a:pt x="2438898" y="1067709"/>
                  </a:lnTo>
                  <a:lnTo>
                    <a:pt x="2438898" y="1067709"/>
                  </a:lnTo>
                  <a:cubicBezTo>
                    <a:pt x="2481376" y="1072198"/>
                    <a:pt x="2519394" y="1037214"/>
                    <a:pt x="2590271" y="1020751"/>
                  </a:cubicBezTo>
                  <a:lnTo>
                    <a:pt x="2673481" y="1012610"/>
                  </a:lnTo>
                  <a:lnTo>
                    <a:pt x="2692964" y="1014492"/>
                  </a:lnTo>
                  <a:lnTo>
                    <a:pt x="2734057" y="1018461"/>
                  </a:lnTo>
                  <a:lnTo>
                    <a:pt x="2734056" y="1018461"/>
                  </a:lnTo>
                  <a:lnTo>
                    <a:pt x="2692964" y="1014492"/>
                  </a:lnTo>
                  <a:lnTo>
                    <a:pt x="2673482" y="1012610"/>
                  </a:lnTo>
                  <a:lnTo>
                    <a:pt x="2673481" y="1012610"/>
                  </a:lnTo>
                  <a:close/>
                  <a:moveTo>
                    <a:pt x="344633" y="863663"/>
                  </a:moveTo>
                  <a:cubicBezTo>
                    <a:pt x="369391" y="870033"/>
                    <a:pt x="394150" y="875504"/>
                    <a:pt x="419394" y="878925"/>
                  </a:cubicBezTo>
                  <a:cubicBezTo>
                    <a:pt x="520369" y="892605"/>
                    <a:pt x="629112" y="884396"/>
                    <a:pt x="714553" y="895341"/>
                  </a:cubicBezTo>
                  <a:lnTo>
                    <a:pt x="739734" y="900282"/>
                  </a:lnTo>
                  <a:lnTo>
                    <a:pt x="777297" y="907653"/>
                  </a:lnTo>
                  <a:lnTo>
                    <a:pt x="788191" y="910703"/>
                  </a:lnTo>
                  <a:lnTo>
                    <a:pt x="777298" y="907653"/>
                  </a:lnTo>
                  <a:lnTo>
                    <a:pt x="739734" y="900282"/>
                  </a:lnTo>
                  <a:lnTo>
                    <a:pt x="714551" y="895340"/>
                  </a:lnTo>
                  <a:cubicBezTo>
                    <a:pt x="629111" y="884396"/>
                    <a:pt x="520368" y="892604"/>
                    <a:pt x="419392" y="878924"/>
                  </a:cubicBezTo>
                  <a:close/>
                  <a:moveTo>
                    <a:pt x="1631096" y="788636"/>
                  </a:moveTo>
                  <a:cubicBezTo>
                    <a:pt x="1511997" y="787268"/>
                    <a:pt x="1390309" y="852932"/>
                    <a:pt x="1289333" y="870716"/>
                  </a:cubicBezTo>
                  <a:cubicBezTo>
                    <a:pt x="1188359" y="888500"/>
                    <a:pt x="1084794" y="883028"/>
                    <a:pt x="1025245" y="895340"/>
                  </a:cubicBezTo>
                  <a:cubicBezTo>
                    <a:pt x="965695" y="907653"/>
                    <a:pt x="983818" y="944588"/>
                    <a:pt x="932036" y="944588"/>
                  </a:cubicBezTo>
                  <a:cubicBezTo>
                    <a:pt x="919090" y="944588"/>
                    <a:pt x="904365" y="942194"/>
                    <a:pt x="888223" y="938432"/>
                  </a:cubicBezTo>
                  <a:lnTo>
                    <a:pt x="885869" y="937786"/>
                  </a:lnTo>
                  <a:lnTo>
                    <a:pt x="888224" y="938433"/>
                  </a:lnTo>
                  <a:cubicBezTo>
                    <a:pt x="904366" y="942195"/>
                    <a:pt x="919091" y="944589"/>
                    <a:pt x="932037" y="944589"/>
                  </a:cubicBezTo>
                  <a:cubicBezTo>
                    <a:pt x="983819" y="944589"/>
                    <a:pt x="965696" y="907653"/>
                    <a:pt x="1025246" y="895341"/>
                  </a:cubicBezTo>
                  <a:cubicBezTo>
                    <a:pt x="1084795" y="883028"/>
                    <a:pt x="1188360" y="888500"/>
                    <a:pt x="1289335" y="870716"/>
                  </a:cubicBezTo>
                  <a:cubicBezTo>
                    <a:pt x="1365066" y="857378"/>
                    <a:pt x="1452449" y="817107"/>
                    <a:pt x="1541652" y="798383"/>
                  </a:cubicBezTo>
                  <a:lnTo>
                    <a:pt x="1631097" y="788636"/>
                  </a:lnTo>
                  <a:lnTo>
                    <a:pt x="1676425" y="791618"/>
                  </a:lnTo>
                  <a:lnTo>
                    <a:pt x="1676426" y="791618"/>
                  </a:lnTo>
                  <a:lnTo>
                    <a:pt x="1631097" y="788636"/>
                  </a:lnTo>
                  <a:lnTo>
                    <a:pt x="1631097" y="788636"/>
                  </a:lnTo>
                  <a:close/>
                  <a:moveTo>
                    <a:pt x="5743206" y="0"/>
                  </a:moveTo>
                  <a:lnTo>
                    <a:pt x="5771910" y="4482"/>
                  </a:lnTo>
                  <a:cubicBezTo>
                    <a:pt x="5839996" y="17180"/>
                    <a:pt x="5904237" y="32057"/>
                    <a:pt x="5959903" y="50525"/>
                  </a:cubicBezTo>
                  <a:cubicBezTo>
                    <a:pt x="6182566" y="124398"/>
                    <a:pt x="6268008" y="277615"/>
                    <a:pt x="6519150" y="354223"/>
                  </a:cubicBezTo>
                  <a:cubicBezTo>
                    <a:pt x="6770294" y="430831"/>
                    <a:pt x="7189729" y="458192"/>
                    <a:pt x="7466764" y="510176"/>
                  </a:cubicBezTo>
                  <a:cubicBezTo>
                    <a:pt x="7743799" y="562160"/>
                    <a:pt x="7963872" y="659289"/>
                    <a:pt x="8181358" y="666129"/>
                  </a:cubicBezTo>
                  <a:cubicBezTo>
                    <a:pt x="8398843" y="672968"/>
                    <a:pt x="8574902" y="581312"/>
                    <a:pt x="8771675" y="551216"/>
                  </a:cubicBezTo>
                  <a:cubicBezTo>
                    <a:pt x="8968447" y="521120"/>
                    <a:pt x="9175576" y="525224"/>
                    <a:pt x="9361992" y="485551"/>
                  </a:cubicBezTo>
                  <a:cubicBezTo>
                    <a:pt x="9455199" y="465715"/>
                    <a:pt x="9549054" y="430147"/>
                    <a:pt x="9638702" y="395776"/>
                  </a:cubicBezTo>
                  <a:lnTo>
                    <a:pt x="9702244" y="372178"/>
                  </a:lnTo>
                  <a:lnTo>
                    <a:pt x="9727055" y="383977"/>
                  </a:lnTo>
                  <a:cubicBezTo>
                    <a:pt x="9755535" y="395349"/>
                    <a:pt x="9787899" y="405181"/>
                    <a:pt x="9828031" y="411680"/>
                  </a:cubicBezTo>
                  <a:cubicBezTo>
                    <a:pt x="9988556" y="437672"/>
                    <a:pt x="10307015" y="428096"/>
                    <a:pt x="10433882" y="444512"/>
                  </a:cubicBezTo>
                  <a:cubicBezTo>
                    <a:pt x="10560749" y="460927"/>
                    <a:pt x="10514144" y="506072"/>
                    <a:pt x="10589229" y="510176"/>
                  </a:cubicBezTo>
                  <a:cubicBezTo>
                    <a:pt x="10664314" y="514280"/>
                    <a:pt x="10767877" y="463663"/>
                    <a:pt x="10884387" y="469135"/>
                  </a:cubicBezTo>
                  <a:cubicBezTo>
                    <a:pt x="11000897" y="474607"/>
                    <a:pt x="11164011" y="547112"/>
                    <a:pt x="11288288" y="543008"/>
                  </a:cubicBezTo>
                  <a:cubicBezTo>
                    <a:pt x="11381495" y="539930"/>
                    <a:pt x="11441207" y="499916"/>
                    <a:pt x="11529682" y="469713"/>
                  </a:cubicBezTo>
                  <a:lnTo>
                    <a:pt x="11612362" y="448952"/>
                  </a:lnTo>
                  <a:lnTo>
                    <a:pt x="11661848" y="465376"/>
                  </a:lnTo>
                  <a:cubicBezTo>
                    <a:pt x="11775323" y="503010"/>
                    <a:pt x="11929254" y="553535"/>
                    <a:pt x="12078128" y="595911"/>
                  </a:cubicBezTo>
                  <a:lnTo>
                    <a:pt x="12191999" y="625868"/>
                  </a:lnTo>
                  <a:lnTo>
                    <a:pt x="12191999" y="1072321"/>
                  </a:lnTo>
                  <a:lnTo>
                    <a:pt x="12191999" y="1334345"/>
                  </a:lnTo>
                  <a:lnTo>
                    <a:pt x="0" y="1334345"/>
                  </a:lnTo>
                  <a:lnTo>
                    <a:pt x="0" y="1072321"/>
                  </a:lnTo>
                  <a:lnTo>
                    <a:pt x="1" y="1072321"/>
                  </a:lnTo>
                  <a:lnTo>
                    <a:pt x="1" y="813658"/>
                  </a:lnTo>
                  <a:lnTo>
                    <a:pt x="20711" y="812426"/>
                  </a:lnTo>
                  <a:lnTo>
                    <a:pt x="22430" y="812443"/>
                  </a:lnTo>
                  <a:lnTo>
                    <a:pt x="108700" y="813260"/>
                  </a:lnTo>
                  <a:lnTo>
                    <a:pt x="170240" y="821105"/>
                  </a:lnTo>
                  <a:lnTo>
                    <a:pt x="192198" y="823904"/>
                  </a:lnTo>
                  <a:lnTo>
                    <a:pt x="192199" y="823904"/>
                  </a:lnTo>
                  <a:lnTo>
                    <a:pt x="170240" y="821105"/>
                  </a:lnTo>
                  <a:lnTo>
                    <a:pt x="108699" y="813259"/>
                  </a:lnTo>
                  <a:lnTo>
                    <a:pt x="22430" y="812443"/>
                  </a:lnTo>
                  <a:lnTo>
                    <a:pt x="20711" y="812426"/>
                  </a:lnTo>
                  <a:lnTo>
                    <a:pt x="20711" y="812426"/>
                  </a:lnTo>
                  <a:lnTo>
                    <a:pt x="20710" y="812426"/>
                  </a:lnTo>
                  <a:lnTo>
                    <a:pt x="0" y="813658"/>
                  </a:lnTo>
                  <a:lnTo>
                    <a:pt x="0" y="489071"/>
                  </a:lnTo>
                  <a:lnTo>
                    <a:pt x="43142" y="505751"/>
                  </a:lnTo>
                  <a:cubicBezTo>
                    <a:pt x="107870" y="530012"/>
                    <a:pt x="166772" y="548138"/>
                    <a:pt x="212081" y="543008"/>
                  </a:cubicBezTo>
                  <a:cubicBezTo>
                    <a:pt x="393318" y="522488"/>
                    <a:pt x="468403" y="482815"/>
                    <a:pt x="600448" y="460927"/>
                  </a:cubicBezTo>
                  <a:cubicBezTo>
                    <a:pt x="732493" y="439040"/>
                    <a:pt x="893017" y="433567"/>
                    <a:pt x="1004349" y="411680"/>
                  </a:cubicBezTo>
                  <a:cubicBezTo>
                    <a:pt x="1115680" y="389791"/>
                    <a:pt x="1113092" y="347383"/>
                    <a:pt x="1268437" y="329598"/>
                  </a:cubicBezTo>
                  <a:cubicBezTo>
                    <a:pt x="1423783" y="311814"/>
                    <a:pt x="1770725" y="298134"/>
                    <a:pt x="1936428" y="304974"/>
                  </a:cubicBezTo>
                  <a:cubicBezTo>
                    <a:pt x="2102131" y="311814"/>
                    <a:pt x="2184982" y="363799"/>
                    <a:pt x="2262655" y="370639"/>
                  </a:cubicBezTo>
                  <a:cubicBezTo>
                    <a:pt x="2340329" y="377479"/>
                    <a:pt x="2306671" y="335070"/>
                    <a:pt x="2402467" y="346015"/>
                  </a:cubicBezTo>
                  <a:cubicBezTo>
                    <a:pt x="2498264" y="356959"/>
                    <a:pt x="2635487" y="425359"/>
                    <a:pt x="2837437" y="436303"/>
                  </a:cubicBezTo>
                  <a:cubicBezTo>
                    <a:pt x="3039388" y="447247"/>
                    <a:pt x="3435523" y="415783"/>
                    <a:pt x="3614171" y="411680"/>
                  </a:cubicBezTo>
                  <a:cubicBezTo>
                    <a:pt x="3792819" y="407575"/>
                    <a:pt x="3769517" y="414416"/>
                    <a:pt x="3909329" y="411680"/>
                  </a:cubicBezTo>
                  <a:cubicBezTo>
                    <a:pt x="4049141" y="408943"/>
                    <a:pt x="4328764" y="397999"/>
                    <a:pt x="4453042" y="395263"/>
                  </a:cubicBezTo>
                  <a:cubicBezTo>
                    <a:pt x="4577318" y="392527"/>
                    <a:pt x="4585086" y="414414"/>
                    <a:pt x="4654993" y="395263"/>
                  </a:cubicBezTo>
                  <a:cubicBezTo>
                    <a:pt x="4724898" y="376111"/>
                    <a:pt x="4743022" y="321391"/>
                    <a:pt x="4872478" y="280350"/>
                  </a:cubicBezTo>
                  <a:cubicBezTo>
                    <a:pt x="5001933" y="239310"/>
                    <a:pt x="5263433" y="202374"/>
                    <a:pt x="5431725" y="149021"/>
                  </a:cubicBezTo>
                  <a:cubicBezTo>
                    <a:pt x="5536908" y="115676"/>
                    <a:pt x="5617817" y="59353"/>
                    <a:pt x="5706691" y="16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669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406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772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670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045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929449" y="759879"/>
            <a:ext cx="1051501" cy="373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114765" y="759885"/>
            <a:ext cx="5305759" cy="450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Century Gothic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330460" y="182457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573996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30452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30460" y="182457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874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923962" y="4458724"/>
            <a:ext cx="329609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点击</a:t>
            </a:r>
            <a:r>
              <a:rPr kumimoji="1" lang="en-US" altLang="zh-CN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4" name="图片 3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27832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4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形状 1"/>
          <p:cNvSpPr/>
          <p:nvPr/>
        </p:nvSpPr>
        <p:spPr>
          <a:xfrm>
            <a:off x="8" y="384049"/>
            <a:ext cx="9143999" cy="1079437"/>
          </a:xfrm>
          <a:custGeom>
            <a:avLst/>
            <a:gdLst>
              <a:gd name="connsiteX0" fmla="*/ 10439343 w 10873408"/>
              <a:gd name="connsiteY0" fmla="*/ 17 h 1822005"/>
              <a:gd name="connsiteX1" fmla="*/ 10823807 w 10873408"/>
              <a:gd name="connsiteY1" fmla="*/ 160670 h 1822005"/>
              <a:gd name="connsiteX2" fmla="*/ 10873408 w 10873408"/>
              <a:gd name="connsiteY2" fmla="*/ 184273 h 1822005"/>
              <a:gd name="connsiteX3" fmla="*/ 10873408 w 10873408"/>
              <a:gd name="connsiteY3" fmla="*/ 1327582 h 1822005"/>
              <a:gd name="connsiteX4" fmla="*/ 10843181 w 10873408"/>
              <a:gd name="connsiteY4" fmla="*/ 1332070 h 1822005"/>
              <a:gd name="connsiteX5" fmla="*/ 10732453 w 10873408"/>
              <a:gd name="connsiteY5" fmla="*/ 1325792 h 1822005"/>
              <a:gd name="connsiteX6" fmla="*/ 10399944 w 10873408"/>
              <a:gd name="connsiteY6" fmla="*/ 1090264 h 1822005"/>
              <a:gd name="connsiteX7" fmla="*/ 10247544 w 10873408"/>
              <a:gd name="connsiteY7" fmla="*/ 1298083 h 1822005"/>
              <a:gd name="connsiteX8" fmla="*/ 10039726 w 10873408"/>
              <a:gd name="connsiteY8" fmla="*/ 1256519 h 1822005"/>
              <a:gd name="connsiteX9" fmla="*/ 9471690 w 10873408"/>
              <a:gd name="connsiteY9" fmla="*/ 1353501 h 1822005"/>
              <a:gd name="connsiteX10" fmla="*/ 9139181 w 10873408"/>
              <a:gd name="connsiteY10" fmla="*/ 1145683 h 1822005"/>
              <a:gd name="connsiteX11" fmla="*/ 8751253 w 10873408"/>
              <a:gd name="connsiteY11" fmla="*/ 1187246 h 1822005"/>
              <a:gd name="connsiteX12" fmla="*/ 8501872 w 10873408"/>
              <a:gd name="connsiteY12" fmla="*/ 1381210 h 1822005"/>
              <a:gd name="connsiteX13" fmla="*/ 8127799 w 10873408"/>
              <a:gd name="connsiteY13" fmla="*/ 1547464 h 1822005"/>
              <a:gd name="connsiteX14" fmla="*/ 7753726 w 10873408"/>
              <a:gd name="connsiteY14" fmla="*/ 1450483 h 1822005"/>
              <a:gd name="connsiteX15" fmla="*/ 7268817 w 10873408"/>
              <a:gd name="connsiteY15" fmla="*/ 1422773 h 1822005"/>
              <a:gd name="connsiteX16" fmla="*/ 6853181 w 10873408"/>
              <a:gd name="connsiteY16" fmla="*/ 1505901 h 1822005"/>
              <a:gd name="connsiteX17" fmla="*/ 6437544 w 10873408"/>
              <a:gd name="connsiteY17" fmla="*/ 1381210 h 1822005"/>
              <a:gd name="connsiteX18" fmla="*/ 5689399 w 10873408"/>
              <a:gd name="connsiteY18" fmla="*/ 1395064 h 1822005"/>
              <a:gd name="connsiteX19" fmla="*/ 5135217 w 10873408"/>
              <a:gd name="connsiteY19" fmla="*/ 1242664 h 1822005"/>
              <a:gd name="connsiteX20" fmla="*/ 4608744 w 10873408"/>
              <a:gd name="connsiteY20" fmla="*/ 1173392 h 1822005"/>
              <a:gd name="connsiteX21" fmla="*/ 4220817 w 10873408"/>
              <a:gd name="connsiteY21" fmla="*/ 854737 h 1822005"/>
              <a:gd name="connsiteX22" fmla="*/ 3874453 w 10873408"/>
              <a:gd name="connsiteY22" fmla="*/ 1034846 h 1822005"/>
              <a:gd name="connsiteX23" fmla="*/ 3500381 w 10873408"/>
              <a:gd name="connsiteY23" fmla="*/ 1020992 h 1822005"/>
              <a:gd name="connsiteX24" fmla="*/ 3403399 w 10873408"/>
              <a:gd name="connsiteY24" fmla="*/ 1173392 h 1822005"/>
              <a:gd name="connsiteX25" fmla="*/ 3209435 w 10873408"/>
              <a:gd name="connsiteY25" fmla="*/ 1311937 h 1822005"/>
              <a:gd name="connsiteX26" fmla="*/ 3098599 w 10873408"/>
              <a:gd name="connsiteY26" fmla="*/ 1311937 h 1822005"/>
              <a:gd name="connsiteX27" fmla="*/ 2890781 w 10873408"/>
              <a:gd name="connsiteY27" fmla="*/ 1408919 h 1822005"/>
              <a:gd name="connsiteX28" fmla="*/ 2669108 w 10873408"/>
              <a:gd name="connsiteY28" fmla="*/ 1381210 h 1822005"/>
              <a:gd name="connsiteX29" fmla="*/ 2405872 w 10873408"/>
              <a:gd name="connsiteY29" fmla="*/ 1602883 h 1822005"/>
              <a:gd name="connsiteX30" fmla="*/ 2239617 w 10873408"/>
              <a:gd name="connsiteY30" fmla="*/ 1505901 h 1822005"/>
              <a:gd name="connsiteX31" fmla="*/ 1976381 w 10873408"/>
              <a:gd name="connsiteY31" fmla="*/ 1616737 h 1822005"/>
              <a:gd name="connsiteX32" fmla="*/ 1837835 w 10873408"/>
              <a:gd name="connsiteY32" fmla="*/ 1533610 h 1822005"/>
              <a:gd name="connsiteX33" fmla="*/ 1671581 w 10873408"/>
              <a:gd name="connsiteY33" fmla="*/ 1686010 h 1822005"/>
              <a:gd name="connsiteX34" fmla="*/ 1533035 w 10873408"/>
              <a:gd name="connsiteY34" fmla="*/ 1796846 h 1822005"/>
              <a:gd name="connsiteX35" fmla="*/ 1283653 w 10873408"/>
              <a:gd name="connsiteY35" fmla="*/ 1810701 h 1822005"/>
              <a:gd name="connsiteX36" fmla="*/ 1145108 w 10873408"/>
              <a:gd name="connsiteY36" fmla="*/ 1658301 h 1822005"/>
              <a:gd name="connsiteX37" fmla="*/ 881872 w 10873408"/>
              <a:gd name="connsiteY37" fmla="*/ 1561319 h 1822005"/>
              <a:gd name="connsiteX38" fmla="*/ 493944 w 10873408"/>
              <a:gd name="connsiteY38" fmla="*/ 1367355 h 1822005"/>
              <a:gd name="connsiteX39" fmla="*/ 216853 w 10873408"/>
              <a:gd name="connsiteY39" fmla="*/ 1311937 h 1822005"/>
              <a:gd name="connsiteX40" fmla="*/ 57661 w 10873408"/>
              <a:gd name="connsiteY40" fmla="*/ 1092632 h 1822005"/>
              <a:gd name="connsiteX41" fmla="*/ 0 w 10873408"/>
              <a:gd name="connsiteY41" fmla="*/ 999795 h 1822005"/>
              <a:gd name="connsiteX42" fmla="*/ 0 w 10873408"/>
              <a:gd name="connsiteY42" fmla="*/ 123606 h 1822005"/>
              <a:gd name="connsiteX43" fmla="*/ 36623 w 10873408"/>
              <a:gd name="connsiteY43" fmla="*/ 196714 h 1822005"/>
              <a:gd name="connsiteX44" fmla="*/ 286126 w 10873408"/>
              <a:gd name="connsiteY44" fmla="*/ 619210 h 1822005"/>
              <a:gd name="connsiteX45" fmla="*/ 798744 w 10873408"/>
              <a:gd name="connsiteY45" fmla="*/ 882446 h 1822005"/>
              <a:gd name="connsiteX46" fmla="*/ 978853 w 10873408"/>
              <a:gd name="connsiteY46" fmla="*/ 1020992 h 1822005"/>
              <a:gd name="connsiteX47" fmla="*/ 1283653 w 10873408"/>
              <a:gd name="connsiteY47" fmla="*/ 896301 h 1822005"/>
              <a:gd name="connsiteX48" fmla="*/ 1907108 w 10873408"/>
              <a:gd name="connsiteY48" fmla="*/ 536083 h 1822005"/>
              <a:gd name="connsiteX49" fmla="*/ 2488999 w 10873408"/>
              <a:gd name="connsiteY49" fmla="*/ 314410 h 1822005"/>
              <a:gd name="connsiteX50" fmla="*/ 3320272 w 10873408"/>
              <a:gd name="connsiteY50" fmla="*/ 466810 h 1822005"/>
              <a:gd name="connsiteX51" fmla="*/ 3916017 w 10873408"/>
              <a:gd name="connsiteY51" fmla="*/ 619210 h 1822005"/>
              <a:gd name="connsiteX52" fmla="*/ 4137690 w 10873408"/>
              <a:gd name="connsiteY52" fmla="*/ 702337 h 1822005"/>
              <a:gd name="connsiteX53" fmla="*/ 4442490 w 10873408"/>
              <a:gd name="connsiteY53" fmla="*/ 799319 h 1822005"/>
              <a:gd name="connsiteX54" fmla="*/ 4622599 w 10873408"/>
              <a:gd name="connsiteY54" fmla="*/ 979428 h 1822005"/>
              <a:gd name="connsiteX55" fmla="*/ 4955108 w 10873408"/>
              <a:gd name="connsiteY55" fmla="*/ 1062555 h 1822005"/>
              <a:gd name="connsiteX56" fmla="*/ 5287617 w 10873408"/>
              <a:gd name="connsiteY56" fmla="*/ 896301 h 1822005"/>
              <a:gd name="connsiteX57" fmla="*/ 5675544 w 10873408"/>
              <a:gd name="connsiteY57" fmla="*/ 993283 h 1822005"/>
              <a:gd name="connsiteX58" fmla="*/ 5938781 w 10873408"/>
              <a:gd name="connsiteY58" fmla="*/ 743901 h 1822005"/>
              <a:gd name="connsiteX59" fmla="*/ 6188162 w 10873408"/>
              <a:gd name="connsiteY59" fmla="*/ 702337 h 1822005"/>
              <a:gd name="connsiteX60" fmla="*/ 6645362 w 10873408"/>
              <a:gd name="connsiteY60" fmla="*/ 342119 h 1822005"/>
              <a:gd name="connsiteX61" fmla="*/ 6950162 w 10873408"/>
              <a:gd name="connsiteY61" fmla="*/ 605355 h 1822005"/>
              <a:gd name="connsiteX62" fmla="*/ 7227253 w 10873408"/>
              <a:gd name="connsiteY62" fmla="*/ 799319 h 1822005"/>
              <a:gd name="connsiteX63" fmla="*/ 7532053 w 10873408"/>
              <a:gd name="connsiteY63" fmla="*/ 1104119 h 1822005"/>
              <a:gd name="connsiteX64" fmla="*/ 8030817 w 10873408"/>
              <a:gd name="connsiteY64" fmla="*/ 882446 h 1822005"/>
              <a:gd name="connsiteX65" fmla="*/ 8557290 w 10873408"/>
              <a:gd name="connsiteY65" fmla="*/ 910155 h 1822005"/>
              <a:gd name="connsiteX66" fmla="*/ 8834381 w 10873408"/>
              <a:gd name="connsiteY66" fmla="*/ 1034846 h 1822005"/>
              <a:gd name="connsiteX67" fmla="*/ 9319290 w 10873408"/>
              <a:gd name="connsiteY67" fmla="*/ 577646 h 1822005"/>
              <a:gd name="connsiteX68" fmla="*/ 9804199 w 10873408"/>
              <a:gd name="connsiteY68" fmla="*/ 494519 h 1822005"/>
              <a:gd name="connsiteX69" fmla="*/ 10372235 w 10873408"/>
              <a:gd name="connsiteY69" fmla="*/ 9610 h 1822005"/>
              <a:gd name="connsiteX70" fmla="*/ 10439343 w 10873408"/>
              <a:gd name="connsiteY70" fmla="*/ 17 h 182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873408" h="1822005">
                <a:moveTo>
                  <a:pt x="10439343" y="17"/>
                </a:moveTo>
                <a:cubicBezTo>
                  <a:pt x="10572693" y="-1471"/>
                  <a:pt x="10700848" y="95917"/>
                  <a:pt x="10823807" y="160670"/>
                </a:cubicBezTo>
                <a:lnTo>
                  <a:pt x="10873408" y="184273"/>
                </a:lnTo>
                <a:lnTo>
                  <a:pt x="10873408" y="1327582"/>
                </a:lnTo>
                <a:lnTo>
                  <a:pt x="10843181" y="1332070"/>
                </a:lnTo>
                <a:cubicBezTo>
                  <a:pt x="10803169" y="1335606"/>
                  <a:pt x="10765357" y="1335029"/>
                  <a:pt x="10732453" y="1325792"/>
                </a:cubicBezTo>
                <a:cubicBezTo>
                  <a:pt x="10600835" y="1288847"/>
                  <a:pt x="10480762" y="1094882"/>
                  <a:pt x="10399944" y="1090264"/>
                </a:cubicBezTo>
                <a:cubicBezTo>
                  <a:pt x="10319126" y="1085646"/>
                  <a:pt x="10307580" y="1270374"/>
                  <a:pt x="10247544" y="1298083"/>
                </a:cubicBezTo>
                <a:cubicBezTo>
                  <a:pt x="10187508" y="1325792"/>
                  <a:pt x="10169035" y="1247283"/>
                  <a:pt x="10039726" y="1256519"/>
                </a:cubicBezTo>
                <a:cubicBezTo>
                  <a:pt x="9910417" y="1265755"/>
                  <a:pt x="9621781" y="1371974"/>
                  <a:pt x="9471690" y="1353501"/>
                </a:cubicBezTo>
                <a:cubicBezTo>
                  <a:pt x="9321599" y="1335028"/>
                  <a:pt x="9259254" y="1173392"/>
                  <a:pt x="9139181" y="1145683"/>
                </a:cubicBezTo>
                <a:cubicBezTo>
                  <a:pt x="9019108" y="1117974"/>
                  <a:pt x="8857471" y="1147992"/>
                  <a:pt x="8751253" y="1187246"/>
                </a:cubicBezTo>
                <a:cubicBezTo>
                  <a:pt x="8645035" y="1226500"/>
                  <a:pt x="8605781" y="1321174"/>
                  <a:pt x="8501872" y="1381210"/>
                </a:cubicBezTo>
                <a:cubicBezTo>
                  <a:pt x="8397963" y="1441246"/>
                  <a:pt x="8252490" y="1535919"/>
                  <a:pt x="8127799" y="1547464"/>
                </a:cubicBezTo>
                <a:cubicBezTo>
                  <a:pt x="8003108" y="1559009"/>
                  <a:pt x="7896890" y="1471265"/>
                  <a:pt x="7753726" y="1450483"/>
                </a:cubicBezTo>
                <a:cubicBezTo>
                  <a:pt x="7610562" y="1429701"/>
                  <a:pt x="7418908" y="1413537"/>
                  <a:pt x="7268817" y="1422773"/>
                </a:cubicBezTo>
                <a:cubicBezTo>
                  <a:pt x="7118726" y="1432009"/>
                  <a:pt x="6991727" y="1512828"/>
                  <a:pt x="6853181" y="1505901"/>
                </a:cubicBezTo>
                <a:cubicBezTo>
                  <a:pt x="6714636" y="1498974"/>
                  <a:pt x="6631508" y="1399683"/>
                  <a:pt x="6437544" y="1381210"/>
                </a:cubicBezTo>
                <a:cubicBezTo>
                  <a:pt x="6243580" y="1362737"/>
                  <a:pt x="5906453" y="1418155"/>
                  <a:pt x="5689399" y="1395064"/>
                </a:cubicBezTo>
                <a:cubicBezTo>
                  <a:pt x="5472345" y="1371973"/>
                  <a:pt x="5315326" y="1279609"/>
                  <a:pt x="5135217" y="1242664"/>
                </a:cubicBezTo>
                <a:cubicBezTo>
                  <a:pt x="4955108" y="1205719"/>
                  <a:pt x="4761144" y="1238047"/>
                  <a:pt x="4608744" y="1173392"/>
                </a:cubicBezTo>
                <a:cubicBezTo>
                  <a:pt x="4456344" y="1108737"/>
                  <a:pt x="4343199" y="877828"/>
                  <a:pt x="4220817" y="854737"/>
                </a:cubicBezTo>
                <a:cubicBezTo>
                  <a:pt x="4098435" y="831646"/>
                  <a:pt x="3994526" y="1007137"/>
                  <a:pt x="3874453" y="1034846"/>
                </a:cubicBezTo>
                <a:cubicBezTo>
                  <a:pt x="3754380" y="1062555"/>
                  <a:pt x="3578890" y="997901"/>
                  <a:pt x="3500381" y="1020992"/>
                </a:cubicBezTo>
                <a:cubicBezTo>
                  <a:pt x="3421872" y="1044083"/>
                  <a:pt x="3451890" y="1124901"/>
                  <a:pt x="3403399" y="1173392"/>
                </a:cubicBezTo>
                <a:cubicBezTo>
                  <a:pt x="3354908" y="1221883"/>
                  <a:pt x="3260235" y="1288846"/>
                  <a:pt x="3209435" y="1311937"/>
                </a:cubicBezTo>
                <a:cubicBezTo>
                  <a:pt x="3158635" y="1335028"/>
                  <a:pt x="3151708" y="1295773"/>
                  <a:pt x="3098599" y="1311937"/>
                </a:cubicBezTo>
                <a:cubicBezTo>
                  <a:pt x="3045490" y="1328101"/>
                  <a:pt x="2962363" y="1397373"/>
                  <a:pt x="2890781" y="1408919"/>
                </a:cubicBezTo>
                <a:cubicBezTo>
                  <a:pt x="2819199" y="1420465"/>
                  <a:pt x="2749926" y="1348883"/>
                  <a:pt x="2669108" y="1381210"/>
                </a:cubicBezTo>
                <a:cubicBezTo>
                  <a:pt x="2588290" y="1413537"/>
                  <a:pt x="2477454" y="1582101"/>
                  <a:pt x="2405872" y="1602883"/>
                </a:cubicBezTo>
                <a:cubicBezTo>
                  <a:pt x="2334290" y="1623665"/>
                  <a:pt x="2311199" y="1503592"/>
                  <a:pt x="2239617" y="1505901"/>
                </a:cubicBezTo>
                <a:cubicBezTo>
                  <a:pt x="2168035" y="1508210"/>
                  <a:pt x="2043345" y="1612119"/>
                  <a:pt x="1976381" y="1616737"/>
                </a:cubicBezTo>
                <a:cubicBezTo>
                  <a:pt x="1909417" y="1621355"/>
                  <a:pt x="1888635" y="1522064"/>
                  <a:pt x="1837835" y="1533610"/>
                </a:cubicBezTo>
                <a:cubicBezTo>
                  <a:pt x="1787035" y="1545156"/>
                  <a:pt x="1722381" y="1642137"/>
                  <a:pt x="1671581" y="1686010"/>
                </a:cubicBezTo>
                <a:cubicBezTo>
                  <a:pt x="1620781" y="1729883"/>
                  <a:pt x="1597690" y="1776064"/>
                  <a:pt x="1533035" y="1796846"/>
                </a:cubicBezTo>
                <a:cubicBezTo>
                  <a:pt x="1468380" y="1817628"/>
                  <a:pt x="1348307" y="1833792"/>
                  <a:pt x="1283653" y="1810701"/>
                </a:cubicBezTo>
                <a:cubicBezTo>
                  <a:pt x="1218999" y="1787610"/>
                  <a:pt x="1212072" y="1699865"/>
                  <a:pt x="1145108" y="1658301"/>
                </a:cubicBezTo>
                <a:cubicBezTo>
                  <a:pt x="1078145" y="1616737"/>
                  <a:pt x="990399" y="1609810"/>
                  <a:pt x="881872" y="1561319"/>
                </a:cubicBezTo>
                <a:cubicBezTo>
                  <a:pt x="773345" y="1512828"/>
                  <a:pt x="604780" y="1408919"/>
                  <a:pt x="493944" y="1367355"/>
                </a:cubicBezTo>
                <a:cubicBezTo>
                  <a:pt x="383108" y="1325791"/>
                  <a:pt x="329998" y="1415846"/>
                  <a:pt x="216853" y="1311937"/>
                </a:cubicBezTo>
                <a:cubicBezTo>
                  <a:pt x="174424" y="1272971"/>
                  <a:pt x="116733" y="1186597"/>
                  <a:pt x="57661" y="1092632"/>
                </a:cubicBezTo>
                <a:lnTo>
                  <a:pt x="0" y="999795"/>
                </a:lnTo>
                <a:lnTo>
                  <a:pt x="0" y="123606"/>
                </a:lnTo>
                <a:lnTo>
                  <a:pt x="36623" y="196714"/>
                </a:lnTo>
                <a:cubicBezTo>
                  <a:pt x="126366" y="381626"/>
                  <a:pt x="215988" y="591501"/>
                  <a:pt x="286126" y="619210"/>
                </a:cubicBezTo>
                <a:cubicBezTo>
                  <a:pt x="473162" y="693101"/>
                  <a:pt x="683290" y="815482"/>
                  <a:pt x="798744" y="882446"/>
                </a:cubicBezTo>
                <a:cubicBezTo>
                  <a:pt x="914198" y="949410"/>
                  <a:pt x="898035" y="1018683"/>
                  <a:pt x="978853" y="1020992"/>
                </a:cubicBezTo>
                <a:cubicBezTo>
                  <a:pt x="1059671" y="1023301"/>
                  <a:pt x="1128944" y="977119"/>
                  <a:pt x="1283653" y="896301"/>
                </a:cubicBezTo>
                <a:cubicBezTo>
                  <a:pt x="1438362" y="815483"/>
                  <a:pt x="1706217" y="633065"/>
                  <a:pt x="1907108" y="536083"/>
                </a:cubicBezTo>
                <a:cubicBezTo>
                  <a:pt x="2107999" y="439101"/>
                  <a:pt x="2253472" y="325956"/>
                  <a:pt x="2488999" y="314410"/>
                </a:cubicBezTo>
                <a:cubicBezTo>
                  <a:pt x="2724526" y="302864"/>
                  <a:pt x="3082436" y="416010"/>
                  <a:pt x="3320272" y="466810"/>
                </a:cubicBezTo>
                <a:cubicBezTo>
                  <a:pt x="3558108" y="517610"/>
                  <a:pt x="3779781" y="579956"/>
                  <a:pt x="3916017" y="619210"/>
                </a:cubicBezTo>
                <a:cubicBezTo>
                  <a:pt x="4052253" y="658464"/>
                  <a:pt x="4049945" y="672319"/>
                  <a:pt x="4137690" y="702337"/>
                </a:cubicBezTo>
                <a:cubicBezTo>
                  <a:pt x="4225435" y="732355"/>
                  <a:pt x="4361672" y="753137"/>
                  <a:pt x="4442490" y="799319"/>
                </a:cubicBezTo>
                <a:cubicBezTo>
                  <a:pt x="4523308" y="845501"/>
                  <a:pt x="4537163" y="935555"/>
                  <a:pt x="4622599" y="979428"/>
                </a:cubicBezTo>
                <a:cubicBezTo>
                  <a:pt x="4708035" y="1023301"/>
                  <a:pt x="4844272" y="1076409"/>
                  <a:pt x="4955108" y="1062555"/>
                </a:cubicBezTo>
                <a:cubicBezTo>
                  <a:pt x="5065944" y="1048701"/>
                  <a:pt x="5167544" y="907846"/>
                  <a:pt x="5287617" y="896301"/>
                </a:cubicBezTo>
                <a:cubicBezTo>
                  <a:pt x="5407690" y="884756"/>
                  <a:pt x="5567017" y="1018683"/>
                  <a:pt x="5675544" y="993283"/>
                </a:cubicBezTo>
                <a:cubicBezTo>
                  <a:pt x="5784071" y="967883"/>
                  <a:pt x="5853345" y="792392"/>
                  <a:pt x="5938781" y="743901"/>
                </a:cubicBezTo>
                <a:cubicBezTo>
                  <a:pt x="6024217" y="695410"/>
                  <a:pt x="6070399" y="769301"/>
                  <a:pt x="6188162" y="702337"/>
                </a:cubicBezTo>
                <a:cubicBezTo>
                  <a:pt x="6305926" y="635373"/>
                  <a:pt x="6518362" y="358283"/>
                  <a:pt x="6645362" y="342119"/>
                </a:cubicBezTo>
                <a:cubicBezTo>
                  <a:pt x="6772362" y="325955"/>
                  <a:pt x="6853180" y="529155"/>
                  <a:pt x="6950162" y="605355"/>
                </a:cubicBezTo>
                <a:cubicBezTo>
                  <a:pt x="7047144" y="681555"/>
                  <a:pt x="7130271" y="716192"/>
                  <a:pt x="7227253" y="799319"/>
                </a:cubicBezTo>
                <a:cubicBezTo>
                  <a:pt x="7324235" y="882446"/>
                  <a:pt x="7398126" y="1090264"/>
                  <a:pt x="7532053" y="1104119"/>
                </a:cubicBezTo>
                <a:cubicBezTo>
                  <a:pt x="7665980" y="1117974"/>
                  <a:pt x="7859944" y="914773"/>
                  <a:pt x="8030817" y="882446"/>
                </a:cubicBezTo>
                <a:cubicBezTo>
                  <a:pt x="8201690" y="850119"/>
                  <a:pt x="8423363" y="884755"/>
                  <a:pt x="8557290" y="910155"/>
                </a:cubicBezTo>
                <a:cubicBezTo>
                  <a:pt x="8691217" y="935555"/>
                  <a:pt x="8707381" y="1090264"/>
                  <a:pt x="8834381" y="1034846"/>
                </a:cubicBezTo>
                <a:cubicBezTo>
                  <a:pt x="8961381" y="979428"/>
                  <a:pt x="9157654" y="667700"/>
                  <a:pt x="9319290" y="577646"/>
                </a:cubicBezTo>
                <a:cubicBezTo>
                  <a:pt x="9480926" y="487592"/>
                  <a:pt x="9628708" y="589192"/>
                  <a:pt x="9804199" y="494519"/>
                </a:cubicBezTo>
                <a:cubicBezTo>
                  <a:pt x="9979690" y="399846"/>
                  <a:pt x="10192126" y="60410"/>
                  <a:pt x="10372235" y="9610"/>
                </a:cubicBezTo>
                <a:cubicBezTo>
                  <a:pt x="10394749" y="3260"/>
                  <a:pt x="10417118" y="266"/>
                  <a:pt x="10439343" y="1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" name="任意形状 2"/>
          <p:cNvSpPr/>
          <p:nvPr/>
        </p:nvSpPr>
        <p:spPr>
          <a:xfrm>
            <a:off x="3" y="1218764"/>
            <a:ext cx="4307404" cy="788847"/>
          </a:xfrm>
          <a:custGeom>
            <a:avLst/>
            <a:gdLst>
              <a:gd name="connsiteX0" fmla="*/ 4276235 w 5122065"/>
              <a:gd name="connsiteY0" fmla="*/ 0 h 1331509"/>
              <a:gd name="connsiteX1" fmla="*/ 4622599 w 5122065"/>
              <a:gd name="connsiteY1" fmla="*/ 263236 h 1331509"/>
              <a:gd name="connsiteX2" fmla="*/ 4959438 w 5122065"/>
              <a:gd name="connsiteY2" fmla="*/ 365414 h 1331509"/>
              <a:gd name="connsiteX3" fmla="*/ 5122065 w 5122065"/>
              <a:gd name="connsiteY3" fmla="*/ 413482 h 1331509"/>
              <a:gd name="connsiteX4" fmla="*/ 5089500 w 5122065"/>
              <a:gd name="connsiteY4" fmla="*/ 440694 h 1331509"/>
              <a:gd name="connsiteX5" fmla="*/ 4844272 w 5122065"/>
              <a:gd name="connsiteY5" fmla="*/ 665018 h 1331509"/>
              <a:gd name="connsiteX6" fmla="*/ 4345508 w 5122065"/>
              <a:gd name="connsiteY6" fmla="*/ 886691 h 1331509"/>
              <a:gd name="connsiteX7" fmla="*/ 4151544 w 5122065"/>
              <a:gd name="connsiteY7" fmla="*/ 1080654 h 1331509"/>
              <a:gd name="connsiteX8" fmla="*/ 3971435 w 5122065"/>
              <a:gd name="connsiteY8" fmla="*/ 1080654 h 1331509"/>
              <a:gd name="connsiteX9" fmla="*/ 3486526 w 5122065"/>
              <a:gd name="connsiteY9" fmla="*/ 1108364 h 1331509"/>
              <a:gd name="connsiteX10" fmla="*/ 3223290 w 5122065"/>
              <a:gd name="connsiteY10" fmla="*/ 1108364 h 1331509"/>
              <a:gd name="connsiteX11" fmla="*/ 2530562 w 5122065"/>
              <a:gd name="connsiteY11" fmla="*/ 1149927 h 1331509"/>
              <a:gd name="connsiteX12" fmla="*/ 2142635 w 5122065"/>
              <a:gd name="connsiteY12" fmla="*/ 997527 h 1331509"/>
              <a:gd name="connsiteX13" fmla="*/ 2017944 w 5122065"/>
              <a:gd name="connsiteY13" fmla="*/ 1039091 h 1331509"/>
              <a:gd name="connsiteX14" fmla="*/ 1726999 w 5122065"/>
              <a:gd name="connsiteY14" fmla="*/ 928254 h 1331509"/>
              <a:gd name="connsiteX15" fmla="*/ 1131253 w 5122065"/>
              <a:gd name="connsiteY15" fmla="*/ 969818 h 1331509"/>
              <a:gd name="connsiteX16" fmla="*/ 895726 w 5122065"/>
              <a:gd name="connsiteY16" fmla="*/ 1108364 h 1331509"/>
              <a:gd name="connsiteX17" fmla="*/ 535508 w 5122065"/>
              <a:gd name="connsiteY17" fmla="*/ 1191491 h 1331509"/>
              <a:gd name="connsiteX18" fmla="*/ 189144 w 5122065"/>
              <a:gd name="connsiteY18" fmla="*/ 1330036 h 1331509"/>
              <a:gd name="connsiteX19" fmla="*/ 38476 w 5122065"/>
              <a:gd name="connsiteY19" fmla="*/ 1267149 h 1331509"/>
              <a:gd name="connsiteX20" fmla="*/ 0 w 5122065"/>
              <a:gd name="connsiteY20" fmla="*/ 1238995 h 1331509"/>
              <a:gd name="connsiteX21" fmla="*/ 0 w 5122065"/>
              <a:gd name="connsiteY21" fmla="*/ 121717 h 1331509"/>
              <a:gd name="connsiteX22" fmla="*/ 19548 w 5122065"/>
              <a:gd name="connsiteY22" fmla="*/ 121309 h 1331509"/>
              <a:gd name="connsiteX23" fmla="*/ 466235 w 5122065"/>
              <a:gd name="connsiteY23" fmla="*/ 193964 h 1331509"/>
              <a:gd name="connsiteX24" fmla="*/ 729472 w 5122065"/>
              <a:gd name="connsiteY24" fmla="*/ 512618 h 1331509"/>
              <a:gd name="connsiteX25" fmla="*/ 923435 w 5122065"/>
              <a:gd name="connsiteY25" fmla="*/ 484909 h 1331509"/>
              <a:gd name="connsiteX26" fmla="*/ 1477617 w 5122065"/>
              <a:gd name="connsiteY26" fmla="*/ 678873 h 1331509"/>
              <a:gd name="connsiteX27" fmla="*/ 2419726 w 5122065"/>
              <a:gd name="connsiteY27" fmla="*/ 512618 h 1331509"/>
              <a:gd name="connsiteX28" fmla="*/ 3389544 w 5122065"/>
              <a:gd name="connsiteY28" fmla="*/ 290945 h 1331509"/>
              <a:gd name="connsiteX29" fmla="*/ 3514235 w 5122065"/>
              <a:gd name="connsiteY29" fmla="*/ 415636 h 1331509"/>
              <a:gd name="connsiteX30" fmla="*/ 3929872 w 5122065"/>
              <a:gd name="connsiteY30" fmla="*/ 263236 h 1331509"/>
              <a:gd name="connsiteX31" fmla="*/ 4276235 w 5122065"/>
              <a:gd name="connsiteY31" fmla="*/ 0 h 133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65" h="1331509">
                <a:moveTo>
                  <a:pt x="4276235" y="0"/>
                </a:moveTo>
                <a:cubicBezTo>
                  <a:pt x="4391689" y="0"/>
                  <a:pt x="4449417" y="180109"/>
                  <a:pt x="4622599" y="263236"/>
                </a:cubicBezTo>
                <a:cubicBezTo>
                  <a:pt x="4709190" y="304800"/>
                  <a:pt x="4832726" y="332509"/>
                  <a:pt x="4959438" y="365414"/>
                </a:cubicBezTo>
                <a:lnTo>
                  <a:pt x="5122065" y="413482"/>
                </a:lnTo>
                <a:lnTo>
                  <a:pt x="5089500" y="440694"/>
                </a:lnTo>
                <a:cubicBezTo>
                  <a:pt x="5010238" y="513665"/>
                  <a:pt x="4938079" y="608734"/>
                  <a:pt x="4844272" y="665018"/>
                </a:cubicBezTo>
                <a:cubicBezTo>
                  <a:pt x="4694181" y="755072"/>
                  <a:pt x="4460963" y="817418"/>
                  <a:pt x="4345508" y="886691"/>
                </a:cubicBezTo>
                <a:cubicBezTo>
                  <a:pt x="4230053" y="955964"/>
                  <a:pt x="4213889" y="1048327"/>
                  <a:pt x="4151544" y="1080654"/>
                </a:cubicBezTo>
                <a:cubicBezTo>
                  <a:pt x="4089199" y="1112981"/>
                  <a:pt x="4082271" y="1076036"/>
                  <a:pt x="3971435" y="1080654"/>
                </a:cubicBezTo>
                <a:cubicBezTo>
                  <a:pt x="3860599" y="1085272"/>
                  <a:pt x="3611217" y="1103746"/>
                  <a:pt x="3486526" y="1108364"/>
                </a:cubicBezTo>
                <a:cubicBezTo>
                  <a:pt x="3361835" y="1112982"/>
                  <a:pt x="3382617" y="1101437"/>
                  <a:pt x="3223290" y="1108364"/>
                </a:cubicBezTo>
                <a:cubicBezTo>
                  <a:pt x="3063963" y="1115291"/>
                  <a:pt x="2710671" y="1168400"/>
                  <a:pt x="2530562" y="1149927"/>
                </a:cubicBezTo>
                <a:cubicBezTo>
                  <a:pt x="2350453" y="1131454"/>
                  <a:pt x="2228071" y="1016000"/>
                  <a:pt x="2142635" y="997527"/>
                </a:cubicBezTo>
                <a:cubicBezTo>
                  <a:pt x="2057199" y="979054"/>
                  <a:pt x="2087217" y="1050636"/>
                  <a:pt x="2017944" y="1039091"/>
                </a:cubicBezTo>
                <a:cubicBezTo>
                  <a:pt x="1948671" y="1027546"/>
                  <a:pt x="1874781" y="939800"/>
                  <a:pt x="1726999" y="928254"/>
                </a:cubicBezTo>
                <a:cubicBezTo>
                  <a:pt x="1579217" y="916708"/>
                  <a:pt x="1269798" y="939800"/>
                  <a:pt x="1131253" y="969818"/>
                </a:cubicBezTo>
                <a:cubicBezTo>
                  <a:pt x="992708" y="999836"/>
                  <a:pt x="995017" y="1071419"/>
                  <a:pt x="895726" y="1108364"/>
                </a:cubicBezTo>
                <a:cubicBezTo>
                  <a:pt x="796435" y="1145309"/>
                  <a:pt x="653272" y="1154546"/>
                  <a:pt x="535508" y="1191491"/>
                </a:cubicBezTo>
                <a:cubicBezTo>
                  <a:pt x="417744" y="1228436"/>
                  <a:pt x="350780" y="1295400"/>
                  <a:pt x="189144" y="1330036"/>
                </a:cubicBezTo>
                <a:cubicBezTo>
                  <a:pt x="148735" y="1338695"/>
                  <a:pt x="96203" y="1308100"/>
                  <a:pt x="38476" y="1267149"/>
                </a:cubicBezTo>
                <a:lnTo>
                  <a:pt x="0" y="1238995"/>
                </a:lnTo>
                <a:lnTo>
                  <a:pt x="0" y="121717"/>
                </a:lnTo>
                <a:lnTo>
                  <a:pt x="19548" y="121309"/>
                </a:lnTo>
                <a:cubicBezTo>
                  <a:pt x="177238" y="124331"/>
                  <a:pt x="369542" y="156442"/>
                  <a:pt x="466235" y="193964"/>
                </a:cubicBezTo>
                <a:cubicBezTo>
                  <a:pt x="620944" y="254000"/>
                  <a:pt x="653272" y="464127"/>
                  <a:pt x="729472" y="512618"/>
                </a:cubicBezTo>
                <a:cubicBezTo>
                  <a:pt x="805672" y="561109"/>
                  <a:pt x="798744" y="457200"/>
                  <a:pt x="923435" y="484909"/>
                </a:cubicBezTo>
                <a:cubicBezTo>
                  <a:pt x="1048126" y="512618"/>
                  <a:pt x="1228235" y="674255"/>
                  <a:pt x="1477617" y="678873"/>
                </a:cubicBezTo>
                <a:cubicBezTo>
                  <a:pt x="1726999" y="683491"/>
                  <a:pt x="2101072" y="577273"/>
                  <a:pt x="2419726" y="512618"/>
                </a:cubicBezTo>
                <a:cubicBezTo>
                  <a:pt x="2738380" y="447963"/>
                  <a:pt x="3207126" y="307109"/>
                  <a:pt x="3389544" y="290945"/>
                </a:cubicBezTo>
                <a:cubicBezTo>
                  <a:pt x="3571962" y="274781"/>
                  <a:pt x="3424180" y="420254"/>
                  <a:pt x="3514235" y="415636"/>
                </a:cubicBezTo>
                <a:cubicBezTo>
                  <a:pt x="3604290" y="411018"/>
                  <a:pt x="3802872" y="332509"/>
                  <a:pt x="3929872" y="263236"/>
                </a:cubicBezTo>
                <a:cubicBezTo>
                  <a:pt x="4056872" y="193963"/>
                  <a:pt x="4160781" y="0"/>
                  <a:pt x="427623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4" name="任意形状 3"/>
          <p:cNvSpPr/>
          <p:nvPr/>
        </p:nvSpPr>
        <p:spPr>
          <a:xfrm>
            <a:off x="4307409" y="1417639"/>
            <a:ext cx="2969279" cy="712575"/>
          </a:xfrm>
          <a:custGeom>
            <a:avLst/>
            <a:gdLst>
              <a:gd name="connsiteX0" fmla="*/ 239912 w 3530860"/>
              <a:gd name="connsiteY0" fmla="*/ 926 h 1202770"/>
              <a:gd name="connsiteX1" fmla="*/ 664316 w 3530860"/>
              <a:gd name="connsiteY1" fmla="*/ 93794 h 1202770"/>
              <a:gd name="connsiteX2" fmla="*/ 1606425 w 3530860"/>
              <a:gd name="connsiteY2" fmla="*/ 273903 h 1202770"/>
              <a:gd name="connsiteX3" fmla="*/ 2700934 w 3530860"/>
              <a:gd name="connsiteY3" fmla="*/ 412448 h 1202770"/>
              <a:gd name="connsiteX4" fmla="*/ 2784061 w 3530860"/>
              <a:gd name="connsiteY4" fmla="*/ 592557 h 1202770"/>
              <a:gd name="connsiteX5" fmla="*/ 3324388 w 3530860"/>
              <a:gd name="connsiteY5" fmla="*/ 564848 h 1202770"/>
              <a:gd name="connsiteX6" fmla="*/ 3483716 w 3530860"/>
              <a:gd name="connsiteY6" fmla="*/ 663562 h 1202770"/>
              <a:gd name="connsiteX7" fmla="*/ 3530860 w 3530860"/>
              <a:gd name="connsiteY7" fmla="*/ 705992 h 1202770"/>
              <a:gd name="connsiteX8" fmla="*/ 3474191 w 3530860"/>
              <a:gd name="connsiteY8" fmla="*/ 745823 h 1202770"/>
              <a:gd name="connsiteX9" fmla="*/ 3227407 w 3530860"/>
              <a:gd name="connsiteY9" fmla="*/ 897357 h 1202770"/>
              <a:gd name="connsiteX10" fmla="*/ 2700934 w 3530860"/>
              <a:gd name="connsiteY10" fmla="*/ 1008194 h 1202770"/>
              <a:gd name="connsiteX11" fmla="*/ 2174461 w 3530860"/>
              <a:gd name="connsiteY11" fmla="*/ 1202157 h 1202770"/>
              <a:gd name="connsiteX12" fmla="*/ 1537152 w 3530860"/>
              <a:gd name="connsiteY12" fmla="*/ 938921 h 1202770"/>
              <a:gd name="connsiteX13" fmla="*/ 692025 w 3530860"/>
              <a:gd name="connsiteY13" fmla="*/ 675685 h 1202770"/>
              <a:gd name="connsiteX14" fmla="*/ 193261 w 3530860"/>
              <a:gd name="connsiteY14" fmla="*/ 163067 h 1202770"/>
              <a:gd name="connsiteX15" fmla="*/ 25599 w 3530860"/>
              <a:gd name="connsiteY15" fmla="*/ 85351 h 1202770"/>
              <a:gd name="connsiteX16" fmla="*/ 0 w 3530860"/>
              <a:gd name="connsiteY16" fmla="*/ 77785 h 1202770"/>
              <a:gd name="connsiteX17" fmla="*/ 16074 w 3530860"/>
              <a:gd name="connsiteY17" fmla="*/ 64353 h 1202770"/>
              <a:gd name="connsiteX18" fmla="*/ 123988 w 3530860"/>
              <a:gd name="connsiteY18" fmla="*/ 10667 h 1202770"/>
              <a:gd name="connsiteX19" fmla="*/ 239912 w 3530860"/>
              <a:gd name="connsiteY19" fmla="*/ 926 h 12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30860" h="1202770">
                <a:moveTo>
                  <a:pt x="239912" y="926"/>
                </a:moveTo>
                <a:cubicBezTo>
                  <a:pt x="356052" y="8502"/>
                  <a:pt x="479011" y="60889"/>
                  <a:pt x="664316" y="93794"/>
                </a:cubicBezTo>
                <a:cubicBezTo>
                  <a:pt x="911389" y="137667"/>
                  <a:pt x="1266989" y="220794"/>
                  <a:pt x="1606425" y="273903"/>
                </a:cubicBezTo>
                <a:cubicBezTo>
                  <a:pt x="1945861" y="327012"/>
                  <a:pt x="2504661" y="359339"/>
                  <a:pt x="2700934" y="412448"/>
                </a:cubicBezTo>
                <a:cubicBezTo>
                  <a:pt x="2897207" y="465557"/>
                  <a:pt x="2680152" y="567157"/>
                  <a:pt x="2784061" y="592557"/>
                </a:cubicBezTo>
                <a:cubicBezTo>
                  <a:pt x="2887970" y="617957"/>
                  <a:pt x="3181224" y="534830"/>
                  <a:pt x="3324388" y="564848"/>
                </a:cubicBezTo>
                <a:cubicBezTo>
                  <a:pt x="3395970" y="579857"/>
                  <a:pt x="3439843" y="620844"/>
                  <a:pt x="3483716" y="663562"/>
                </a:cubicBezTo>
                <a:lnTo>
                  <a:pt x="3530860" y="705992"/>
                </a:lnTo>
                <a:lnTo>
                  <a:pt x="3474191" y="745823"/>
                </a:lnTo>
                <a:cubicBezTo>
                  <a:pt x="3394238" y="803839"/>
                  <a:pt x="3310534" y="863875"/>
                  <a:pt x="3227407" y="897357"/>
                </a:cubicBezTo>
                <a:cubicBezTo>
                  <a:pt x="3061153" y="964321"/>
                  <a:pt x="2876425" y="957394"/>
                  <a:pt x="2700934" y="1008194"/>
                </a:cubicBezTo>
                <a:cubicBezTo>
                  <a:pt x="2525443" y="1058994"/>
                  <a:pt x="2368425" y="1213702"/>
                  <a:pt x="2174461" y="1202157"/>
                </a:cubicBezTo>
                <a:cubicBezTo>
                  <a:pt x="1980497" y="1190612"/>
                  <a:pt x="1784225" y="1026666"/>
                  <a:pt x="1537152" y="938921"/>
                </a:cubicBezTo>
                <a:cubicBezTo>
                  <a:pt x="1290079" y="851176"/>
                  <a:pt x="916007" y="804994"/>
                  <a:pt x="692025" y="675685"/>
                </a:cubicBezTo>
                <a:cubicBezTo>
                  <a:pt x="468043" y="546376"/>
                  <a:pt x="391843" y="287758"/>
                  <a:pt x="193261" y="163067"/>
                </a:cubicBezTo>
                <a:cubicBezTo>
                  <a:pt x="143616" y="131894"/>
                  <a:pt x="86321" y="106783"/>
                  <a:pt x="25599" y="85351"/>
                </a:cubicBezTo>
                <a:lnTo>
                  <a:pt x="0" y="77785"/>
                </a:lnTo>
                <a:lnTo>
                  <a:pt x="16074" y="64353"/>
                </a:lnTo>
                <a:cubicBezTo>
                  <a:pt x="49376" y="39675"/>
                  <a:pt x="84734" y="20481"/>
                  <a:pt x="123988" y="10667"/>
                </a:cubicBezTo>
                <a:cubicBezTo>
                  <a:pt x="163243" y="854"/>
                  <a:pt x="201198" y="-1600"/>
                  <a:pt x="239912" y="9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5" name="任意形状 4"/>
          <p:cNvSpPr/>
          <p:nvPr/>
        </p:nvSpPr>
        <p:spPr>
          <a:xfrm>
            <a:off x="7276691" y="1674220"/>
            <a:ext cx="1432589" cy="332679"/>
          </a:xfrm>
          <a:custGeom>
            <a:avLst/>
            <a:gdLst>
              <a:gd name="connsiteX0" fmla="*/ 1125297 w 1703535"/>
              <a:gd name="connsiteY0" fmla="*/ 143 h 561535"/>
              <a:gd name="connsiteX1" fmla="*/ 1262110 w 1703535"/>
              <a:gd name="connsiteY1" fmla="*/ 20925 h 561535"/>
              <a:gd name="connsiteX2" fmla="*/ 1456074 w 1703535"/>
              <a:gd name="connsiteY2" fmla="*/ 214889 h 561535"/>
              <a:gd name="connsiteX3" fmla="*/ 1691601 w 1703535"/>
              <a:gd name="connsiteY3" fmla="*/ 394998 h 561535"/>
              <a:gd name="connsiteX4" fmla="*/ 1703535 w 1703535"/>
              <a:gd name="connsiteY4" fmla="*/ 402494 h 561535"/>
              <a:gd name="connsiteX5" fmla="*/ 1629797 w 1703535"/>
              <a:gd name="connsiteY5" fmla="*/ 437536 h 561535"/>
              <a:gd name="connsiteX6" fmla="*/ 1414510 w 1703535"/>
              <a:gd name="connsiteY6" fmla="*/ 561252 h 561535"/>
              <a:gd name="connsiteX7" fmla="*/ 1054292 w 1703535"/>
              <a:gd name="connsiteY7" fmla="*/ 436561 h 561535"/>
              <a:gd name="connsiteX8" fmla="*/ 791056 w 1703535"/>
              <a:gd name="connsiteY8" fmla="*/ 505834 h 561535"/>
              <a:gd name="connsiteX9" fmla="*/ 652510 w 1703535"/>
              <a:gd name="connsiteY9" fmla="*/ 394998 h 561535"/>
              <a:gd name="connsiteX10" fmla="*/ 112183 w 1703535"/>
              <a:gd name="connsiteY10" fmla="*/ 339580 h 561535"/>
              <a:gd name="connsiteX11" fmla="*/ 22128 w 1703535"/>
              <a:gd name="connsiteY11" fmla="*/ 292821 h 561535"/>
              <a:gd name="connsiteX12" fmla="*/ 0 w 1703535"/>
              <a:gd name="connsiteY12" fmla="*/ 272905 h 561535"/>
              <a:gd name="connsiteX13" fmla="*/ 59904 w 1703535"/>
              <a:gd name="connsiteY13" fmla="*/ 230800 h 561535"/>
              <a:gd name="connsiteX14" fmla="*/ 167601 w 1703535"/>
              <a:gd name="connsiteY14" fmla="*/ 173325 h 561535"/>
              <a:gd name="connsiteX15" fmla="*/ 513965 w 1703535"/>
              <a:gd name="connsiteY15" fmla="*/ 159470 h 561535"/>
              <a:gd name="connsiteX16" fmla="*/ 957310 w 1703535"/>
              <a:gd name="connsiteY16" fmla="*/ 20925 h 561535"/>
              <a:gd name="connsiteX17" fmla="*/ 1125297 w 1703535"/>
              <a:gd name="connsiteY17" fmla="*/ 143 h 5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03535" h="561535">
                <a:moveTo>
                  <a:pt x="1125297" y="143"/>
                </a:moveTo>
                <a:cubicBezTo>
                  <a:pt x="1175519" y="-1011"/>
                  <a:pt x="1220546" y="4762"/>
                  <a:pt x="1262110" y="20925"/>
                </a:cubicBezTo>
                <a:cubicBezTo>
                  <a:pt x="1345237" y="53252"/>
                  <a:pt x="1384492" y="152544"/>
                  <a:pt x="1456074" y="214889"/>
                </a:cubicBezTo>
                <a:cubicBezTo>
                  <a:pt x="1527656" y="277234"/>
                  <a:pt x="1555365" y="309562"/>
                  <a:pt x="1691601" y="394998"/>
                </a:cubicBezTo>
                <a:lnTo>
                  <a:pt x="1703535" y="402494"/>
                </a:lnTo>
                <a:lnTo>
                  <a:pt x="1629797" y="437536"/>
                </a:lnTo>
                <a:cubicBezTo>
                  <a:pt x="1550891" y="488516"/>
                  <a:pt x="1497637" y="556057"/>
                  <a:pt x="1414510" y="561252"/>
                </a:cubicBezTo>
                <a:cubicBezTo>
                  <a:pt x="1303674" y="568179"/>
                  <a:pt x="1158201" y="445797"/>
                  <a:pt x="1054292" y="436561"/>
                </a:cubicBezTo>
                <a:cubicBezTo>
                  <a:pt x="950383" y="427325"/>
                  <a:pt x="858020" y="512761"/>
                  <a:pt x="791056" y="505834"/>
                </a:cubicBezTo>
                <a:cubicBezTo>
                  <a:pt x="724092" y="498907"/>
                  <a:pt x="765656" y="422707"/>
                  <a:pt x="652510" y="394998"/>
                </a:cubicBezTo>
                <a:cubicBezTo>
                  <a:pt x="539364" y="367289"/>
                  <a:pt x="255347" y="383453"/>
                  <a:pt x="112183" y="339580"/>
                </a:cubicBezTo>
                <a:cubicBezTo>
                  <a:pt x="76392" y="328612"/>
                  <a:pt x="47528" y="312015"/>
                  <a:pt x="22128" y="292821"/>
                </a:cubicBezTo>
                <a:lnTo>
                  <a:pt x="0" y="272905"/>
                </a:lnTo>
                <a:lnTo>
                  <a:pt x="59904" y="230800"/>
                </a:lnTo>
                <a:cubicBezTo>
                  <a:pt x="97462" y="206374"/>
                  <a:pt x="133542" y="186025"/>
                  <a:pt x="167601" y="173325"/>
                </a:cubicBezTo>
                <a:cubicBezTo>
                  <a:pt x="303837" y="122525"/>
                  <a:pt x="382347" y="184870"/>
                  <a:pt x="513965" y="159470"/>
                </a:cubicBezTo>
                <a:cubicBezTo>
                  <a:pt x="645583" y="134070"/>
                  <a:pt x="832619" y="44016"/>
                  <a:pt x="957310" y="20925"/>
                </a:cubicBezTo>
                <a:cubicBezTo>
                  <a:pt x="1019656" y="9380"/>
                  <a:pt x="1075074" y="1298"/>
                  <a:pt x="1125297" y="14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6" name="任意形状 5"/>
          <p:cNvSpPr/>
          <p:nvPr/>
        </p:nvSpPr>
        <p:spPr>
          <a:xfrm>
            <a:off x="8709273" y="1861018"/>
            <a:ext cx="434728" cy="228575"/>
          </a:xfrm>
          <a:custGeom>
            <a:avLst/>
            <a:gdLst>
              <a:gd name="connsiteX0" fmla="*/ 516948 w 516948"/>
              <a:gd name="connsiteY0" fmla="*/ 0 h 385814"/>
              <a:gd name="connsiteX1" fmla="*/ 516948 w 516948"/>
              <a:gd name="connsiteY1" fmla="*/ 385814 h 385814"/>
              <a:gd name="connsiteX2" fmla="*/ 415392 w 516948"/>
              <a:gd name="connsiteY2" fmla="*/ 335249 h 385814"/>
              <a:gd name="connsiteX3" fmla="*/ 44134 w 516948"/>
              <a:gd name="connsiteY3" fmla="*/ 114916 h 385814"/>
              <a:gd name="connsiteX4" fmla="*/ 0 w 516948"/>
              <a:gd name="connsiteY4" fmla="*/ 87194 h 385814"/>
              <a:gd name="connsiteX5" fmla="*/ 15775 w 516948"/>
              <a:gd name="connsiteY5" fmla="*/ 79698 h 385814"/>
              <a:gd name="connsiteX6" fmla="*/ 480132 w 516948"/>
              <a:gd name="connsiteY6" fmla="*/ 11033 h 385814"/>
              <a:gd name="connsiteX7" fmla="*/ 516948 w 516948"/>
              <a:gd name="connsiteY7" fmla="*/ 0 h 3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948" h="385814">
                <a:moveTo>
                  <a:pt x="516948" y="0"/>
                </a:moveTo>
                <a:lnTo>
                  <a:pt x="516948" y="385814"/>
                </a:lnTo>
                <a:lnTo>
                  <a:pt x="415392" y="335249"/>
                </a:lnTo>
                <a:cubicBezTo>
                  <a:pt x="282619" y="263722"/>
                  <a:pt x="145336" y="178439"/>
                  <a:pt x="44134" y="114916"/>
                </a:cubicBezTo>
                <a:lnTo>
                  <a:pt x="0" y="87194"/>
                </a:lnTo>
                <a:lnTo>
                  <a:pt x="15775" y="79698"/>
                </a:lnTo>
                <a:cubicBezTo>
                  <a:pt x="134981" y="43330"/>
                  <a:pt x="353191" y="40551"/>
                  <a:pt x="480132" y="11033"/>
                </a:cubicBezTo>
                <a:lnTo>
                  <a:pt x="5169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" name="任意形状 6"/>
          <p:cNvSpPr/>
          <p:nvPr/>
        </p:nvSpPr>
        <p:spPr>
          <a:xfrm>
            <a:off x="8" y="889206"/>
            <a:ext cx="9143999" cy="1023477"/>
          </a:xfrm>
          <a:custGeom>
            <a:avLst/>
            <a:gdLst>
              <a:gd name="connsiteX0" fmla="*/ 4175722 w 10873408"/>
              <a:gd name="connsiteY0" fmla="*/ 2061 h 1727548"/>
              <a:gd name="connsiteX1" fmla="*/ 4220817 w 10873408"/>
              <a:gd name="connsiteY1" fmla="*/ 2088 h 1727548"/>
              <a:gd name="connsiteX2" fmla="*/ 4608744 w 10873408"/>
              <a:gd name="connsiteY2" fmla="*/ 320743 h 1727548"/>
              <a:gd name="connsiteX3" fmla="*/ 5135217 w 10873408"/>
              <a:gd name="connsiteY3" fmla="*/ 390015 h 1727548"/>
              <a:gd name="connsiteX4" fmla="*/ 5689399 w 10873408"/>
              <a:gd name="connsiteY4" fmla="*/ 542415 h 1727548"/>
              <a:gd name="connsiteX5" fmla="*/ 6437544 w 10873408"/>
              <a:gd name="connsiteY5" fmla="*/ 528561 h 1727548"/>
              <a:gd name="connsiteX6" fmla="*/ 6853181 w 10873408"/>
              <a:gd name="connsiteY6" fmla="*/ 653252 h 1727548"/>
              <a:gd name="connsiteX7" fmla="*/ 7268817 w 10873408"/>
              <a:gd name="connsiteY7" fmla="*/ 570124 h 1727548"/>
              <a:gd name="connsiteX8" fmla="*/ 7753726 w 10873408"/>
              <a:gd name="connsiteY8" fmla="*/ 597834 h 1727548"/>
              <a:gd name="connsiteX9" fmla="*/ 8127799 w 10873408"/>
              <a:gd name="connsiteY9" fmla="*/ 694815 h 1727548"/>
              <a:gd name="connsiteX10" fmla="*/ 8501872 w 10873408"/>
              <a:gd name="connsiteY10" fmla="*/ 528561 h 1727548"/>
              <a:gd name="connsiteX11" fmla="*/ 8751253 w 10873408"/>
              <a:gd name="connsiteY11" fmla="*/ 334597 h 1727548"/>
              <a:gd name="connsiteX12" fmla="*/ 9139181 w 10873408"/>
              <a:gd name="connsiteY12" fmla="*/ 293034 h 1727548"/>
              <a:gd name="connsiteX13" fmla="*/ 9471690 w 10873408"/>
              <a:gd name="connsiteY13" fmla="*/ 500852 h 1727548"/>
              <a:gd name="connsiteX14" fmla="*/ 10039726 w 10873408"/>
              <a:gd name="connsiteY14" fmla="*/ 403870 h 1727548"/>
              <a:gd name="connsiteX15" fmla="*/ 10247544 w 10873408"/>
              <a:gd name="connsiteY15" fmla="*/ 445434 h 1727548"/>
              <a:gd name="connsiteX16" fmla="*/ 10399944 w 10873408"/>
              <a:gd name="connsiteY16" fmla="*/ 237615 h 1727548"/>
              <a:gd name="connsiteX17" fmla="*/ 10732453 w 10873408"/>
              <a:gd name="connsiteY17" fmla="*/ 473143 h 1727548"/>
              <a:gd name="connsiteX18" fmla="*/ 10843181 w 10873408"/>
              <a:gd name="connsiteY18" fmla="*/ 479421 h 1727548"/>
              <a:gd name="connsiteX19" fmla="*/ 10873408 w 10873408"/>
              <a:gd name="connsiteY19" fmla="*/ 474933 h 1727548"/>
              <a:gd name="connsiteX20" fmla="*/ 10873408 w 10873408"/>
              <a:gd name="connsiteY20" fmla="*/ 1640354 h 1727548"/>
              <a:gd name="connsiteX21" fmla="*/ 10836592 w 10873408"/>
              <a:gd name="connsiteY21" fmla="*/ 1651387 h 1727548"/>
              <a:gd name="connsiteX22" fmla="*/ 10372235 w 10873408"/>
              <a:gd name="connsiteY22" fmla="*/ 1720052 h 1727548"/>
              <a:gd name="connsiteX23" fmla="*/ 10356460 w 10873408"/>
              <a:gd name="connsiteY23" fmla="*/ 1727548 h 1727548"/>
              <a:gd name="connsiteX24" fmla="*/ 10344526 w 10873408"/>
              <a:gd name="connsiteY24" fmla="*/ 1720052 h 1727548"/>
              <a:gd name="connsiteX25" fmla="*/ 10108999 w 10873408"/>
              <a:gd name="connsiteY25" fmla="*/ 1539943 h 1727548"/>
              <a:gd name="connsiteX26" fmla="*/ 9915035 w 10873408"/>
              <a:gd name="connsiteY26" fmla="*/ 1345979 h 1727548"/>
              <a:gd name="connsiteX27" fmla="*/ 9610235 w 10873408"/>
              <a:gd name="connsiteY27" fmla="*/ 1345979 h 1727548"/>
              <a:gd name="connsiteX28" fmla="*/ 9166890 w 10873408"/>
              <a:gd name="connsiteY28" fmla="*/ 1484524 h 1727548"/>
              <a:gd name="connsiteX29" fmla="*/ 8820526 w 10873408"/>
              <a:gd name="connsiteY29" fmla="*/ 1498379 h 1727548"/>
              <a:gd name="connsiteX30" fmla="*/ 8712829 w 10873408"/>
              <a:gd name="connsiteY30" fmla="*/ 1555854 h 1727548"/>
              <a:gd name="connsiteX31" fmla="*/ 8652925 w 10873408"/>
              <a:gd name="connsiteY31" fmla="*/ 1597959 h 1727548"/>
              <a:gd name="connsiteX32" fmla="*/ 8605781 w 10873408"/>
              <a:gd name="connsiteY32" fmla="*/ 1555529 h 1727548"/>
              <a:gd name="connsiteX33" fmla="*/ 8446453 w 10873408"/>
              <a:gd name="connsiteY33" fmla="*/ 1456815 h 1727548"/>
              <a:gd name="connsiteX34" fmla="*/ 7906126 w 10873408"/>
              <a:gd name="connsiteY34" fmla="*/ 1484524 h 1727548"/>
              <a:gd name="connsiteX35" fmla="*/ 7822999 w 10873408"/>
              <a:gd name="connsiteY35" fmla="*/ 1304415 h 1727548"/>
              <a:gd name="connsiteX36" fmla="*/ 6728490 w 10873408"/>
              <a:gd name="connsiteY36" fmla="*/ 1165870 h 1727548"/>
              <a:gd name="connsiteX37" fmla="*/ 5786381 w 10873408"/>
              <a:gd name="connsiteY37" fmla="*/ 985761 h 1727548"/>
              <a:gd name="connsiteX38" fmla="*/ 5246053 w 10873408"/>
              <a:gd name="connsiteY38" fmla="*/ 902634 h 1727548"/>
              <a:gd name="connsiteX39" fmla="*/ 5138139 w 10873408"/>
              <a:gd name="connsiteY39" fmla="*/ 956320 h 1727548"/>
              <a:gd name="connsiteX40" fmla="*/ 5122065 w 10873408"/>
              <a:gd name="connsiteY40" fmla="*/ 969752 h 1727548"/>
              <a:gd name="connsiteX41" fmla="*/ 4959438 w 10873408"/>
              <a:gd name="connsiteY41" fmla="*/ 921684 h 1727548"/>
              <a:gd name="connsiteX42" fmla="*/ 4622599 w 10873408"/>
              <a:gd name="connsiteY42" fmla="*/ 819506 h 1727548"/>
              <a:gd name="connsiteX43" fmla="*/ 4276235 w 10873408"/>
              <a:gd name="connsiteY43" fmla="*/ 556270 h 1727548"/>
              <a:gd name="connsiteX44" fmla="*/ 3929872 w 10873408"/>
              <a:gd name="connsiteY44" fmla="*/ 819506 h 1727548"/>
              <a:gd name="connsiteX45" fmla="*/ 3514235 w 10873408"/>
              <a:gd name="connsiteY45" fmla="*/ 971906 h 1727548"/>
              <a:gd name="connsiteX46" fmla="*/ 3389544 w 10873408"/>
              <a:gd name="connsiteY46" fmla="*/ 847215 h 1727548"/>
              <a:gd name="connsiteX47" fmla="*/ 2419726 w 10873408"/>
              <a:gd name="connsiteY47" fmla="*/ 1068888 h 1727548"/>
              <a:gd name="connsiteX48" fmla="*/ 1477617 w 10873408"/>
              <a:gd name="connsiteY48" fmla="*/ 1235143 h 1727548"/>
              <a:gd name="connsiteX49" fmla="*/ 923435 w 10873408"/>
              <a:gd name="connsiteY49" fmla="*/ 1041179 h 1727548"/>
              <a:gd name="connsiteX50" fmla="*/ 729472 w 10873408"/>
              <a:gd name="connsiteY50" fmla="*/ 1068888 h 1727548"/>
              <a:gd name="connsiteX51" fmla="*/ 466235 w 10873408"/>
              <a:gd name="connsiteY51" fmla="*/ 750234 h 1727548"/>
              <a:gd name="connsiteX52" fmla="*/ 19548 w 10873408"/>
              <a:gd name="connsiteY52" fmla="*/ 677579 h 1727548"/>
              <a:gd name="connsiteX53" fmla="*/ 0 w 10873408"/>
              <a:gd name="connsiteY53" fmla="*/ 677987 h 1727548"/>
              <a:gd name="connsiteX54" fmla="*/ 0 w 10873408"/>
              <a:gd name="connsiteY54" fmla="*/ 147146 h 1727548"/>
              <a:gd name="connsiteX55" fmla="*/ 57661 w 10873408"/>
              <a:gd name="connsiteY55" fmla="*/ 239983 h 1727548"/>
              <a:gd name="connsiteX56" fmla="*/ 216853 w 10873408"/>
              <a:gd name="connsiteY56" fmla="*/ 459288 h 1727548"/>
              <a:gd name="connsiteX57" fmla="*/ 493944 w 10873408"/>
              <a:gd name="connsiteY57" fmla="*/ 514706 h 1727548"/>
              <a:gd name="connsiteX58" fmla="*/ 881872 w 10873408"/>
              <a:gd name="connsiteY58" fmla="*/ 708670 h 1727548"/>
              <a:gd name="connsiteX59" fmla="*/ 1145108 w 10873408"/>
              <a:gd name="connsiteY59" fmla="*/ 805652 h 1727548"/>
              <a:gd name="connsiteX60" fmla="*/ 1283653 w 10873408"/>
              <a:gd name="connsiteY60" fmla="*/ 958052 h 1727548"/>
              <a:gd name="connsiteX61" fmla="*/ 1533035 w 10873408"/>
              <a:gd name="connsiteY61" fmla="*/ 944197 h 1727548"/>
              <a:gd name="connsiteX62" fmla="*/ 1671581 w 10873408"/>
              <a:gd name="connsiteY62" fmla="*/ 833361 h 1727548"/>
              <a:gd name="connsiteX63" fmla="*/ 1837835 w 10873408"/>
              <a:gd name="connsiteY63" fmla="*/ 680961 h 1727548"/>
              <a:gd name="connsiteX64" fmla="*/ 1976381 w 10873408"/>
              <a:gd name="connsiteY64" fmla="*/ 764088 h 1727548"/>
              <a:gd name="connsiteX65" fmla="*/ 2239617 w 10873408"/>
              <a:gd name="connsiteY65" fmla="*/ 653252 h 1727548"/>
              <a:gd name="connsiteX66" fmla="*/ 2405872 w 10873408"/>
              <a:gd name="connsiteY66" fmla="*/ 750234 h 1727548"/>
              <a:gd name="connsiteX67" fmla="*/ 2669108 w 10873408"/>
              <a:gd name="connsiteY67" fmla="*/ 528561 h 1727548"/>
              <a:gd name="connsiteX68" fmla="*/ 2890781 w 10873408"/>
              <a:gd name="connsiteY68" fmla="*/ 556270 h 1727548"/>
              <a:gd name="connsiteX69" fmla="*/ 3098599 w 10873408"/>
              <a:gd name="connsiteY69" fmla="*/ 459288 h 1727548"/>
              <a:gd name="connsiteX70" fmla="*/ 3209435 w 10873408"/>
              <a:gd name="connsiteY70" fmla="*/ 459288 h 1727548"/>
              <a:gd name="connsiteX71" fmla="*/ 3403399 w 10873408"/>
              <a:gd name="connsiteY71" fmla="*/ 320743 h 1727548"/>
              <a:gd name="connsiteX72" fmla="*/ 3500381 w 10873408"/>
              <a:gd name="connsiteY72" fmla="*/ 168343 h 1727548"/>
              <a:gd name="connsiteX73" fmla="*/ 3874453 w 10873408"/>
              <a:gd name="connsiteY73" fmla="*/ 182197 h 1727548"/>
              <a:gd name="connsiteX74" fmla="*/ 4175722 w 10873408"/>
              <a:gd name="connsiteY74" fmla="*/ 2061 h 172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873408" h="1727548">
                <a:moveTo>
                  <a:pt x="4175722" y="2061"/>
                </a:moveTo>
                <a:cubicBezTo>
                  <a:pt x="4190510" y="-582"/>
                  <a:pt x="4205519" y="-798"/>
                  <a:pt x="4220817" y="2088"/>
                </a:cubicBezTo>
                <a:cubicBezTo>
                  <a:pt x="4343199" y="25179"/>
                  <a:pt x="4456344" y="256088"/>
                  <a:pt x="4608744" y="320743"/>
                </a:cubicBezTo>
                <a:cubicBezTo>
                  <a:pt x="4761144" y="385398"/>
                  <a:pt x="4955108" y="353070"/>
                  <a:pt x="5135217" y="390015"/>
                </a:cubicBezTo>
                <a:cubicBezTo>
                  <a:pt x="5315326" y="426960"/>
                  <a:pt x="5472345" y="519324"/>
                  <a:pt x="5689399" y="542415"/>
                </a:cubicBezTo>
                <a:cubicBezTo>
                  <a:pt x="5906453" y="565506"/>
                  <a:pt x="6243580" y="510088"/>
                  <a:pt x="6437544" y="528561"/>
                </a:cubicBezTo>
                <a:cubicBezTo>
                  <a:pt x="6631508" y="547034"/>
                  <a:pt x="6714636" y="646325"/>
                  <a:pt x="6853181" y="653252"/>
                </a:cubicBezTo>
                <a:cubicBezTo>
                  <a:pt x="6991727" y="660179"/>
                  <a:pt x="7118726" y="579360"/>
                  <a:pt x="7268817" y="570124"/>
                </a:cubicBezTo>
                <a:cubicBezTo>
                  <a:pt x="7418908" y="560888"/>
                  <a:pt x="7610562" y="577052"/>
                  <a:pt x="7753726" y="597834"/>
                </a:cubicBezTo>
                <a:cubicBezTo>
                  <a:pt x="7896890" y="618616"/>
                  <a:pt x="8003108" y="706360"/>
                  <a:pt x="8127799" y="694815"/>
                </a:cubicBezTo>
                <a:cubicBezTo>
                  <a:pt x="8252490" y="683270"/>
                  <a:pt x="8397963" y="588597"/>
                  <a:pt x="8501872" y="528561"/>
                </a:cubicBezTo>
                <a:cubicBezTo>
                  <a:pt x="8605781" y="468525"/>
                  <a:pt x="8645035" y="373851"/>
                  <a:pt x="8751253" y="334597"/>
                </a:cubicBezTo>
                <a:cubicBezTo>
                  <a:pt x="8857471" y="295343"/>
                  <a:pt x="9019108" y="265325"/>
                  <a:pt x="9139181" y="293034"/>
                </a:cubicBezTo>
                <a:cubicBezTo>
                  <a:pt x="9259254" y="320743"/>
                  <a:pt x="9321599" y="482379"/>
                  <a:pt x="9471690" y="500852"/>
                </a:cubicBezTo>
                <a:cubicBezTo>
                  <a:pt x="9621781" y="519325"/>
                  <a:pt x="9910417" y="413106"/>
                  <a:pt x="10039726" y="403870"/>
                </a:cubicBezTo>
                <a:cubicBezTo>
                  <a:pt x="10169035" y="394634"/>
                  <a:pt x="10187508" y="473143"/>
                  <a:pt x="10247544" y="445434"/>
                </a:cubicBezTo>
                <a:cubicBezTo>
                  <a:pt x="10307580" y="417725"/>
                  <a:pt x="10319126" y="232997"/>
                  <a:pt x="10399944" y="237615"/>
                </a:cubicBezTo>
                <a:cubicBezTo>
                  <a:pt x="10480762" y="242233"/>
                  <a:pt x="10600835" y="436198"/>
                  <a:pt x="10732453" y="473143"/>
                </a:cubicBezTo>
                <a:cubicBezTo>
                  <a:pt x="10765357" y="482380"/>
                  <a:pt x="10803169" y="482957"/>
                  <a:pt x="10843181" y="479421"/>
                </a:cubicBezTo>
                <a:lnTo>
                  <a:pt x="10873408" y="474933"/>
                </a:lnTo>
                <a:lnTo>
                  <a:pt x="10873408" y="1640354"/>
                </a:lnTo>
                <a:lnTo>
                  <a:pt x="10836592" y="1651387"/>
                </a:lnTo>
                <a:cubicBezTo>
                  <a:pt x="10709651" y="1680905"/>
                  <a:pt x="10491441" y="1683684"/>
                  <a:pt x="10372235" y="1720052"/>
                </a:cubicBezTo>
                <a:lnTo>
                  <a:pt x="10356460" y="1727548"/>
                </a:lnTo>
                <a:lnTo>
                  <a:pt x="10344526" y="1720052"/>
                </a:lnTo>
                <a:cubicBezTo>
                  <a:pt x="10208290" y="1634616"/>
                  <a:pt x="10180581" y="1602288"/>
                  <a:pt x="10108999" y="1539943"/>
                </a:cubicBezTo>
                <a:cubicBezTo>
                  <a:pt x="10037417" y="1477598"/>
                  <a:pt x="9998162" y="1378306"/>
                  <a:pt x="9915035" y="1345979"/>
                </a:cubicBezTo>
                <a:cubicBezTo>
                  <a:pt x="9831908" y="1313652"/>
                  <a:pt x="9734926" y="1322888"/>
                  <a:pt x="9610235" y="1345979"/>
                </a:cubicBezTo>
                <a:cubicBezTo>
                  <a:pt x="9485544" y="1369070"/>
                  <a:pt x="9298508" y="1459124"/>
                  <a:pt x="9166890" y="1484524"/>
                </a:cubicBezTo>
                <a:cubicBezTo>
                  <a:pt x="9035272" y="1509924"/>
                  <a:pt x="8956762" y="1447579"/>
                  <a:pt x="8820526" y="1498379"/>
                </a:cubicBezTo>
                <a:cubicBezTo>
                  <a:pt x="8786467" y="1511079"/>
                  <a:pt x="8750387" y="1531428"/>
                  <a:pt x="8712829" y="1555854"/>
                </a:cubicBezTo>
                <a:lnTo>
                  <a:pt x="8652925" y="1597959"/>
                </a:lnTo>
                <a:lnTo>
                  <a:pt x="8605781" y="1555529"/>
                </a:lnTo>
                <a:cubicBezTo>
                  <a:pt x="8561908" y="1512811"/>
                  <a:pt x="8518035" y="1471824"/>
                  <a:pt x="8446453" y="1456815"/>
                </a:cubicBezTo>
                <a:cubicBezTo>
                  <a:pt x="8303289" y="1426797"/>
                  <a:pt x="8010035" y="1509924"/>
                  <a:pt x="7906126" y="1484524"/>
                </a:cubicBezTo>
                <a:cubicBezTo>
                  <a:pt x="7802217" y="1459124"/>
                  <a:pt x="8019272" y="1357524"/>
                  <a:pt x="7822999" y="1304415"/>
                </a:cubicBezTo>
                <a:cubicBezTo>
                  <a:pt x="7626726" y="1251306"/>
                  <a:pt x="7067926" y="1218979"/>
                  <a:pt x="6728490" y="1165870"/>
                </a:cubicBezTo>
                <a:cubicBezTo>
                  <a:pt x="6389054" y="1112761"/>
                  <a:pt x="6033454" y="1029634"/>
                  <a:pt x="5786381" y="985761"/>
                </a:cubicBezTo>
                <a:cubicBezTo>
                  <a:pt x="5539308" y="941888"/>
                  <a:pt x="5403071" y="863380"/>
                  <a:pt x="5246053" y="902634"/>
                </a:cubicBezTo>
                <a:cubicBezTo>
                  <a:pt x="5206799" y="912448"/>
                  <a:pt x="5171441" y="931642"/>
                  <a:pt x="5138139" y="956320"/>
                </a:cubicBezTo>
                <a:lnTo>
                  <a:pt x="5122065" y="969752"/>
                </a:lnTo>
                <a:lnTo>
                  <a:pt x="4959438" y="921684"/>
                </a:lnTo>
                <a:cubicBezTo>
                  <a:pt x="4832726" y="888779"/>
                  <a:pt x="4709190" y="861070"/>
                  <a:pt x="4622599" y="819506"/>
                </a:cubicBezTo>
                <a:cubicBezTo>
                  <a:pt x="4449417" y="736379"/>
                  <a:pt x="4391689" y="556270"/>
                  <a:pt x="4276235" y="556270"/>
                </a:cubicBezTo>
                <a:cubicBezTo>
                  <a:pt x="4160781" y="556270"/>
                  <a:pt x="4056872" y="750233"/>
                  <a:pt x="3929872" y="819506"/>
                </a:cubicBezTo>
                <a:cubicBezTo>
                  <a:pt x="3802872" y="888779"/>
                  <a:pt x="3604290" y="967288"/>
                  <a:pt x="3514235" y="971906"/>
                </a:cubicBezTo>
                <a:cubicBezTo>
                  <a:pt x="3424180" y="976524"/>
                  <a:pt x="3571962" y="831051"/>
                  <a:pt x="3389544" y="847215"/>
                </a:cubicBezTo>
                <a:cubicBezTo>
                  <a:pt x="3207126" y="863379"/>
                  <a:pt x="2738380" y="1004233"/>
                  <a:pt x="2419726" y="1068888"/>
                </a:cubicBezTo>
                <a:cubicBezTo>
                  <a:pt x="2101072" y="1133543"/>
                  <a:pt x="1726999" y="1239761"/>
                  <a:pt x="1477617" y="1235143"/>
                </a:cubicBezTo>
                <a:cubicBezTo>
                  <a:pt x="1228235" y="1230525"/>
                  <a:pt x="1048126" y="1068888"/>
                  <a:pt x="923435" y="1041179"/>
                </a:cubicBezTo>
                <a:cubicBezTo>
                  <a:pt x="798744" y="1013470"/>
                  <a:pt x="805672" y="1117379"/>
                  <a:pt x="729472" y="1068888"/>
                </a:cubicBezTo>
                <a:cubicBezTo>
                  <a:pt x="653272" y="1020397"/>
                  <a:pt x="620944" y="810270"/>
                  <a:pt x="466235" y="750234"/>
                </a:cubicBezTo>
                <a:cubicBezTo>
                  <a:pt x="369542" y="712712"/>
                  <a:pt x="177238" y="680601"/>
                  <a:pt x="19548" y="677579"/>
                </a:cubicBezTo>
                <a:lnTo>
                  <a:pt x="0" y="677987"/>
                </a:lnTo>
                <a:lnTo>
                  <a:pt x="0" y="147146"/>
                </a:lnTo>
                <a:lnTo>
                  <a:pt x="57661" y="239983"/>
                </a:lnTo>
                <a:cubicBezTo>
                  <a:pt x="116733" y="333948"/>
                  <a:pt x="174424" y="420322"/>
                  <a:pt x="216853" y="459288"/>
                </a:cubicBezTo>
                <a:cubicBezTo>
                  <a:pt x="329998" y="563197"/>
                  <a:pt x="383108" y="473142"/>
                  <a:pt x="493944" y="514706"/>
                </a:cubicBezTo>
                <a:cubicBezTo>
                  <a:pt x="604780" y="556270"/>
                  <a:pt x="773345" y="660179"/>
                  <a:pt x="881872" y="708670"/>
                </a:cubicBezTo>
                <a:cubicBezTo>
                  <a:pt x="990399" y="757161"/>
                  <a:pt x="1078145" y="764088"/>
                  <a:pt x="1145108" y="805652"/>
                </a:cubicBezTo>
                <a:cubicBezTo>
                  <a:pt x="1212072" y="847216"/>
                  <a:pt x="1218999" y="934961"/>
                  <a:pt x="1283653" y="958052"/>
                </a:cubicBezTo>
                <a:cubicBezTo>
                  <a:pt x="1348307" y="981143"/>
                  <a:pt x="1468380" y="964979"/>
                  <a:pt x="1533035" y="944197"/>
                </a:cubicBezTo>
                <a:cubicBezTo>
                  <a:pt x="1597690" y="923415"/>
                  <a:pt x="1620781" y="877234"/>
                  <a:pt x="1671581" y="833361"/>
                </a:cubicBezTo>
                <a:cubicBezTo>
                  <a:pt x="1722381" y="789488"/>
                  <a:pt x="1787035" y="692507"/>
                  <a:pt x="1837835" y="680961"/>
                </a:cubicBezTo>
                <a:cubicBezTo>
                  <a:pt x="1888635" y="669415"/>
                  <a:pt x="1909417" y="768706"/>
                  <a:pt x="1976381" y="764088"/>
                </a:cubicBezTo>
                <a:cubicBezTo>
                  <a:pt x="2043345" y="759470"/>
                  <a:pt x="2168035" y="655561"/>
                  <a:pt x="2239617" y="653252"/>
                </a:cubicBezTo>
                <a:cubicBezTo>
                  <a:pt x="2311199" y="650943"/>
                  <a:pt x="2334290" y="771016"/>
                  <a:pt x="2405872" y="750234"/>
                </a:cubicBezTo>
                <a:cubicBezTo>
                  <a:pt x="2477454" y="729452"/>
                  <a:pt x="2588290" y="560888"/>
                  <a:pt x="2669108" y="528561"/>
                </a:cubicBezTo>
                <a:cubicBezTo>
                  <a:pt x="2749926" y="496234"/>
                  <a:pt x="2819199" y="567816"/>
                  <a:pt x="2890781" y="556270"/>
                </a:cubicBezTo>
                <a:cubicBezTo>
                  <a:pt x="2962363" y="544724"/>
                  <a:pt x="3045490" y="475452"/>
                  <a:pt x="3098599" y="459288"/>
                </a:cubicBezTo>
                <a:cubicBezTo>
                  <a:pt x="3151708" y="443124"/>
                  <a:pt x="3158635" y="482379"/>
                  <a:pt x="3209435" y="459288"/>
                </a:cubicBezTo>
                <a:cubicBezTo>
                  <a:pt x="3260235" y="436197"/>
                  <a:pt x="3354908" y="369234"/>
                  <a:pt x="3403399" y="320743"/>
                </a:cubicBezTo>
                <a:cubicBezTo>
                  <a:pt x="3451890" y="272252"/>
                  <a:pt x="3421872" y="191434"/>
                  <a:pt x="3500381" y="168343"/>
                </a:cubicBezTo>
                <a:cubicBezTo>
                  <a:pt x="3578890" y="145252"/>
                  <a:pt x="3754380" y="209906"/>
                  <a:pt x="3874453" y="182197"/>
                </a:cubicBezTo>
                <a:cubicBezTo>
                  <a:pt x="3979517" y="157952"/>
                  <a:pt x="4072205" y="20561"/>
                  <a:pt x="4175722" y="206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任意形状 7"/>
          <p:cNvSpPr/>
          <p:nvPr/>
        </p:nvSpPr>
        <p:spPr>
          <a:xfrm>
            <a:off x="8" y="1463730"/>
            <a:ext cx="9143999" cy="1334345"/>
          </a:xfrm>
          <a:custGeom>
            <a:avLst/>
            <a:gdLst>
              <a:gd name="connsiteX0" fmla="*/ 2847466 w 12191999"/>
              <a:gd name="connsiteY0" fmla="*/ 1046402 h 1334345"/>
              <a:gd name="connsiteX1" fmla="*/ 2891951 w 12191999"/>
              <a:gd name="connsiteY1" fmla="*/ 1059437 h 1334345"/>
              <a:gd name="connsiteX2" fmla="*/ 2931128 w 12191999"/>
              <a:gd name="connsiteY2" fmla="*/ 1072321 h 1334345"/>
              <a:gd name="connsiteX3" fmla="*/ 2891953 w 12191999"/>
              <a:gd name="connsiteY3" fmla="*/ 1059438 h 1334345"/>
              <a:gd name="connsiteX4" fmla="*/ 2673480 w 12191999"/>
              <a:gd name="connsiteY4" fmla="*/ 1012610 h 1334345"/>
              <a:gd name="connsiteX5" fmla="*/ 2481271 w 12191999"/>
              <a:gd name="connsiteY5" fmla="*/ 1061188 h 1334345"/>
              <a:gd name="connsiteX6" fmla="*/ 2438898 w 12191999"/>
              <a:gd name="connsiteY6" fmla="*/ 1067709 h 1334345"/>
              <a:gd name="connsiteX7" fmla="*/ 2419283 w 12191999"/>
              <a:gd name="connsiteY7" fmla="*/ 1063157 h 1334345"/>
              <a:gd name="connsiteX8" fmla="*/ 2438897 w 12191999"/>
              <a:gd name="connsiteY8" fmla="*/ 1067709 h 1334345"/>
              <a:gd name="connsiteX9" fmla="*/ 2438898 w 12191999"/>
              <a:gd name="connsiteY9" fmla="*/ 1067709 h 1334345"/>
              <a:gd name="connsiteX10" fmla="*/ 2438898 w 12191999"/>
              <a:gd name="connsiteY10" fmla="*/ 1067709 h 1334345"/>
              <a:gd name="connsiteX11" fmla="*/ 2590271 w 12191999"/>
              <a:gd name="connsiteY11" fmla="*/ 1020751 h 1334345"/>
              <a:gd name="connsiteX12" fmla="*/ 2673481 w 12191999"/>
              <a:gd name="connsiteY12" fmla="*/ 1012610 h 1334345"/>
              <a:gd name="connsiteX13" fmla="*/ 2692964 w 12191999"/>
              <a:gd name="connsiteY13" fmla="*/ 1014492 h 1334345"/>
              <a:gd name="connsiteX14" fmla="*/ 2734057 w 12191999"/>
              <a:gd name="connsiteY14" fmla="*/ 1018461 h 1334345"/>
              <a:gd name="connsiteX15" fmla="*/ 2734056 w 12191999"/>
              <a:gd name="connsiteY15" fmla="*/ 1018461 h 1334345"/>
              <a:gd name="connsiteX16" fmla="*/ 2692964 w 12191999"/>
              <a:gd name="connsiteY16" fmla="*/ 1014492 h 1334345"/>
              <a:gd name="connsiteX17" fmla="*/ 2673482 w 12191999"/>
              <a:gd name="connsiteY17" fmla="*/ 1012610 h 1334345"/>
              <a:gd name="connsiteX18" fmla="*/ 2673481 w 12191999"/>
              <a:gd name="connsiteY18" fmla="*/ 1012610 h 1334345"/>
              <a:gd name="connsiteX19" fmla="*/ 344633 w 12191999"/>
              <a:gd name="connsiteY19" fmla="*/ 863663 h 1334345"/>
              <a:gd name="connsiteX20" fmla="*/ 419394 w 12191999"/>
              <a:gd name="connsiteY20" fmla="*/ 878925 h 1334345"/>
              <a:gd name="connsiteX21" fmla="*/ 714553 w 12191999"/>
              <a:gd name="connsiteY21" fmla="*/ 895341 h 1334345"/>
              <a:gd name="connsiteX22" fmla="*/ 739734 w 12191999"/>
              <a:gd name="connsiteY22" fmla="*/ 900282 h 1334345"/>
              <a:gd name="connsiteX23" fmla="*/ 777297 w 12191999"/>
              <a:gd name="connsiteY23" fmla="*/ 907653 h 1334345"/>
              <a:gd name="connsiteX24" fmla="*/ 788191 w 12191999"/>
              <a:gd name="connsiteY24" fmla="*/ 910703 h 1334345"/>
              <a:gd name="connsiteX25" fmla="*/ 777298 w 12191999"/>
              <a:gd name="connsiteY25" fmla="*/ 907653 h 1334345"/>
              <a:gd name="connsiteX26" fmla="*/ 739734 w 12191999"/>
              <a:gd name="connsiteY26" fmla="*/ 900282 h 1334345"/>
              <a:gd name="connsiteX27" fmla="*/ 714551 w 12191999"/>
              <a:gd name="connsiteY27" fmla="*/ 895340 h 1334345"/>
              <a:gd name="connsiteX28" fmla="*/ 419392 w 12191999"/>
              <a:gd name="connsiteY28" fmla="*/ 878924 h 1334345"/>
              <a:gd name="connsiteX29" fmla="*/ 1631096 w 12191999"/>
              <a:gd name="connsiteY29" fmla="*/ 788636 h 1334345"/>
              <a:gd name="connsiteX30" fmla="*/ 1289333 w 12191999"/>
              <a:gd name="connsiteY30" fmla="*/ 870716 h 1334345"/>
              <a:gd name="connsiteX31" fmla="*/ 1025245 w 12191999"/>
              <a:gd name="connsiteY31" fmla="*/ 895340 h 1334345"/>
              <a:gd name="connsiteX32" fmla="*/ 932036 w 12191999"/>
              <a:gd name="connsiteY32" fmla="*/ 944588 h 1334345"/>
              <a:gd name="connsiteX33" fmla="*/ 888223 w 12191999"/>
              <a:gd name="connsiteY33" fmla="*/ 938432 h 1334345"/>
              <a:gd name="connsiteX34" fmla="*/ 885869 w 12191999"/>
              <a:gd name="connsiteY34" fmla="*/ 937786 h 1334345"/>
              <a:gd name="connsiteX35" fmla="*/ 888224 w 12191999"/>
              <a:gd name="connsiteY35" fmla="*/ 938433 h 1334345"/>
              <a:gd name="connsiteX36" fmla="*/ 932037 w 12191999"/>
              <a:gd name="connsiteY36" fmla="*/ 944589 h 1334345"/>
              <a:gd name="connsiteX37" fmla="*/ 1025246 w 12191999"/>
              <a:gd name="connsiteY37" fmla="*/ 895341 h 1334345"/>
              <a:gd name="connsiteX38" fmla="*/ 1289335 w 12191999"/>
              <a:gd name="connsiteY38" fmla="*/ 870716 h 1334345"/>
              <a:gd name="connsiteX39" fmla="*/ 1541652 w 12191999"/>
              <a:gd name="connsiteY39" fmla="*/ 798383 h 1334345"/>
              <a:gd name="connsiteX40" fmla="*/ 1631097 w 12191999"/>
              <a:gd name="connsiteY40" fmla="*/ 788636 h 1334345"/>
              <a:gd name="connsiteX41" fmla="*/ 1676425 w 12191999"/>
              <a:gd name="connsiteY41" fmla="*/ 791618 h 1334345"/>
              <a:gd name="connsiteX42" fmla="*/ 1676426 w 12191999"/>
              <a:gd name="connsiteY42" fmla="*/ 791618 h 1334345"/>
              <a:gd name="connsiteX43" fmla="*/ 1631097 w 12191999"/>
              <a:gd name="connsiteY43" fmla="*/ 788636 h 1334345"/>
              <a:gd name="connsiteX44" fmla="*/ 1631097 w 12191999"/>
              <a:gd name="connsiteY44" fmla="*/ 788636 h 1334345"/>
              <a:gd name="connsiteX45" fmla="*/ 5743206 w 12191999"/>
              <a:gd name="connsiteY45" fmla="*/ 0 h 1334345"/>
              <a:gd name="connsiteX46" fmla="*/ 5771910 w 12191999"/>
              <a:gd name="connsiteY46" fmla="*/ 4482 h 1334345"/>
              <a:gd name="connsiteX47" fmla="*/ 5959903 w 12191999"/>
              <a:gd name="connsiteY47" fmla="*/ 50525 h 1334345"/>
              <a:gd name="connsiteX48" fmla="*/ 6519150 w 12191999"/>
              <a:gd name="connsiteY48" fmla="*/ 354223 h 1334345"/>
              <a:gd name="connsiteX49" fmla="*/ 7466764 w 12191999"/>
              <a:gd name="connsiteY49" fmla="*/ 510176 h 1334345"/>
              <a:gd name="connsiteX50" fmla="*/ 8181358 w 12191999"/>
              <a:gd name="connsiteY50" fmla="*/ 666129 h 1334345"/>
              <a:gd name="connsiteX51" fmla="*/ 8771675 w 12191999"/>
              <a:gd name="connsiteY51" fmla="*/ 551216 h 1334345"/>
              <a:gd name="connsiteX52" fmla="*/ 9361992 w 12191999"/>
              <a:gd name="connsiteY52" fmla="*/ 485551 h 1334345"/>
              <a:gd name="connsiteX53" fmla="*/ 9638702 w 12191999"/>
              <a:gd name="connsiteY53" fmla="*/ 395776 h 1334345"/>
              <a:gd name="connsiteX54" fmla="*/ 9702244 w 12191999"/>
              <a:gd name="connsiteY54" fmla="*/ 372178 h 1334345"/>
              <a:gd name="connsiteX55" fmla="*/ 9727055 w 12191999"/>
              <a:gd name="connsiteY55" fmla="*/ 383977 h 1334345"/>
              <a:gd name="connsiteX56" fmla="*/ 9828031 w 12191999"/>
              <a:gd name="connsiteY56" fmla="*/ 411680 h 1334345"/>
              <a:gd name="connsiteX57" fmla="*/ 10433882 w 12191999"/>
              <a:gd name="connsiteY57" fmla="*/ 444512 h 1334345"/>
              <a:gd name="connsiteX58" fmla="*/ 10589229 w 12191999"/>
              <a:gd name="connsiteY58" fmla="*/ 510176 h 1334345"/>
              <a:gd name="connsiteX59" fmla="*/ 10884387 w 12191999"/>
              <a:gd name="connsiteY59" fmla="*/ 469135 h 1334345"/>
              <a:gd name="connsiteX60" fmla="*/ 11288288 w 12191999"/>
              <a:gd name="connsiteY60" fmla="*/ 543008 h 1334345"/>
              <a:gd name="connsiteX61" fmla="*/ 11529682 w 12191999"/>
              <a:gd name="connsiteY61" fmla="*/ 469713 h 1334345"/>
              <a:gd name="connsiteX62" fmla="*/ 11612362 w 12191999"/>
              <a:gd name="connsiteY62" fmla="*/ 448952 h 1334345"/>
              <a:gd name="connsiteX63" fmla="*/ 11661848 w 12191999"/>
              <a:gd name="connsiteY63" fmla="*/ 465376 h 1334345"/>
              <a:gd name="connsiteX64" fmla="*/ 12078128 w 12191999"/>
              <a:gd name="connsiteY64" fmla="*/ 595911 h 1334345"/>
              <a:gd name="connsiteX65" fmla="*/ 12191999 w 12191999"/>
              <a:gd name="connsiteY65" fmla="*/ 625868 h 1334345"/>
              <a:gd name="connsiteX66" fmla="*/ 12191999 w 12191999"/>
              <a:gd name="connsiteY66" fmla="*/ 1072321 h 1334345"/>
              <a:gd name="connsiteX67" fmla="*/ 12191999 w 12191999"/>
              <a:gd name="connsiteY67" fmla="*/ 1334345 h 1334345"/>
              <a:gd name="connsiteX68" fmla="*/ 0 w 12191999"/>
              <a:gd name="connsiteY68" fmla="*/ 1334345 h 1334345"/>
              <a:gd name="connsiteX69" fmla="*/ 0 w 12191999"/>
              <a:gd name="connsiteY69" fmla="*/ 1072321 h 1334345"/>
              <a:gd name="connsiteX70" fmla="*/ 1 w 12191999"/>
              <a:gd name="connsiteY70" fmla="*/ 1072321 h 1334345"/>
              <a:gd name="connsiteX71" fmla="*/ 1 w 12191999"/>
              <a:gd name="connsiteY71" fmla="*/ 813658 h 1334345"/>
              <a:gd name="connsiteX72" fmla="*/ 20711 w 12191999"/>
              <a:gd name="connsiteY72" fmla="*/ 812426 h 1334345"/>
              <a:gd name="connsiteX73" fmla="*/ 22430 w 12191999"/>
              <a:gd name="connsiteY73" fmla="*/ 812443 h 1334345"/>
              <a:gd name="connsiteX74" fmla="*/ 108700 w 12191999"/>
              <a:gd name="connsiteY74" fmla="*/ 813260 h 1334345"/>
              <a:gd name="connsiteX75" fmla="*/ 170240 w 12191999"/>
              <a:gd name="connsiteY75" fmla="*/ 821105 h 1334345"/>
              <a:gd name="connsiteX76" fmla="*/ 192198 w 12191999"/>
              <a:gd name="connsiteY76" fmla="*/ 823904 h 1334345"/>
              <a:gd name="connsiteX77" fmla="*/ 192199 w 12191999"/>
              <a:gd name="connsiteY77" fmla="*/ 823904 h 1334345"/>
              <a:gd name="connsiteX78" fmla="*/ 170240 w 12191999"/>
              <a:gd name="connsiteY78" fmla="*/ 821105 h 1334345"/>
              <a:gd name="connsiteX79" fmla="*/ 108699 w 12191999"/>
              <a:gd name="connsiteY79" fmla="*/ 813259 h 1334345"/>
              <a:gd name="connsiteX80" fmla="*/ 22430 w 12191999"/>
              <a:gd name="connsiteY80" fmla="*/ 812443 h 1334345"/>
              <a:gd name="connsiteX81" fmla="*/ 20711 w 12191999"/>
              <a:gd name="connsiteY81" fmla="*/ 812426 h 1334345"/>
              <a:gd name="connsiteX82" fmla="*/ 20711 w 12191999"/>
              <a:gd name="connsiteY82" fmla="*/ 812426 h 1334345"/>
              <a:gd name="connsiteX83" fmla="*/ 20710 w 12191999"/>
              <a:gd name="connsiteY83" fmla="*/ 812426 h 1334345"/>
              <a:gd name="connsiteX84" fmla="*/ 0 w 12191999"/>
              <a:gd name="connsiteY84" fmla="*/ 813658 h 1334345"/>
              <a:gd name="connsiteX85" fmla="*/ 0 w 12191999"/>
              <a:gd name="connsiteY85" fmla="*/ 489071 h 1334345"/>
              <a:gd name="connsiteX86" fmla="*/ 43142 w 12191999"/>
              <a:gd name="connsiteY86" fmla="*/ 505751 h 1334345"/>
              <a:gd name="connsiteX87" fmla="*/ 212081 w 12191999"/>
              <a:gd name="connsiteY87" fmla="*/ 543008 h 1334345"/>
              <a:gd name="connsiteX88" fmla="*/ 600448 w 12191999"/>
              <a:gd name="connsiteY88" fmla="*/ 460927 h 1334345"/>
              <a:gd name="connsiteX89" fmla="*/ 1004349 w 12191999"/>
              <a:gd name="connsiteY89" fmla="*/ 411680 h 1334345"/>
              <a:gd name="connsiteX90" fmla="*/ 1268437 w 12191999"/>
              <a:gd name="connsiteY90" fmla="*/ 329598 h 1334345"/>
              <a:gd name="connsiteX91" fmla="*/ 1936428 w 12191999"/>
              <a:gd name="connsiteY91" fmla="*/ 304974 h 1334345"/>
              <a:gd name="connsiteX92" fmla="*/ 2262655 w 12191999"/>
              <a:gd name="connsiteY92" fmla="*/ 370639 h 1334345"/>
              <a:gd name="connsiteX93" fmla="*/ 2402467 w 12191999"/>
              <a:gd name="connsiteY93" fmla="*/ 346015 h 1334345"/>
              <a:gd name="connsiteX94" fmla="*/ 2837437 w 12191999"/>
              <a:gd name="connsiteY94" fmla="*/ 436303 h 1334345"/>
              <a:gd name="connsiteX95" fmla="*/ 3614171 w 12191999"/>
              <a:gd name="connsiteY95" fmla="*/ 411680 h 1334345"/>
              <a:gd name="connsiteX96" fmla="*/ 3909329 w 12191999"/>
              <a:gd name="connsiteY96" fmla="*/ 411680 h 1334345"/>
              <a:gd name="connsiteX97" fmla="*/ 4453042 w 12191999"/>
              <a:gd name="connsiteY97" fmla="*/ 395263 h 1334345"/>
              <a:gd name="connsiteX98" fmla="*/ 4654993 w 12191999"/>
              <a:gd name="connsiteY98" fmla="*/ 395263 h 1334345"/>
              <a:gd name="connsiteX99" fmla="*/ 4872478 w 12191999"/>
              <a:gd name="connsiteY99" fmla="*/ 280350 h 1334345"/>
              <a:gd name="connsiteX100" fmla="*/ 5431725 w 12191999"/>
              <a:gd name="connsiteY100" fmla="*/ 149021 h 1334345"/>
              <a:gd name="connsiteX101" fmla="*/ 5706691 w 12191999"/>
              <a:gd name="connsiteY101" fmla="*/ 16122 h 133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1999" h="1334345">
                <a:moveTo>
                  <a:pt x="2847466" y="1046402"/>
                </a:moveTo>
                <a:lnTo>
                  <a:pt x="2891951" y="1059437"/>
                </a:lnTo>
                <a:lnTo>
                  <a:pt x="2931128" y="1072321"/>
                </a:lnTo>
                <a:lnTo>
                  <a:pt x="2891953" y="1059438"/>
                </a:lnTo>
                <a:close/>
                <a:moveTo>
                  <a:pt x="2673480" y="1012610"/>
                </a:moveTo>
                <a:cubicBezTo>
                  <a:pt x="2576552" y="1010281"/>
                  <a:pt x="2524921" y="1045805"/>
                  <a:pt x="2481271" y="1061188"/>
                </a:cubicBezTo>
                <a:lnTo>
                  <a:pt x="2438898" y="1067709"/>
                </a:lnTo>
                <a:lnTo>
                  <a:pt x="2419283" y="1063157"/>
                </a:lnTo>
                <a:lnTo>
                  <a:pt x="2438897" y="1067709"/>
                </a:lnTo>
                <a:lnTo>
                  <a:pt x="2438898" y="1067709"/>
                </a:lnTo>
                <a:lnTo>
                  <a:pt x="2438898" y="1067709"/>
                </a:lnTo>
                <a:cubicBezTo>
                  <a:pt x="2481376" y="1072198"/>
                  <a:pt x="2519394" y="1037214"/>
                  <a:pt x="2590271" y="1020751"/>
                </a:cubicBezTo>
                <a:lnTo>
                  <a:pt x="2673481" y="1012610"/>
                </a:lnTo>
                <a:lnTo>
                  <a:pt x="2692964" y="1014492"/>
                </a:lnTo>
                <a:lnTo>
                  <a:pt x="2734057" y="1018461"/>
                </a:lnTo>
                <a:lnTo>
                  <a:pt x="2734056" y="1018461"/>
                </a:lnTo>
                <a:lnTo>
                  <a:pt x="2692964" y="1014492"/>
                </a:lnTo>
                <a:lnTo>
                  <a:pt x="2673482" y="1012610"/>
                </a:lnTo>
                <a:lnTo>
                  <a:pt x="2673481" y="1012610"/>
                </a:lnTo>
                <a:close/>
                <a:moveTo>
                  <a:pt x="344633" y="863663"/>
                </a:moveTo>
                <a:cubicBezTo>
                  <a:pt x="369391" y="870033"/>
                  <a:pt x="394150" y="875504"/>
                  <a:pt x="419394" y="878925"/>
                </a:cubicBezTo>
                <a:cubicBezTo>
                  <a:pt x="520369" y="892605"/>
                  <a:pt x="629112" y="884396"/>
                  <a:pt x="714553" y="895341"/>
                </a:cubicBezTo>
                <a:lnTo>
                  <a:pt x="739734" y="900282"/>
                </a:lnTo>
                <a:lnTo>
                  <a:pt x="777297" y="907653"/>
                </a:lnTo>
                <a:lnTo>
                  <a:pt x="788191" y="910703"/>
                </a:lnTo>
                <a:lnTo>
                  <a:pt x="777298" y="907653"/>
                </a:lnTo>
                <a:lnTo>
                  <a:pt x="739734" y="900282"/>
                </a:lnTo>
                <a:lnTo>
                  <a:pt x="714551" y="895340"/>
                </a:lnTo>
                <a:cubicBezTo>
                  <a:pt x="629111" y="884396"/>
                  <a:pt x="520368" y="892604"/>
                  <a:pt x="419392" y="878924"/>
                </a:cubicBezTo>
                <a:close/>
                <a:moveTo>
                  <a:pt x="1631096" y="788636"/>
                </a:moveTo>
                <a:cubicBezTo>
                  <a:pt x="1511997" y="787268"/>
                  <a:pt x="1390309" y="852932"/>
                  <a:pt x="1289333" y="870716"/>
                </a:cubicBezTo>
                <a:cubicBezTo>
                  <a:pt x="1188359" y="888500"/>
                  <a:pt x="1084794" y="883028"/>
                  <a:pt x="1025245" y="895340"/>
                </a:cubicBezTo>
                <a:cubicBezTo>
                  <a:pt x="965695" y="907653"/>
                  <a:pt x="983818" y="944588"/>
                  <a:pt x="932036" y="944588"/>
                </a:cubicBezTo>
                <a:cubicBezTo>
                  <a:pt x="919090" y="944588"/>
                  <a:pt x="904365" y="942194"/>
                  <a:pt x="888223" y="938432"/>
                </a:cubicBezTo>
                <a:lnTo>
                  <a:pt x="885869" y="937786"/>
                </a:lnTo>
                <a:lnTo>
                  <a:pt x="888224" y="938433"/>
                </a:lnTo>
                <a:cubicBezTo>
                  <a:pt x="904366" y="942195"/>
                  <a:pt x="919091" y="944589"/>
                  <a:pt x="932037" y="944589"/>
                </a:cubicBezTo>
                <a:cubicBezTo>
                  <a:pt x="983819" y="944589"/>
                  <a:pt x="965696" y="907653"/>
                  <a:pt x="1025246" y="895341"/>
                </a:cubicBezTo>
                <a:cubicBezTo>
                  <a:pt x="1084795" y="883028"/>
                  <a:pt x="1188360" y="888500"/>
                  <a:pt x="1289335" y="870716"/>
                </a:cubicBezTo>
                <a:cubicBezTo>
                  <a:pt x="1365066" y="857378"/>
                  <a:pt x="1452449" y="817107"/>
                  <a:pt x="1541652" y="798383"/>
                </a:cubicBezTo>
                <a:lnTo>
                  <a:pt x="1631097" y="788636"/>
                </a:lnTo>
                <a:lnTo>
                  <a:pt x="1676425" y="791618"/>
                </a:lnTo>
                <a:lnTo>
                  <a:pt x="1676426" y="791618"/>
                </a:lnTo>
                <a:lnTo>
                  <a:pt x="1631097" y="788636"/>
                </a:lnTo>
                <a:lnTo>
                  <a:pt x="1631097" y="788636"/>
                </a:lnTo>
                <a:close/>
                <a:moveTo>
                  <a:pt x="5743206" y="0"/>
                </a:moveTo>
                <a:lnTo>
                  <a:pt x="5771910" y="4482"/>
                </a:lnTo>
                <a:cubicBezTo>
                  <a:pt x="5839996" y="17180"/>
                  <a:pt x="5904237" y="32057"/>
                  <a:pt x="5959903" y="50525"/>
                </a:cubicBezTo>
                <a:cubicBezTo>
                  <a:pt x="6182566" y="124398"/>
                  <a:pt x="6268008" y="277615"/>
                  <a:pt x="6519150" y="354223"/>
                </a:cubicBezTo>
                <a:cubicBezTo>
                  <a:pt x="6770294" y="430831"/>
                  <a:pt x="7189729" y="458192"/>
                  <a:pt x="7466764" y="510176"/>
                </a:cubicBezTo>
                <a:cubicBezTo>
                  <a:pt x="7743799" y="562160"/>
                  <a:pt x="7963872" y="659289"/>
                  <a:pt x="8181358" y="666129"/>
                </a:cubicBezTo>
                <a:cubicBezTo>
                  <a:pt x="8398843" y="672968"/>
                  <a:pt x="8574902" y="581312"/>
                  <a:pt x="8771675" y="551216"/>
                </a:cubicBezTo>
                <a:cubicBezTo>
                  <a:pt x="8968447" y="521120"/>
                  <a:pt x="9175576" y="525224"/>
                  <a:pt x="9361992" y="485551"/>
                </a:cubicBezTo>
                <a:cubicBezTo>
                  <a:pt x="9455199" y="465715"/>
                  <a:pt x="9549054" y="430147"/>
                  <a:pt x="9638702" y="395776"/>
                </a:cubicBezTo>
                <a:lnTo>
                  <a:pt x="9702244" y="372178"/>
                </a:lnTo>
                <a:lnTo>
                  <a:pt x="9727055" y="383977"/>
                </a:lnTo>
                <a:cubicBezTo>
                  <a:pt x="9755535" y="395349"/>
                  <a:pt x="9787899" y="405181"/>
                  <a:pt x="9828031" y="411680"/>
                </a:cubicBezTo>
                <a:cubicBezTo>
                  <a:pt x="9988556" y="437672"/>
                  <a:pt x="10307015" y="428096"/>
                  <a:pt x="10433882" y="444512"/>
                </a:cubicBezTo>
                <a:cubicBezTo>
                  <a:pt x="10560749" y="460927"/>
                  <a:pt x="10514144" y="506072"/>
                  <a:pt x="10589229" y="510176"/>
                </a:cubicBezTo>
                <a:cubicBezTo>
                  <a:pt x="10664314" y="514280"/>
                  <a:pt x="10767877" y="463663"/>
                  <a:pt x="10884387" y="469135"/>
                </a:cubicBezTo>
                <a:cubicBezTo>
                  <a:pt x="11000897" y="474607"/>
                  <a:pt x="11164011" y="547112"/>
                  <a:pt x="11288288" y="543008"/>
                </a:cubicBezTo>
                <a:cubicBezTo>
                  <a:pt x="11381495" y="539930"/>
                  <a:pt x="11441207" y="499916"/>
                  <a:pt x="11529682" y="469713"/>
                </a:cubicBezTo>
                <a:lnTo>
                  <a:pt x="11612362" y="448952"/>
                </a:lnTo>
                <a:lnTo>
                  <a:pt x="11661848" y="465376"/>
                </a:lnTo>
                <a:cubicBezTo>
                  <a:pt x="11775323" y="503010"/>
                  <a:pt x="11929254" y="553535"/>
                  <a:pt x="12078128" y="595911"/>
                </a:cubicBezTo>
                <a:lnTo>
                  <a:pt x="12191999" y="625868"/>
                </a:lnTo>
                <a:lnTo>
                  <a:pt x="12191999" y="1072321"/>
                </a:lnTo>
                <a:lnTo>
                  <a:pt x="12191999" y="1334345"/>
                </a:lnTo>
                <a:lnTo>
                  <a:pt x="0" y="1334345"/>
                </a:lnTo>
                <a:lnTo>
                  <a:pt x="0" y="1072321"/>
                </a:lnTo>
                <a:lnTo>
                  <a:pt x="1" y="1072321"/>
                </a:lnTo>
                <a:lnTo>
                  <a:pt x="1" y="813658"/>
                </a:lnTo>
                <a:lnTo>
                  <a:pt x="20711" y="812426"/>
                </a:lnTo>
                <a:lnTo>
                  <a:pt x="22430" y="812443"/>
                </a:lnTo>
                <a:lnTo>
                  <a:pt x="108700" y="813260"/>
                </a:lnTo>
                <a:lnTo>
                  <a:pt x="170240" y="821105"/>
                </a:lnTo>
                <a:lnTo>
                  <a:pt x="192198" y="823904"/>
                </a:lnTo>
                <a:lnTo>
                  <a:pt x="192199" y="823904"/>
                </a:lnTo>
                <a:lnTo>
                  <a:pt x="170240" y="821105"/>
                </a:lnTo>
                <a:lnTo>
                  <a:pt x="108699" y="813259"/>
                </a:lnTo>
                <a:lnTo>
                  <a:pt x="22430" y="812443"/>
                </a:lnTo>
                <a:lnTo>
                  <a:pt x="20711" y="812426"/>
                </a:lnTo>
                <a:lnTo>
                  <a:pt x="20711" y="812426"/>
                </a:lnTo>
                <a:lnTo>
                  <a:pt x="20710" y="812426"/>
                </a:lnTo>
                <a:lnTo>
                  <a:pt x="0" y="813658"/>
                </a:lnTo>
                <a:lnTo>
                  <a:pt x="0" y="489071"/>
                </a:lnTo>
                <a:lnTo>
                  <a:pt x="43142" y="505751"/>
                </a:lnTo>
                <a:cubicBezTo>
                  <a:pt x="107870" y="530012"/>
                  <a:pt x="166772" y="548138"/>
                  <a:pt x="212081" y="543008"/>
                </a:cubicBezTo>
                <a:cubicBezTo>
                  <a:pt x="393318" y="522488"/>
                  <a:pt x="468403" y="482815"/>
                  <a:pt x="600448" y="460927"/>
                </a:cubicBezTo>
                <a:cubicBezTo>
                  <a:pt x="732493" y="439040"/>
                  <a:pt x="893017" y="433567"/>
                  <a:pt x="1004349" y="411680"/>
                </a:cubicBezTo>
                <a:cubicBezTo>
                  <a:pt x="1115680" y="389791"/>
                  <a:pt x="1113092" y="347383"/>
                  <a:pt x="1268437" y="329598"/>
                </a:cubicBezTo>
                <a:cubicBezTo>
                  <a:pt x="1423783" y="311814"/>
                  <a:pt x="1770725" y="298134"/>
                  <a:pt x="1936428" y="304974"/>
                </a:cubicBezTo>
                <a:cubicBezTo>
                  <a:pt x="2102131" y="311814"/>
                  <a:pt x="2184982" y="363799"/>
                  <a:pt x="2262655" y="370639"/>
                </a:cubicBezTo>
                <a:cubicBezTo>
                  <a:pt x="2340329" y="377479"/>
                  <a:pt x="2306671" y="335070"/>
                  <a:pt x="2402467" y="346015"/>
                </a:cubicBezTo>
                <a:cubicBezTo>
                  <a:pt x="2498264" y="356959"/>
                  <a:pt x="2635487" y="425359"/>
                  <a:pt x="2837437" y="436303"/>
                </a:cubicBezTo>
                <a:cubicBezTo>
                  <a:pt x="3039388" y="447247"/>
                  <a:pt x="3435523" y="415783"/>
                  <a:pt x="3614171" y="411680"/>
                </a:cubicBezTo>
                <a:cubicBezTo>
                  <a:pt x="3792819" y="407575"/>
                  <a:pt x="3769517" y="414416"/>
                  <a:pt x="3909329" y="411680"/>
                </a:cubicBezTo>
                <a:cubicBezTo>
                  <a:pt x="4049141" y="408943"/>
                  <a:pt x="4328764" y="397999"/>
                  <a:pt x="4453042" y="395263"/>
                </a:cubicBezTo>
                <a:cubicBezTo>
                  <a:pt x="4577318" y="392527"/>
                  <a:pt x="4585086" y="414414"/>
                  <a:pt x="4654993" y="395263"/>
                </a:cubicBezTo>
                <a:cubicBezTo>
                  <a:pt x="4724898" y="376111"/>
                  <a:pt x="4743022" y="321391"/>
                  <a:pt x="4872478" y="280350"/>
                </a:cubicBezTo>
                <a:cubicBezTo>
                  <a:pt x="5001933" y="239310"/>
                  <a:pt x="5263433" y="202374"/>
                  <a:pt x="5431725" y="149021"/>
                </a:cubicBezTo>
                <a:cubicBezTo>
                  <a:pt x="5536908" y="115676"/>
                  <a:pt x="5617817" y="59353"/>
                  <a:pt x="5706691" y="161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" y="2798064"/>
            <a:ext cx="9144000" cy="4059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0" hasCustomPrompt="1"/>
          </p:nvPr>
        </p:nvSpPr>
        <p:spPr>
          <a:xfrm>
            <a:off x="1725821" y="3341240"/>
            <a:ext cx="5692356" cy="12672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1"/>
          </p:nvPr>
        </p:nvSpPr>
        <p:spPr>
          <a:xfrm>
            <a:off x="1725821" y="4608480"/>
            <a:ext cx="5692356" cy="5726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863746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72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831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526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14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99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651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1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7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98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1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8" y="5413248"/>
            <a:ext cx="9143999" cy="1444752"/>
            <a:chOff x="0" y="4443983"/>
            <a:chExt cx="12191999" cy="2414017"/>
          </a:xfrm>
        </p:grpSpPr>
        <p:sp>
          <p:nvSpPr>
            <p:cNvPr id="4" name="任意形状 3"/>
            <p:cNvSpPr/>
            <p:nvPr userDrawn="1"/>
          </p:nvSpPr>
          <p:spPr>
            <a:xfrm>
              <a:off x="0" y="4443983"/>
              <a:ext cx="12191999" cy="1079437"/>
            </a:xfrm>
            <a:custGeom>
              <a:avLst/>
              <a:gdLst>
                <a:gd name="connsiteX0" fmla="*/ 10439343 w 10873408"/>
                <a:gd name="connsiteY0" fmla="*/ 17 h 1822005"/>
                <a:gd name="connsiteX1" fmla="*/ 10823807 w 10873408"/>
                <a:gd name="connsiteY1" fmla="*/ 160670 h 1822005"/>
                <a:gd name="connsiteX2" fmla="*/ 10873408 w 10873408"/>
                <a:gd name="connsiteY2" fmla="*/ 184273 h 1822005"/>
                <a:gd name="connsiteX3" fmla="*/ 10873408 w 10873408"/>
                <a:gd name="connsiteY3" fmla="*/ 1327582 h 1822005"/>
                <a:gd name="connsiteX4" fmla="*/ 10843181 w 10873408"/>
                <a:gd name="connsiteY4" fmla="*/ 1332070 h 1822005"/>
                <a:gd name="connsiteX5" fmla="*/ 10732453 w 10873408"/>
                <a:gd name="connsiteY5" fmla="*/ 1325792 h 1822005"/>
                <a:gd name="connsiteX6" fmla="*/ 10399944 w 10873408"/>
                <a:gd name="connsiteY6" fmla="*/ 1090264 h 1822005"/>
                <a:gd name="connsiteX7" fmla="*/ 10247544 w 10873408"/>
                <a:gd name="connsiteY7" fmla="*/ 1298083 h 1822005"/>
                <a:gd name="connsiteX8" fmla="*/ 10039726 w 10873408"/>
                <a:gd name="connsiteY8" fmla="*/ 1256519 h 1822005"/>
                <a:gd name="connsiteX9" fmla="*/ 9471690 w 10873408"/>
                <a:gd name="connsiteY9" fmla="*/ 1353501 h 1822005"/>
                <a:gd name="connsiteX10" fmla="*/ 9139181 w 10873408"/>
                <a:gd name="connsiteY10" fmla="*/ 1145683 h 1822005"/>
                <a:gd name="connsiteX11" fmla="*/ 8751253 w 10873408"/>
                <a:gd name="connsiteY11" fmla="*/ 1187246 h 1822005"/>
                <a:gd name="connsiteX12" fmla="*/ 8501872 w 10873408"/>
                <a:gd name="connsiteY12" fmla="*/ 1381210 h 1822005"/>
                <a:gd name="connsiteX13" fmla="*/ 8127799 w 10873408"/>
                <a:gd name="connsiteY13" fmla="*/ 1547464 h 1822005"/>
                <a:gd name="connsiteX14" fmla="*/ 7753726 w 10873408"/>
                <a:gd name="connsiteY14" fmla="*/ 1450483 h 1822005"/>
                <a:gd name="connsiteX15" fmla="*/ 7268817 w 10873408"/>
                <a:gd name="connsiteY15" fmla="*/ 1422773 h 1822005"/>
                <a:gd name="connsiteX16" fmla="*/ 6853181 w 10873408"/>
                <a:gd name="connsiteY16" fmla="*/ 1505901 h 1822005"/>
                <a:gd name="connsiteX17" fmla="*/ 6437544 w 10873408"/>
                <a:gd name="connsiteY17" fmla="*/ 1381210 h 1822005"/>
                <a:gd name="connsiteX18" fmla="*/ 5689399 w 10873408"/>
                <a:gd name="connsiteY18" fmla="*/ 1395064 h 1822005"/>
                <a:gd name="connsiteX19" fmla="*/ 5135217 w 10873408"/>
                <a:gd name="connsiteY19" fmla="*/ 1242664 h 1822005"/>
                <a:gd name="connsiteX20" fmla="*/ 4608744 w 10873408"/>
                <a:gd name="connsiteY20" fmla="*/ 1173392 h 1822005"/>
                <a:gd name="connsiteX21" fmla="*/ 4220817 w 10873408"/>
                <a:gd name="connsiteY21" fmla="*/ 854737 h 1822005"/>
                <a:gd name="connsiteX22" fmla="*/ 3874453 w 10873408"/>
                <a:gd name="connsiteY22" fmla="*/ 1034846 h 1822005"/>
                <a:gd name="connsiteX23" fmla="*/ 3500381 w 10873408"/>
                <a:gd name="connsiteY23" fmla="*/ 1020992 h 1822005"/>
                <a:gd name="connsiteX24" fmla="*/ 3403399 w 10873408"/>
                <a:gd name="connsiteY24" fmla="*/ 1173392 h 1822005"/>
                <a:gd name="connsiteX25" fmla="*/ 3209435 w 10873408"/>
                <a:gd name="connsiteY25" fmla="*/ 1311937 h 1822005"/>
                <a:gd name="connsiteX26" fmla="*/ 3098599 w 10873408"/>
                <a:gd name="connsiteY26" fmla="*/ 1311937 h 1822005"/>
                <a:gd name="connsiteX27" fmla="*/ 2890781 w 10873408"/>
                <a:gd name="connsiteY27" fmla="*/ 1408919 h 1822005"/>
                <a:gd name="connsiteX28" fmla="*/ 2669108 w 10873408"/>
                <a:gd name="connsiteY28" fmla="*/ 1381210 h 1822005"/>
                <a:gd name="connsiteX29" fmla="*/ 2405872 w 10873408"/>
                <a:gd name="connsiteY29" fmla="*/ 1602883 h 1822005"/>
                <a:gd name="connsiteX30" fmla="*/ 2239617 w 10873408"/>
                <a:gd name="connsiteY30" fmla="*/ 1505901 h 1822005"/>
                <a:gd name="connsiteX31" fmla="*/ 1976381 w 10873408"/>
                <a:gd name="connsiteY31" fmla="*/ 1616737 h 1822005"/>
                <a:gd name="connsiteX32" fmla="*/ 1837835 w 10873408"/>
                <a:gd name="connsiteY32" fmla="*/ 1533610 h 1822005"/>
                <a:gd name="connsiteX33" fmla="*/ 1671581 w 10873408"/>
                <a:gd name="connsiteY33" fmla="*/ 1686010 h 1822005"/>
                <a:gd name="connsiteX34" fmla="*/ 1533035 w 10873408"/>
                <a:gd name="connsiteY34" fmla="*/ 1796846 h 1822005"/>
                <a:gd name="connsiteX35" fmla="*/ 1283653 w 10873408"/>
                <a:gd name="connsiteY35" fmla="*/ 1810701 h 1822005"/>
                <a:gd name="connsiteX36" fmla="*/ 1145108 w 10873408"/>
                <a:gd name="connsiteY36" fmla="*/ 1658301 h 1822005"/>
                <a:gd name="connsiteX37" fmla="*/ 881872 w 10873408"/>
                <a:gd name="connsiteY37" fmla="*/ 1561319 h 1822005"/>
                <a:gd name="connsiteX38" fmla="*/ 493944 w 10873408"/>
                <a:gd name="connsiteY38" fmla="*/ 1367355 h 1822005"/>
                <a:gd name="connsiteX39" fmla="*/ 216853 w 10873408"/>
                <a:gd name="connsiteY39" fmla="*/ 1311937 h 1822005"/>
                <a:gd name="connsiteX40" fmla="*/ 57661 w 10873408"/>
                <a:gd name="connsiteY40" fmla="*/ 1092632 h 1822005"/>
                <a:gd name="connsiteX41" fmla="*/ 0 w 10873408"/>
                <a:gd name="connsiteY41" fmla="*/ 999795 h 1822005"/>
                <a:gd name="connsiteX42" fmla="*/ 0 w 10873408"/>
                <a:gd name="connsiteY42" fmla="*/ 123606 h 1822005"/>
                <a:gd name="connsiteX43" fmla="*/ 36623 w 10873408"/>
                <a:gd name="connsiteY43" fmla="*/ 196714 h 1822005"/>
                <a:gd name="connsiteX44" fmla="*/ 286126 w 10873408"/>
                <a:gd name="connsiteY44" fmla="*/ 619210 h 1822005"/>
                <a:gd name="connsiteX45" fmla="*/ 798744 w 10873408"/>
                <a:gd name="connsiteY45" fmla="*/ 882446 h 1822005"/>
                <a:gd name="connsiteX46" fmla="*/ 978853 w 10873408"/>
                <a:gd name="connsiteY46" fmla="*/ 1020992 h 1822005"/>
                <a:gd name="connsiteX47" fmla="*/ 1283653 w 10873408"/>
                <a:gd name="connsiteY47" fmla="*/ 896301 h 1822005"/>
                <a:gd name="connsiteX48" fmla="*/ 1907108 w 10873408"/>
                <a:gd name="connsiteY48" fmla="*/ 536083 h 1822005"/>
                <a:gd name="connsiteX49" fmla="*/ 2488999 w 10873408"/>
                <a:gd name="connsiteY49" fmla="*/ 314410 h 1822005"/>
                <a:gd name="connsiteX50" fmla="*/ 3320272 w 10873408"/>
                <a:gd name="connsiteY50" fmla="*/ 466810 h 1822005"/>
                <a:gd name="connsiteX51" fmla="*/ 3916017 w 10873408"/>
                <a:gd name="connsiteY51" fmla="*/ 619210 h 1822005"/>
                <a:gd name="connsiteX52" fmla="*/ 4137690 w 10873408"/>
                <a:gd name="connsiteY52" fmla="*/ 702337 h 1822005"/>
                <a:gd name="connsiteX53" fmla="*/ 4442490 w 10873408"/>
                <a:gd name="connsiteY53" fmla="*/ 799319 h 1822005"/>
                <a:gd name="connsiteX54" fmla="*/ 4622599 w 10873408"/>
                <a:gd name="connsiteY54" fmla="*/ 979428 h 1822005"/>
                <a:gd name="connsiteX55" fmla="*/ 4955108 w 10873408"/>
                <a:gd name="connsiteY55" fmla="*/ 1062555 h 1822005"/>
                <a:gd name="connsiteX56" fmla="*/ 5287617 w 10873408"/>
                <a:gd name="connsiteY56" fmla="*/ 896301 h 1822005"/>
                <a:gd name="connsiteX57" fmla="*/ 5675544 w 10873408"/>
                <a:gd name="connsiteY57" fmla="*/ 993283 h 1822005"/>
                <a:gd name="connsiteX58" fmla="*/ 5938781 w 10873408"/>
                <a:gd name="connsiteY58" fmla="*/ 743901 h 1822005"/>
                <a:gd name="connsiteX59" fmla="*/ 6188162 w 10873408"/>
                <a:gd name="connsiteY59" fmla="*/ 702337 h 1822005"/>
                <a:gd name="connsiteX60" fmla="*/ 6645362 w 10873408"/>
                <a:gd name="connsiteY60" fmla="*/ 342119 h 1822005"/>
                <a:gd name="connsiteX61" fmla="*/ 6950162 w 10873408"/>
                <a:gd name="connsiteY61" fmla="*/ 605355 h 1822005"/>
                <a:gd name="connsiteX62" fmla="*/ 7227253 w 10873408"/>
                <a:gd name="connsiteY62" fmla="*/ 799319 h 1822005"/>
                <a:gd name="connsiteX63" fmla="*/ 7532053 w 10873408"/>
                <a:gd name="connsiteY63" fmla="*/ 1104119 h 1822005"/>
                <a:gd name="connsiteX64" fmla="*/ 8030817 w 10873408"/>
                <a:gd name="connsiteY64" fmla="*/ 882446 h 1822005"/>
                <a:gd name="connsiteX65" fmla="*/ 8557290 w 10873408"/>
                <a:gd name="connsiteY65" fmla="*/ 910155 h 1822005"/>
                <a:gd name="connsiteX66" fmla="*/ 8834381 w 10873408"/>
                <a:gd name="connsiteY66" fmla="*/ 1034846 h 1822005"/>
                <a:gd name="connsiteX67" fmla="*/ 9319290 w 10873408"/>
                <a:gd name="connsiteY67" fmla="*/ 577646 h 1822005"/>
                <a:gd name="connsiteX68" fmla="*/ 9804199 w 10873408"/>
                <a:gd name="connsiteY68" fmla="*/ 494519 h 1822005"/>
                <a:gd name="connsiteX69" fmla="*/ 10372235 w 10873408"/>
                <a:gd name="connsiteY69" fmla="*/ 9610 h 1822005"/>
                <a:gd name="connsiteX70" fmla="*/ 10439343 w 10873408"/>
                <a:gd name="connsiteY70" fmla="*/ 17 h 18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873408" h="1822005">
                  <a:moveTo>
                    <a:pt x="10439343" y="17"/>
                  </a:moveTo>
                  <a:cubicBezTo>
                    <a:pt x="10572693" y="-1471"/>
                    <a:pt x="10700848" y="95917"/>
                    <a:pt x="10823807" y="160670"/>
                  </a:cubicBezTo>
                  <a:lnTo>
                    <a:pt x="10873408" y="184273"/>
                  </a:lnTo>
                  <a:lnTo>
                    <a:pt x="10873408" y="1327582"/>
                  </a:lnTo>
                  <a:lnTo>
                    <a:pt x="10843181" y="1332070"/>
                  </a:lnTo>
                  <a:cubicBezTo>
                    <a:pt x="10803169" y="1335606"/>
                    <a:pt x="10765357" y="1335029"/>
                    <a:pt x="10732453" y="1325792"/>
                  </a:cubicBezTo>
                  <a:cubicBezTo>
                    <a:pt x="10600835" y="1288847"/>
                    <a:pt x="10480762" y="1094882"/>
                    <a:pt x="10399944" y="1090264"/>
                  </a:cubicBezTo>
                  <a:cubicBezTo>
                    <a:pt x="10319126" y="1085646"/>
                    <a:pt x="10307580" y="1270374"/>
                    <a:pt x="10247544" y="1298083"/>
                  </a:cubicBezTo>
                  <a:cubicBezTo>
                    <a:pt x="10187508" y="1325792"/>
                    <a:pt x="10169035" y="1247283"/>
                    <a:pt x="10039726" y="1256519"/>
                  </a:cubicBezTo>
                  <a:cubicBezTo>
                    <a:pt x="9910417" y="1265755"/>
                    <a:pt x="9621781" y="1371974"/>
                    <a:pt x="9471690" y="1353501"/>
                  </a:cubicBezTo>
                  <a:cubicBezTo>
                    <a:pt x="9321599" y="1335028"/>
                    <a:pt x="9259254" y="1173392"/>
                    <a:pt x="9139181" y="1145683"/>
                  </a:cubicBezTo>
                  <a:cubicBezTo>
                    <a:pt x="9019108" y="1117974"/>
                    <a:pt x="8857471" y="1147992"/>
                    <a:pt x="8751253" y="1187246"/>
                  </a:cubicBezTo>
                  <a:cubicBezTo>
                    <a:pt x="8645035" y="1226500"/>
                    <a:pt x="8605781" y="1321174"/>
                    <a:pt x="8501872" y="1381210"/>
                  </a:cubicBezTo>
                  <a:cubicBezTo>
                    <a:pt x="8397963" y="1441246"/>
                    <a:pt x="8252490" y="1535919"/>
                    <a:pt x="8127799" y="1547464"/>
                  </a:cubicBezTo>
                  <a:cubicBezTo>
                    <a:pt x="8003108" y="1559009"/>
                    <a:pt x="7896890" y="1471265"/>
                    <a:pt x="7753726" y="1450483"/>
                  </a:cubicBezTo>
                  <a:cubicBezTo>
                    <a:pt x="7610562" y="1429701"/>
                    <a:pt x="7418908" y="1413537"/>
                    <a:pt x="7268817" y="1422773"/>
                  </a:cubicBezTo>
                  <a:cubicBezTo>
                    <a:pt x="7118726" y="1432009"/>
                    <a:pt x="6991727" y="1512828"/>
                    <a:pt x="6853181" y="1505901"/>
                  </a:cubicBezTo>
                  <a:cubicBezTo>
                    <a:pt x="6714636" y="1498974"/>
                    <a:pt x="6631508" y="1399683"/>
                    <a:pt x="6437544" y="1381210"/>
                  </a:cubicBezTo>
                  <a:cubicBezTo>
                    <a:pt x="6243580" y="1362737"/>
                    <a:pt x="5906453" y="1418155"/>
                    <a:pt x="5689399" y="1395064"/>
                  </a:cubicBezTo>
                  <a:cubicBezTo>
                    <a:pt x="5472345" y="1371973"/>
                    <a:pt x="5315326" y="1279609"/>
                    <a:pt x="5135217" y="1242664"/>
                  </a:cubicBezTo>
                  <a:cubicBezTo>
                    <a:pt x="4955108" y="1205719"/>
                    <a:pt x="4761144" y="1238047"/>
                    <a:pt x="4608744" y="1173392"/>
                  </a:cubicBezTo>
                  <a:cubicBezTo>
                    <a:pt x="4456344" y="1108737"/>
                    <a:pt x="4343199" y="877828"/>
                    <a:pt x="4220817" y="854737"/>
                  </a:cubicBezTo>
                  <a:cubicBezTo>
                    <a:pt x="4098435" y="831646"/>
                    <a:pt x="3994526" y="1007137"/>
                    <a:pt x="3874453" y="1034846"/>
                  </a:cubicBezTo>
                  <a:cubicBezTo>
                    <a:pt x="3754380" y="1062555"/>
                    <a:pt x="3578890" y="997901"/>
                    <a:pt x="3500381" y="1020992"/>
                  </a:cubicBezTo>
                  <a:cubicBezTo>
                    <a:pt x="3421872" y="1044083"/>
                    <a:pt x="3451890" y="1124901"/>
                    <a:pt x="3403399" y="1173392"/>
                  </a:cubicBezTo>
                  <a:cubicBezTo>
                    <a:pt x="3354908" y="1221883"/>
                    <a:pt x="3260235" y="1288846"/>
                    <a:pt x="3209435" y="1311937"/>
                  </a:cubicBezTo>
                  <a:cubicBezTo>
                    <a:pt x="3158635" y="1335028"/>
                    <a:pt x="3151708" y="1295773"/>
                    <a:pt x="3098599" y="1311937"/>
                  </a:cubicBezTo>
                  <a:cubicBezTo>
                    <a:pt x="3045490" y="1328101"/>
                    <a:pt x="2962363" y="1397373"/>
                    <a:pt x="2890781" y="1408919"/>
                  </a:cubicBezTo>
                  <a:cubicBezTo>
                    <a:pt x="2819199" y="1420465"/>
                    <a:pt x="2749926" y="1348883"/>
                    <a:pt x="2669108" y="1381210"/>
                  </a:cubicBezTo>
                  <a:cubicBezTo>
                    <a:pt x="2588290" y="1413537"/>
                    <a:pt x="2477454" y="1582101"/>
                    <a:pt x="2405872" y="1602883"/>
                  </a:cubicBezTo>
                  <a:cubicBezTo>
                    <a:pt x="2334290" y="1623665"/>
                    <a:pt x="2311199" y="1503592"/>
                    <a:pt x="2239617" y="1505901"/>
                  </a:cubicBezTo>
                  <a:cubicBezTo>
                    <a:pt x="2168035" y="1508210"/>
                    <a:pt x="2043345" y="1612119"/>
                    <a:pt x="1976381" y="1616737"/>
                  </a:cubicBezTo>
                  <a:cubicBezTo>
                    <a:pt x="1909417" y="1621355"/>
                    <a:pt x="1888635" y="1522064"/>
                    <a:pt x="1837835" y="1533610"/>
                  </a:cubicBezTo>
                  <a:cubicBezTo>
                    <a:pt x="1787035" y="1545156"/>
                    <a:pt x="1722381" y="1642137"/>
                    <a:pt x="1671581" y="1686010"/>
                  </a:cubicBezTo>
                  <a:cubicBezTo>
                    <a:pt x="1620781" y="1729883"/>
                    <a:pt x="1597690" y="1776064"/>
                    <a:pt x="1533035" y="1796846"/>
                  </a:cubicBezTo>
                  <a:cubicBezTo>
                    <a:pt x="1468380" y="1817628"/>
                    <a:pt x="1348307" y="1833792"/>
                    <a:pt x="1283653" y="1810701"/>
                  </a:cubicBezTo>
                  <a:cubicBezTo>
                    <a:pt x="1218999" y="1787610"/>
                    <a:pt x="1212072" y="1699865"/>
                    <a:pt x="1145108" y="1658301"/>
                  </a:cubicBezTo>
                  <a:cubicBezTo>
                    <a:pt x="1078145" y="1616737"/>
                    <a:pt x="990399" y="1609810"/>
                    <a:pt x="881872" y="1561319"/>
                  </a:cubicBezTo>
                  <a:cubicBezTo>
                    <a:pt x="773345" y="1512828"/>
                    <a:pt x="604780" y="1408919"/>
                    <a:pt x="493944" y="1367355"/>
                  </a:cubicBezTo>
                  <a:cubicBezTo>
                    <a:pt x="383108" y="1325791"/>
                    <a:pt x="329998" y="1415846"/>
                    <a:pt x="216853" y="1311937"/>
                  </a:cubicBezTo>
                  <a:cubicBezTo>
                    <a:pt x="174424" y="1272971"/>
                    <a:pt x="116733" y="1186597"/>
                    <a:pt x="57661" y="1092632"/>
                  </a:cubicBezTo>
                  <a:lnTo>
                    <a:pt x="0" y="999795"/>
                  </a:lnTo>
                  <a:lnTo>
                    <a:pt x="0" y="123606"/>
                  </a:lnTo>
                  <a:lnTo>
                    <a:pt x="36623" y="196714"/>
                  </a:lnTo>
                  <a:cubicBezTo>
                    <a:pt x="126366" y="381626"/>
                    <a:pt x="215988" y="591501"/>
                    <a:pt x="286126" y="619210"/>
                  </a:cubicBezTo>
                  <a:cubicBezTo>
                    <a:pt x="473162" y="693101"/>
                    <a:pt x="683290" y="815482"/>
                    <a:pt x="798744" y="882446"/>
                  </a:cubicBezTo>
                  <a:cubicBezTo>
                    <a:pt x="914198" y="949410"/>
                    <a:pt x="898035" y="1018683"/>
                    <a:pt x="978853" y="1020992"/>
                  </a:cubicBezTo>
                  <a:cubicBezTo>
                    <a:pt x="1059671" y="1023301"/>
                    <a:pt x="1128944" y="977119"/>
                    <a:pt x="1283653" y="896301"/>
                  </a:cubicBezTo>
                  <a:cubicBezTo>
                    <a:pt x="1438362" y="815483"/>
                    <a:pt x="1706217" y="633065"/>
                    <a:pt x="1907108" y="536083"/>
                  </a:cubicBezTo>
                  <a:cubicBezTo>
                    <a:pt x="2107999" y="439101"/>
                    <a:pt x="2253472" y="325956"/>
                    <a:pt x="2488999" y="314410"/>
                  </a:cubicBezTo>
                  <a:cubicBezTo>
                    <a:pt x="2724526" y="302864"/>
                    <a:pt x="3082436" y="416010"/>
                    <a:pt x="3320272" y="466810"/>
                  </a:cubicBezTo>
                  <a:cubicBezTo>
                    <a:pt x="3558108" y="517610"/>
                    <a:pt x="3779781" y="579956"/>
                    <a:pt x="3916017" y="619210"/>
                  </a:cubicBezTo>
                  <a:cubicBezTo>
                    <a:pt x="4052253" y="658464"/>
                    <a:pt x="4049945" y="672319"/>
                    <a:pt x="4137690" y="702337"/>
                  </a:cubicBezTo>
                  <a:cubicBezTo>
                    <a:pt x="4225435" y="732355"/>
                    <a:pt x="4361672" y="753137"/>
                    <a:pt x="4442490" y="799319"/>
                  </a:cubicBezTo>
                  <a:cubicBezTo>
                    <a:pt x="4523308" y="845501"/>
                    <a:pt x="4537163" y="935555"/>
                    <a:pt x="4622599" y="979428"/>
                  </a:cubicBezTo>
                  <a:cubicBezTo>
                    <a:pt x="4708035" y="1023301"/>
                    <a:pt x="4844272" y="1076409"/>
                    <a:pt x="4955108" y="1062555"/>
                  </a:cubicBezTo>
                  <a:cubicBezTo>
                    <a:pt x="5065944" y="1048701"/>
                    <a:pt x="5167544" y="907846"/>
                    <a:pt x="5287617" y="896301"/>
                  </a:cubicBezTo>
                  <a:cubicBezTo>
                    <a:pt x="5407690" y="884756"/>
                    <a:pt x="5567017" y="1018683"/>
                    <a:pt x="5675544" y="993283"/>
                  </a:cubicBezTo>
                  <a:cubicBezTo>
                    <a:pt x="5784071" y="967883"/>
                    <a:pt x="5853345" y="792392"/>
                    <a:pt x="5938781" y="743901"/>
                  </a:cubicBezTo>
                  <a:cubicBezTo>
                    <a:pt x="6024217" y="695410"/>
                    <a:pt x="6070399" y="769301"/>
                    <a:pt x="6188162" y="702337"/>
                  </a:cubicBezTo>
                  <a:cubicBezTo>
                    <a:pt x="6305926" y="635373"/>
                    <a:pt x="6518362" y="358283"/>
                    <a:pt x="6645362" y="342119"/>
                  </a:cubicBezTo>
                  <a:cubicBezTo>
                    <a:pt x="6772362" y="325955"/>
                    <a:pt x="6853180" y="529155"/>
                    <a:pt x="6950162" y="605355"/>
                  </a:cubicBezTo>
                  <a:cubicBezTo>
                    <a:pt x="7047144" y="681555"/>
                    <a:pt x="7130271" y="716192"/>
                    <a:pt x="7227253" y="799319"/>
                  </a:cubicBezTo>
                  <a:cubicBezTo>
                    <a:pt x="7324235" y="882446"/>
                    <a:pt x="7398126" y="1090264"/>
                    <a:pt x="7532053" y="1104119"/>
                  </a:cubicBezTo>
                  <a:cubicBezTo>
                    <a:pt x="7665980" y="1117974"/>
                    <a:pt x="7859944" y="914773"/>
                    <a:pt x="8030817" y="882446"/>
                  </a:cubicBezTo>
                  <a:cubicBezTo>
                    <a:pt x="8201690" y="850119"/>
                    <a:pt x="8423363" y="884755"/>
                    <a:pt x="8557290" y="910155"/>
                  </a:cubicBezTo>
                  <a:cubicBezTo>
                    <a:pt x="8691217" y="935555"/>
                    <a:pt x="8707381" y="1090264"/>
                    <a:pt x="8834381" y="1034846"/>
                  </a:cubicBezTo>
                  <a:cubicBezTo>
                    <a:pt x="8961381" y="979428"/>
                    <a:pt x="9157654" y="667700"/>
                    <a:pt x="9319290" y="577646"/>
                  </a:cubicBezTo>
                  <a:cubicBezTo>
                    <a:pt x="9480926" y="487592"/>
                    <a:pt x="9628708" y="589192"/>
                    <a:pt x="9804199" y="494519"/>
                  </a:cubicBezTo>
                  <a:cubicBezTo>
                    <a:pt x="9979690" y="399846"/>
                    <a:pt x="10192126" y="60410"/>
                    <a:pt x="10372235" y="9610"/>
                  </a:cubicBezTo>
                  <a:cubicBezTo>
                    <a:pt x="10394749" y="3260"/>
                    <a:pt x="10417118" y="266"/>
                    <a:pt x="10439343" y="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形状 4"/>
            <p:cNvSpPr/>
            <p:nvPr userDrawn="1"/>
          </p:nvSpPr>
          <p:spPr>
            <a:xfrm>
              <a:off x="1" y="5278690"/>
              <a:ext cx="5743205" cy="788846"/>
            </a:xfrm>
            <a:custGeom>
              <a:avLst/>
              <a:gdLst>
                <a:gd name="connsiteX0" fmla="*/ 4276235 w 5122065"/>
                <a:gd name="connsiteY0" fmla="*/ 0 h 1331509"/>
                <a:gd name="connsiteX1" fmla="*/ 4622599 w 5122065"/>
                <a:gd name="connsiteY1" fmla="*/ 263236 h 1331509"/>
                <a:gd name="connsiteX2" fmla="*/ 4959438 w 5122065"/>
                <a:gd name="connsiteY2" fmla="*/ 365414 h 1331509"/>
                <a:gd name="connsiteX3" fmla="*/ 5122065 w 5122065"/>
                <a:gd name="connsiteY3" fmla="*/ 413482 h 1331509"/>
                <a:gd name="connsiteX4" fmla="*/ 5089500 w 5122065"/>
                <a:gd name="connsiteY4" fmla="*/ 440694 h 1331509"/>
                <a:gd name="connsiteX5" fmla="*/ 4844272 w 5122065"/>
                <a:gd name="connsiteY5" fmla="*/ 665018 h 1331509"/>
                <a:gd name="connsiteX6" fmla="*/ 4345508 w 5122065"/>
                <a:gd name="connsiteY6" fmla="*/ 886691 h 1331509"/>
                <a:gd name="connsiteX7" fmla="*/ 4151544 w 5122065"/>
                <a:gd name="connsiteY7" fmla="*/ 1080654 h 1331509"/>
                <a:gd name="connsiteX8" fmla="*/ 3971435 w 5122065"/>
                <a:gd name="connsiteY8" fmla="*/ 1080654 h 1331509"/>
                <a:gd name="connsiteX9" fmla="*/ 3486526 w 5122065"/>
                <a:gd name="connsiteY9" fmla="*/ 1108364 h 1331509"/>
                <a:gd name="connsiteX10" fmla="*/ 3223290 w 5122065"/>
                <a:gd name="connsiteY10" fmla="*/ 1108364 h 1331509"/>
                <a:gd name="connsiteX11" fmla="*/ 2530562 w 5122065"/>
                <a:gd name="connsiteY11" fmla="*/ 1149927 h 1331509"/>
                <a:gd name="connsiteX12" fmla="*/ 2142635 w 5122065"/>
                <a:gd name="connsiteY12" fmla="*/ 997527 h 1331509"/>
                <a:gd name="connsiteX13" fmla="*/ 2017944 w 5122065"/>
                <a:gd name="connsiteY13" fmla="*/ 1039091 h 1331509"/>
                <a:gd name="connsiteX14" fmla="*/ 1726999 w 5122065"/>
                <a:gd name="connsiteY14" fmla="*/ 928254 h 1331509"/>
                <a:gd name="connsiteX15" fmla="*/ 1131253 w 5122065"/>
                <a:gd name="connsiteY15" fmla="*/ 969818 h 1331509"/>
                <a:gd name="connsiteX16" fmla="*/ 895726 w 5122065"/>
                <a:gd name="connsiteY16" fmla="*/ 1108364 h 1331509"/>
                <a:gd name="connsiteX17" fmla="*/ 535508 w 5122065"/>
                <a:gd name="connsiteY17" fmla="*/ 1191491 h 1331509"/>
                <a:gd name="connsiteX18" fmla="*/ 189144 w 5122065"/>
                <a:gd name="connsiteY18" fmla="*/ 1330036 h 1331509"/>
                <a:gd name="connsiteX19" fmla="*/ 38476 w 5122065"/>
                <a:gd name="connsiteY19" fmla="*/ 1267149 h 1331509"/>
                <a:gd name="connsiteX20" fmla="*/ 0 w 5122065"/>
                <a:gd name="connsiteY20" fmla="*/ 1238995 h 1331509"/>
                <a:gd name="connsiteX21" fmla="*/ 0 w 5122065"/>
                <a:gd name="connsiteY21" fmla="*/ 121717 h 1331509"/>
                <a:gd name="connsiteX22" fmla="*/ 19548 w 5122065"/>
                <a:gd name="connsiteY22" fmla="*/ 121309 h 1331509"/>
                <a:gd name="connsiteX23" fmla="*/ 466235 w 5122065"/>
                <a:gd name="connsiteY23" fmla="*/ 193964 h 1331509"/>
                <a:gd name="connsiteX24" fmla="*/ 729472 w 5122065"/>
                <a:gd name="connsiteY24" fmla="*/ 512618 h 1331509"/>
                <a:gd name="connsiteX25" fmla="*/ 923435 w 5122065"/>
                <a:gd name="connsiteY25" fmla="*/ 484909 h 1331509"/>
                <a:gd name="connsiteX26" fmla="*/ 1477617 w 5122065"/>
                <a:gd name="connsiteY26" fmla="*/ 678873 h 1331509"/>
                <a:gd name="connsiteX27" fmla="*/ 2419726 w 5122065"/>
                <a:gd name="connsiteY27" fmla="*/ 512618 h 1331509"/>
                <a:gd name="connsiteX28" fmla="*/ 3389544 w 5122065"/>
                <a:gd name="connsiteY28" fmla="*/ 290945 h 1331509"/>
                <a:gd name="connsiteX29" fmla="*/ 3514235 w 5122065"/>
                <a:gd name="connsiteY29" fmla="*/ 415636 h 1331509"/>
                <a:gd name="connsiteX30" fmla="*/ 3929872 w 5122065"/>
                <a:gd name="connsiteY30" fmla="*/ 263236 h 1331509"/>
                <a:gd name="connsiteX31" fmla="*/ 4276235 w 5122065"/>
                <a:gd name="connsiteY31" fmla="*/ 0 h 133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22065" h="1331509">
                  <a:moveTo>
                    <a:pt x="4276235" y="0"/>
                  </a:moveTo>
                  <a:cubicBezTo>
                    <a:pt x="4391689" y="0"/>
                    <a:pt x="4449417" y="180109"/>
                    <a:pt x="4622599" y="263236"/>
                  </a:cubicBezTo>
                  <a:cubicBezTo>
                    <a:pt x="4709190" y="304800"/>
                    <a:pt x="4832726" y="332509"/>
                    <a:pt x="4959438" y="365414"/>
                  </a:cubicBezTo>
                  <a:lnTo>
                    <a:pt x="5122065" y="413482"/>
                  </a:lnTo>
                  <a:lnTo>
                    <a:pt x="5089500" y="440694"/>
                  </a:lnTo>
                  <a:cubicBezTo>
                    <a:pt x="5010238" y="513665"/>
                    <a:pt x="4938079" y="608734"/>
                    <a:pt x="4844272" y="665018"/>
                  </a:cubicBezTo>
                  <a:cubicBezTo>
                    <a:pt x="4694181" y="755072"/>
                    <a:pt x="4460963" y="817418"/>
                    <a:pt x="4345508" y="886691"/>
                  </a:cubicBezTo>
                  <a:cubicBezTo>
                    <a:pt x="4230053" y="955964"/>
                    <a:pt x="4213889" y="1048327"/>
                    <a:pt x="4151544" y="1080654"/>
                  </a:cubicBezTo>
                  <a:cubicBezTo>
                    <a:pt x="4089199" y="1112981"/>
                    <a:pt x="4082271" y="1076036"/>
                    <a:pt x="3971435" y="1080654"/>
                  </a:cubicBezTo>
                  <a:cubicBezTo>
                    <a:pt x="3860599" y="1085272"/>
                    <a:pt x="3611217" y="1103746"/>
                    <a:pt x="3486526" y="1108364"/>
                  </a:cubicBezTo>
                  <a:cubicBezTo>
                    <a:pt x="3361835" y="1112982"/>
                    <a:pt x="3382617" y="1101437"/>
                    <a:pt x="3223290" y="1108364"/>
                  </a:cubicBezTo>
                  <a:cubicBezTo>
                    <a:pt x="3063963" y="1115291"/>
                    <a:pt x="2710671" y="1168400"/>
                    <a:pt x="2530562" y="1149927"/>
                  </a:cubicBezTo>
                  <a:cubicBezTo>
                    <a:pt x="2350453" y="1131454"/>
                    <a:pt x="2228071" y="1016000"/>
                    <a:pt x="2142635" y="997527"/>
                  </a:cubicBezTo>
                  <a:cubicBezTo>
                    <a:pt x="2057199" y="979054"/>
                    <a:pt x="2087217" y="1050636"/>
                    <a:pt x="2017944" y="1039091"/>
                  </a:cubicBezTo>
                  <a:cubicBezTo>
                    <a:pt x="1948671" y="1027546"/>
                    <a:pt x="1874781" y="939800"/>
                    <a:pt x="1726999" y="928254"/>
                  </a:cubicBezTo>
                  <a:cubicBezTo>
                    <a:pt x="1579217" y="916708"/>
                    <a:pt x="1269798" y="939800"/>
                    <a:pt x="1131253" y="969818"/>
                  </a:cubicBezTo>
                  <a:cubicBezTo>
                    <a:pt x="992708" y="999836"/>
                    <a:pt x="995017" y="1071419"/>
                    <a:pt x="895726" y="1108364"/>
                  </a:cubicBezTo>
                  <a:cubicBezTo>
                    <a:pt x="796435" y="1145309"/>
                    <a:pt x="653272" y="1154546"/>
                    <a:pt x="535508" y="1191491"/>
                  </a:cubicBezTo>
                  <a:cubicBezTo>
                    <a:pt x="417744" y="1228436"/>
                    <a:pt x="350780" y="1295400"/>
                    <a:pt x="189144" y="1330036"/>
                  </a:cubicBezTo>
                  <a:cubicBezTo>
                    <a:pt x="148735" y="1338695"/>
                    <a:pt x="96203" y="1308100"/>
                    <a:pt x="38476" y="1267149"/>
                  </a:cubicBezTo>
                  <a:lnTo>
                    <a:pt x="0" y="1238995"/>
                  </a:lnTo>
                  <a:lnTo>
                    <a:pt x="0" y="121717"/>
                  </a:lnTo>
                  <a:lnTo>
                    <a:pt x="19548" y="121309"/>
                  </a:lnTo>
                  <a:cubicBezTo>
                    <a:pt x="177238" y="124331"/>
                    <a:pt x="369542" y="156442"/>
                    <a:pt x="466235" y="193964"/>
                  </a:cubicBezTo>
                  <a:cubicBezTo>
                    <a:pt x="620944" y="254000"/>
                    <a:pt x="653272" y="464127"/>
                    <a:pt x="729472" y="512618"/>
                  </a:cubicBezTo>
                  <a:cubicBezTo>
                    <a:pt x="805672" y="561109"/>
                    <a:pt x="798744" y="457200"/>
                    <a:pt x="923435" y="484909"/>
                  </a:cubicBezTo>
                  <a:cubicBezTo>
                    <a:pt x="1048126" y="512618"/>
                    <a:pt x="1228235" y="674255"/>
                    <a:pt x="1477617" y="678873"/>
                  </a:cubicBezTo>
                  <a:cubicBezTo>
                    <a:pt x="1726999" y="683491"/>
                    <a:pt x="2101072" y="577273"/>
                    <a:pt x="2419726" y="512618"/>
                  </a:cubicBezTo>
                  <a:cubicBezTo>
                    <a:pt x="2738380" y="447963"/>
                    <a:pt x="3207126" y="307109"/>
                    <a:pt x="3389544" y="290945"/>
                  </a:cubicBezTo>
                  <a:cubicBezTo>
                    <a:pt x="3571962" y="274781"/>
                    <a:pt x="3424180" y="420254"/>
                    <a:pt x="3514235" y="415636"/>
                  </a:cubicBezTo>
                  <a:cubicBezTo>
                    <a:pt x="3604290" y="411018"/>
                    <a:pt x="3802872" y="332509"/>
                    <a:pt x="3929872" y="263236"/>
                  </a:cubicBezTo>
                  <a:cubicBezTo>
                    <a:pt x="4056872" y="193963"/>
                    <a:pt x="4160781" y="0"/>
                    <a:pt x="427623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6" name="任意形状 5"/>
            <p:cNvSpPr/>
            <p:nvPr userDrawn="1"/>
          </p:nvSpPr>
          <p:spPr>
            <a:xfrm>
              <a:off x="5743205" y="5477571"/>
              <a:ext cx="3959039" cy="712575"/>
            </a:xfrm>
            <a:custGeom>
              <a:avLst/>
              <a:gdLst>
                <a:gd name="connsiteX0" fmla="*/ 239912 w 3530860"/>
                <a:gd name="connsiteY0" fmla="*/ 926 h 1202770"/>
                <a:gd name="connsiteX1" fmla="*/ 664316 w 3530860"/>
                <a:gd name="connsiteY1" fmla="*/ 93794 h 1202770"/>
                <a:gd name="connsiteX2" fmla="*/ 1606425 w 3530860"/>
                <a:gd name="connsiteY2" fmla="*/ 273903 h 1202770"/>
                <a:gd name="connsiteX3" fmla="*/ 2700934 w 3530860"/>
                <a:gd name="connsiteY3" fmla="*/ 412448 h 1202770"/>
                <a:gd name="connsiteX4" fmla="*/ 2784061 w 3530860"/>
                <a:gd name="connsiteY4" fmla="*/ 592557 h 1202770"/>
                <a:gd name="connsiteX5" fmla="*/ 3324388 w 3530860"/>
                <a:gd name="connsiteY5" fmla="*/ 564848 h 1202770"/>
                <a:gd name="connsiteX6" fmla="*/ 3483716 w 3530860"/>
                <a:gd name="connsiteY6" fmla="*/ 663562 h 1202770"/>
                <a:gd name="connsiteX7" fmla="*/ 3530860 w 3530860"/>
                <a:gd name="connsiteY7" fmla="*/ 705992 h 1202770"/>
                <a:gd name="connsiteX8" fmla="*/ 3474191 w 3530860"/>
                <a:gd name="connsiteY8" fmla="*/ 745823 h 1202770"/>
                <a:gd name="connsiteX9" fmla="*/ 3227407 w 3530860"/>
                <a:gd name="connsiteY9" fmla="*/ 897357 h 1202770"/>
                <a:gd name="connsiteX10" fmla="*/ 2700934 w 3530860"/>
                <a:gd name="connsiteY10" fmla="*/ 1008194 h 1202770"/>
                <a:gd name="connsiteX11" fmla="*/ 2174461 w 3530860"/>
                <a:gd name="connsiteY11" fmla="*/ 1202157 h 1202770"/>
                <a:gd name="connsiteX12" fmla="*/ 1537152 w 3530860"/>
                <a:gd name="connsiteY12" fmla="*/ 938921 h 1202770"/>
                <a:gd name="connsiteX13" fmla="*/ 692025 w 3530860"/>
                <a:gd name="connsiteY13" fmla="*/ 675685 h 1202770"/>
                <a:gd name="connsiteX14" fmla="*/ 193261 w 3530860"/>
                <a:gd name="connsiteY14" fmla="*/ 163067 h 1202770"/>
                <a:gd name="connsiteX15" fmla="*/ 25599 w 3530860"/>
                <a:gd name="connsiteY15" fmla="*/ 85351 h 1202770"/>
                <a:gd name="connsiteX16" fmla="*/ 0 w 3530860"/>
                <a:gd name="connsiteY16" fmla="*/ 77785 h 1202770"/>
                <a:gd name="connsiteX17" fmla="*/ 16074 w 3530860"/>
                <a:gd name="connsiteY17" fmla="*/ 64353 h 1202770"/>
                <a:gd name="connsiteX18" fmla="*/ 123988 w 3530860"/>
                <a:gd name="connsiteY18" fmla="*/ 10667 h 1202770"/>
                <a:gd name="connsiteX19" fmla="*/ 239912 w 3530860"/>
                <a:gd name="connsiteY19" fmla="*/ 926 h 12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30860" h="1202770">
                  <a:moveTo>
                    <a:pt x="239912" y="926"/>
                  </a:moveTo>
                  <a:cubicBezTo>
                    <a:pt x="356052" y="8502"/>
                    <a:pt x="479011" y="60889"/>
                    <a:pt x="664316" y="93794"/>
                  </a:cubicBezTo>
                  <a:cubicBezTo>
                    <a:pt x="911389" y="137667"/>
                    <a:pt x="1266989" y="220794"/>
                    <a:pt x="1606425" y="273903"/>
                  </a:cubicBezTo>
                  <a:cubicBezTo>
                    <a:pt x="1945861" y="327012"/>
                    <a:pt x="2504661" y="359339"/>
                    <a:pt x="2700934" y="412448"/>
                  </a:cubicBezTo>
                  <a:cubicBezTo>
                    <a:pt x="2897207" y="465557"/>
                    <a:pt x="2680152" y="567157"/>
                    <a:pt x="2784061" y="592557"/>
                  </a:cubicBezTo>
                  <a:cubicBezTo>
                    <a:pt x="2887970" y="617957"/>
                    <a:pt x="3181224" y="534830"/>
                    <a:pt x="3324388" y="564848"/>
                  </a:cubicBezTo>
                  <a:cubicBezTo>
                    <a:pt x="3395970" y="579857"/>
                    <a:pt x="3439843" y="620844"/>
                    <a:pt x="3483716" y="663562"/>
                  </a:cubicBezTo>
                  <a:lnTo>
                    <a:pt x="3530860" y="705992"/>
                  </a:lnTo>
                  <a:lnTo>
                    <a:pt x="3474191" y="745823"/>
                  </a:lnTo>
                  <a:cubicBezTo>
                    <a:pt x="3394238" y="803839"/>
                    <a:pt x="3310534" y="863875"/>
                    <a:pt x="3227407" y="897357"/>
                  </a:cubicBezTo>
                  <a:cubicBezTo>
                    <a:pt x="3061153" y="964321"/>
                    <a:pt x="2876425" y="957394"/>
                    <a:pt x="2700934" y="1008194"/>
                  </a:cubicBezTo>
                  <a:cubicBezTo>
                    <a:pt x="2525443" y="1058994"/>
                    <a:pt x="2368425" y="1213702"/>
                    <a:pt x="2174461" y="1202157"/>
                  </a:cubicBezTo>
                  <a:cubicBezTo>
                    <a:pt x="1980497" y="1190612"/>
                    <a:pt x="1784225" y="1026666"/>
                    <a:pt x="1537152" y="938921"/>
                  </a:cubicBezTo>
                  <a:cubicBezTo>
                    <a:pt x="1290079" y="851176"/>
                    <a:pt x="916007" y="804994"/>
                    <a:pt x="692025" y="675685"/>
                  </a:cubicBezTo>
                  <a:cubicBezTo>
                    <a:pt x="468043" y="546376"/>
                    <a:pt x="391843" y="287758"/>
                    <a:pt x="193261" y="163067"/>
                  </a:cubicBezTo>
                  <a:cubicBezTo>
                    <a:pt x="143616" y="131894"/>
                    <a:pt x="86321" y="106783"/>
                    <a:pt x="25599" y="85351"/>
                  </a:cubicBezTo>
                  <a:lnTo>
                    <a:pt x="0" y="77785"/>
                  </a:lnTo>
                  <a:lnTo>
                    <a:pt x="16074" y="64353"/>
                  </a:lnTo>
                  <a:cubicBezTo>
                    <a:pt x="49376" y="39675"/>
                    <a:pt x="84734" y="20481"/>
                    <a:pt x="123988" y="10667"/>
                  </a:cubicBezTo>
                  <a:cubicBezTo>
                    <a:pt x="163243" y="854"/>
                    <a:pt x="201198" y="-1600"/>
                    <a:pt x="239912" y="9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形状 6"/>
            <p:cNvSpPr/>
            <p:nvPr userDrawn="1"/>
          </p:nvSpPr>
          <p:spPr>
            <a:xfrm>
              <a:off x="9702245" y="5734152"/>
              <a:ext cx="1910118" cy="332679"/>
            </a:xfrm>
            <a:custGeom>
              <a:avLst/>
              <a:gdLst>
                <a:gd name="connsiteX0" fmla="*/ 1125297 w 1703535"/>
                <a:gd name="connsiteY0" fmla="*/ 143 h 561535"/>
                <a:gd name="connsiteX1" fmla="*/ 1262110 w 1703535"/>
                <a:gd name="connsiteY1" fmla="*/ 20925 h 561535"/>
                <a:gd name="connsiteX2" fmla="*/ 1456074 w 1703535"/>
                <a:gd name="connsiteY2" fmla="*/ 214889 h 561535"/>
                <a:gd name="connsiteX3" fmla="*/ 1691601 w 1703535"/>
                <a:gd name="connsiteY3" fmla="*/ 394998 h 561535"/>
                <a:gd name="connsiteX4" fmla="*/ 1703535 w 1703535"/>
                <a:gd name="connsiteY4" fmla="*/ 402494 h 561535"/>
                <a:gd name="connsiteX5" fmla="*/ 1629797 w 1703535"/>
                <a:gd name="connsiteY5" fmla="*/ 437536 h 561535"/>
                <a:gd name="connsiteX6" fmla="*/ 1414510 w 1703535"/>
                <a:gd name="connsiteY6" fmla="*/ 561252 h 561535"/>
                <a:gd name="connsiteX7" fmla="*/ 1054292 w 1703535"/>
                <a:gd name="connsiteY7" fmla="*/ 436561 h 561535"/>
                <a:gd name="connsiteX8" fmla="*/ 791056 w 1703535"/>
                <a:gd name="connsiteY8" fmla="*/ 505834 h 561535"/>
                <a:gd name="connsiteX9" fmla="*/ 652510 w 1703535"/>
                <a:gd name="connsiteY9" fmla="*/ 394998 h 561535"/>
                <a:gd name="connsiteX10" fmla="*/ 112183 w 1703535"/>
                <a:gd name="connsiteY10" fmla="*/ 339580 h 561535"/>
                <a:gd name="connsiteX11" fmla="*/ 22128 w 1703535"/>
                <a:gd name="connsiteY11" fmla="*/ 292821 h 561535"/>
                <a:gd name="connsiteX12" fmla="*/ 0 w 1703535"/>
                <a:gd name="connsiteY12" fmla="*/ 272905 h 561535"/>
                <a:gd name="connsiteX13" fmla="*/ 59904 w 1703535"/>
                <a:gd name="connsiteY13" fmla="*/ 230800 h 561535"/>
                <a:gd name="connsiteX14" fmla="*/ 167601 w 1703535"/>
                <a:gd name="connsiteY14" fmla="*/ 173325 h 561535"/>
                <a:gd name="connsiteX15" fmla="*/ 513965 w 1703535"/>
                <a:gd name="connsiteY15" fmla="*/ 159470 h 561535"/>
                <a:gd name="connsiteX16" fmla="*/ 957310 w 1703535"/>
                <a:gd name="connsiteY16" fmla="*/ 20925 h 561535"/>
                <a:gd name="connsiteX17" fmla="*/ 1125297 w 1703535"/>
                <a:gd name="connsiteY17" fmla="*/ 143 h 56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535" h="561535">
                  <a:moveTo>
                    <a:pt x="1125297" y="143"/>
                  </a:moveTo>
                  <a:cubicBezTo>
                    <a:pt x="1175519" y="-1011"/>
                    <a:pt x="1220546" y="4762"/>
                    <a:pt x="1262110" y="20925"/>
                  </a:cubicBezTo>
                  <a:cubicBezTo>
                    <a:pt x="1345237" y="53252"/>
                    <a:pt x="1384492" y="152544"/>
                    <a:pt x="1456074" y="214889"/>
                  </a:cubicBezTo>
                  <a:cubicBezTo>
                    <a:pt x="1527656" y="277234"/>
                    <a:pt x="1555365" y="309562"/>
                    <a:pt x="1691601" y="394998"/>
                  </a:cubicBezTo>
                  <a:lnTo>
                    <a:pt x="1703535" y="402494"/>
                  </a:lnTo>
                  <a:lnTo>
                    <a:pt x="1629797" y="437536"/>
                  </a:lnTo>
                  <a:cubicBezTo>
                    <a:pt x="1550891" y="488516"/>
                    <a:pt x="1497637" y="556057"/>
                    <a:pt x="1414510" y="561252"/>
                  </a:cubicBezTo>
                  <a:cubicBezTo>
                    <a:pt x="1303674" y="568179"/>
                    <a:pt x="1158201" y="445797"/>
                    <a:pt x="1054292" y="436561"/>
                  </a:cubicBezTo>
                  <a:cubicBezTo>
                    <a:pt x="950383" y="427325"/>
                    <a:pt x="858020" y="512761"/>
                    <a:pt x="791056" y="505834"/>
                  </a:cubicBezTo>
                  <a:cubicBezTo>
                    <a:pt x="724092" y="498907"/>
                    <a:pt x="765656" y="422707"/>
                    <a:pt x="652510" y="394998"/>
                  </a:cubicBezTo>
                  <a:cubicBezTo>
                    <a:pt x="539364" y="367289"/>
                    <a:pt x="255347" y="383453"/>
                    <a:pt x="112183" y="339580"/>
                  </a:cubicBezTo>
                  <a:cubicBezTo>
                    <a:pt x="76392" y="328612"/>
                    <a:pt x="47528" y="312015"/>
                    <a:pt x="22128" y="292821"/>
                  </a:cubicBezTo>
                  <a:lnTo>
                    <a:pt x="0" y="272905"/>
                  </a:lnTo>
                  <a:lnTo>
                    <a:pt x="59904" y="230800"/>
                  </a:lnTo>
                  <a:cubicBezTo>
                    <a:pt x="97462" y="206374"/>
                    <a:pt x="133542" y="186025"/>
                    <a:pt x="167601" y="173325"/>
                  </a:cubicBezTo>
                  <a:cubicBezTo>
                    <a:pt x="303837" y="122525"/>
                    <a:pt x="382347" y="184870"/>
                    <a:pt x="513965" y="159470"/>
                  </a:cubicBezTo>
                  <a:cubicBezTo>
                    <a:pt x="645583" y="134070"/>
                    <a:pt x="832619" y="44016"/>
                    <a:pt x="957310" y="20925"/>
                  </a:cubicBezTo>
                  <a:cubicBezTo>
                    <a:pt x="1019656" y="9380"/>
                    <a:pt x="1075074" y="1298"/>
                    <a:pt x="1125297" y="14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8" name="任意形状 7"/>
            <p:cNvSpPr/>
            <p:nvPr userDrawn="1"/>
          </p:nvSpPr>
          <p:spPr>
            <a:xfrm>
              <a:off x="11612362" y="5920949"/>
              <a:ext cx="579637" cy="228574"/>
            </a:xfrm>
            <a:custGeom>
              <a:avLst/>
              <a:gdLst>
                <a:gd name="connsiteX0" fmla="*/ 516948 w 516948"/>
                <a:gd name="connsiteY0" fmla="*/ 0 h 385814"/>
                <a:gd name="connsiteX1" fmla="*/ 516948 w 516948"/>
                <a:gd name="connsiteY1" fmla="*/ 385814 h 385814"/>
                <a:gd name="connsiteX2" fmla="*/ 415392 w 516948"/>
                <a:gd name="connsiteY2" fmla="*/ 335249 h 385814"/>
                <a:gd name="connsiteX3" fmla="*/ 44134 w 516948"/>
                <a:gd name="connsiteY3" fmla="*/ 114916 h 385814"/>
                <a:gd name="connsiteX4" fmla="*/ 0 w 516948"/>
                <a:gd name="connsiteY4" fmla="*/ 87194 h 385814"/>
                <a:gd name="connsiteX5" fmla="*/ 15775 w 516948"/>
                <a:gd name="connsiteY5" fmla="*/ 79698 h 385814"/>
                <a:gd name="connsiteX6" fmla="*/ 480132 w 516948"/>
                <a:gd name="connsiteY6" fmla="*/ 11033 h 385814"/>
                <a:gd name="connsiteX7" fmla="*/ 516948 w 516948"/>
                <a:gd name="connsiteY7" fmla="*/ 0 h 3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948" h="385814">
                  <a:moveTo>
                    <a:pt x="516948" y="0"/>
                  </a:moveTo>
                  <a:lnTo>
                    <a:pt x="516948" y="385814"/>
                  </a:lnTo>
                  <a:lnTo>
                    <a:pt x="415392" y="335249"/>
                  </a:lnTo>
                  <a:cubicBezTo>
                    <a:pt x="282619" y="263722"/>
                    <a:pt x="145336" y="178439"/>
                    <a:pt x="44134" y="114916"/>
                  </a:cubicBezTo>
                  <a:lnTo>
                    <a:pt x="0" y="87194"/>
                  </a:lnTo>
                  <a:lnTo>
                    <a:pt x="15775" y="79698"/>
                  </a:lnTo>
                  <a:cubicBezTo>
                    <a:pt x="134981" y="43330"/>
                    <a:pt x="353191" y="40551"/>
                    <a:pt x="480132" y="11033"/>
                  </a:cubicBezTo>
                  <a:lnTo>
                    <a:pt x="516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任意形状 8"/>
            <p:cNvSpPr/>
            <p:nvPr userDrawn="1"/>
          </p:nvSpPr>
          <p:spPr>
            <a:xfrm>
              <a:off x="0" y="4949130"/>
              <a:ext cx="12191999" cy="1023477"/>
            </a:xfrm>
            <a:custGeom>
              <a:avLst/>
              <a:gdLst>
                <a:gd name="connsiteX0" fmla="*/ 4175722 w 10873408"/>
                <a:gd name="connsiteY0" fmla="*/ 2061 h 1727548"/>
                <a:gd name="connsiteX1" fmla="*/ 4220817 w 10873408"/>
                <a:gd name="connsiteY1" fmla="*/ 2088 h 1727548"/>
                <a:gd name="connsiteX2" fmla="*/ 4608744 w 10873408"/>
                <a:gd name="connsiteY2" fmla="*/ 320743 h 1727548"/>
                <a:gd name="connsiteX3" fmla="*/ 5135217 w 10873408"/>
                <a:gd name="connsiteY3" fmla="*/ 390015 h 1727548"/>
                <a:gd name="connsiteX4" fmla="*/ 5689399 w 10873408"/>
                <a:gd name="connsiteY4" fmla="*/ 542415 h 1727548"/>
                <a:gd name="connsiteX5" fmla="*/ 6437544 w 10873408"/>
                <a:gd name="connsiteY5" fmla="*/ 528561 h 1727548"/>
                <a:gd name="connsiteX6" fmla="*/ 6853181 w 10873408"/>
                <a:gd name="connsiteY6" fmla="*/ 653252 h 1727548"/>
                <a:gd name="connsiteX7" fmla="*/ 7268817 w 10873408"/>
                <a:gd name="connsiteY7" fmla="*/ 570124 h 1727548"/>
                <a:gd name="connsiteX8" fmla="*/ 7753726 w 10873408"/>
                <a:gd name="connsiteY8" fmla="*/ 597834 h 1727548"/>
                <a:gd name="connsiteX9" fmla="*/ 8127799 w 10873408"/>
                <a:gd name="connsiteY9" fmla="*/ 694815 h 1727548"/>
                <a:gd name="connsiteX10" fmla="*/ 8501872 w 10873408"/>
                <a:gd name="connsiteY10" fmla="*/ 528561 h 1727548"/>
                <a:gd name="connsiteX11" fmla="*/ 8751253 w 10873408"/>
                <a:gd name="connsiteY11" fmla="*/ 334597 h 1727548"/>
                <a:gd name="connsiteX12" fmla="*/ 9139181 w 10873408"/>
                <a:gd name="connsiteY12" fmla="*/ 293034 h 1727548"/>
                <a:gd name="connsiteX13" fmla="*/ 9471690 w 10873408"/>
                <a:gd name="connsiteY13" fmla="*/ 500852 h 1727548"/>
                <a:gd name="connsiteX14" fmla="*/ 10039726 w 10873408"/>
                <a:gd name="connsiteY14" fmla="*/ 403870 h 1727548"/>
                <a:gd name="connsiteX15" fmla="*/ 10247544 w 10873408"/>
                <a:gd name="connsiteY15" fmla="*/ 445434 h 1727548"/>
                <a:gd name="connsiteX16" fmla="*/ 10399944 w 10873408"/>
                <a:gd name="connsiteY16" fmla="*/ 237615 h 1727548"/>
                <a:gd name="connsiteX17" fmla="*/ 10732453 w 10873408"/>
                <a:gd name="connsiteY17" fmla="*/ 473143 h 1727548"/>
                <a:gd name="connsiteX18" fmla="*/ 10843181 w 10873408"/>
                <a:gd name="connsiteY18" fmla="*/ 479421 h 1727548"/>
                <a:gd name="connsiteX19" fmla="*/ 10873408 w 10873408"/>
                <a:gd name="connsiteY19" fmla="*/ 474933 h 1727548"/>
                <a:gd name="connsiteX20" fmla="*/ 10873408 w 10873408"/>
                <a:gd name="connsiteY20" fmla="*/ 1640354 h 1727548"/>
                <a:gd name="connsiteX21" fmla="*/ 10836592 w 10873408"/>
                <a:gd name="connsiteY21" fmla="*/ 1651387 h 1727548"/>
                <a:gd name="connsiteX22" fmla="*/ 10372235 w 10873408"/>
                <a:gd name="connsiteY22" fmla="*/ 1720052 h 1727548"/>
                <a:gd name="connsiteX23" fmla="*/ 10356460 w 10873408"/>
                <a:gd name="connsiteY23" fmla="*/ 1727548 h 1727548"/>
                <a:gd name="connsiteX24" fmla="*/ 10344526 w 10873408"/>
                <a:gd name="connsiteY24" fmla="*/ 1720052 h 1727548"/>
                <a:gd name="connsiteX25" fmla="*/ 10108999 w 10873408"/>
                <a:gd name="connsiteY25" fmla="*/ 1539943 h 1727548"/>
                <a:gd name="connsiteX26" fmla="*/ 9915035 w 10873408"/>
                <a:gd name="connsiteY26" fmla="*/ 1345979 h 1727548"/>
                <a:gd name="connsiteX27" fmla="*/ 9610235 w 10873408"/>
                <a:gd name="connsiteY27" fmla="*/ 1345979 h 1727548"/>
                <a:gd name="connsiteX28" fmla="*/ 9166890 w 10873408"/>
                <a:gd name="connsiteY28" fmla="*/ 1484524 h 1727548"/>
                <a:gd name="connsiteX29" fmla="*/ 8820526 w 10873408"/>
                <a:gd name="connsiteY29" fmla="*/ 1498379 h 1727548"/>
                <a:gd name="connsiteX30" fmla="*/ 8712829 w 10873408"/>
                <a:gd name="connsiteY30" fmla="*/ 1555854 h 1727548"/>
                <a:gd name="connsiteX31" fmla="*/ 8652925 w 10873408"/>
                <a:gd name="connsiteY31" fmla="*/ 1597959 h 1727548"/>
                <a:gd name="connsiteX32" fmla="*/ 8605781 w 10873408"/>
                <a:gd name="connsiteY32" fmla="*/ 1555529 h 1727548"/>
                <a:gd name="connsiteX33" fmla="*/ 8446453 w 10873408"/>
                <a:gd name="connsiteY33" fmla="*/ 1456815 h 1727548"/>
                <a:gd name="connsiteX34" fmla="*/ 7906126 w 10873408"/>
                <a:gd name="connsiteY34" fmla="*/ 1484524 h 1727548"/>
                <a:gd name="connsiteX35" fmla="*/ 7822999 w 10873408"/>
                <a:gd name="connsiteY35" fmla="*/ 1304415 h 1727548"/>
                <a:gd name="connsiteX36" fmla="*/ 6728490 w 10873408"/>
                <a:gd name="connsiteY36" fmla="*/ 1165870 h 1727548"/>
                <a:gd name="connsiteX37" fmla="*/ 5786381 w 10873408"/>
                <a:gd name="connsiteY37" fmla="*/ 985761 h 1727548"/>
                <a:gd name="connsiteX38" fmla="*/ 5246053 w 10873408"/>
                <a:gd name="connsiteY38" fmla="*/ 902634 h 1727548"/>
                <a:gd name="connsiteX39" fmla="*/ 5138139 w 10873408"/>
                <a:gd name="connsiteY39" fmla="*/ 956320 h 1727548"/>
                <a:gd name="connsiteX40" fmla="*/ 5122065 w 10873408"/>
                <a:gd name="connsiteY40" fmla="*/ 969752 h 1727548"/>
                <a:gd name="connsiteX41" fmla="*/ 4959438 w 10873408"/>
                <a:gd name="connsiteY41" fmla="*/ 921684 h 1727548"/>
                <a:gd name="connsiteX42" fmla="*/ 4622599 w 10873408"/>
                <a:gd name="connsiteY42" fmla="*/ 819506 h 1727548"/>
                <a:gd name="connsiteX43" fmla="*/ 4276235 w 10873408"/>
                <a:gd name="connsiteY43" fmla="*/ 556270 h 1727548"/>
                <a:gd name="connsiteX44" fmla="*/ 3929872 w 10873408"/>
                <a:gd name="connsiteY44" fmla="*/ 819506 h 1727548"/>
                <a:gd name="connsiteX45" fmla="*/ 3514235 w 10873408"/>
                <a:gd name="connsiteY45" fmla="*/ 971906 h 1727548"/>
                <a:gd name="connsiteX46" fmla="*/ 3389544 w 10873408"/>
                <a:gd name="connsiteY46" fmla="*/ 847215 h 1727548"/>
                <a:gd name="connsiteX47" fmla="*/ 2419726 w 10873408"/>
                <a:gd name="connsiteY47" fmla="*/ 1068888 h 1727548"/>
                <a:gd name="connsiteX48" fmla="*/ 1477617 w 10873408"/>
                <a:gd name="connsiteY48" fmla="*/ 1235143 h 1727548"/>
                <a:gd name="connsiteX49" fmla="*/ 923435 w 10873408"/>
                <a:gd name="connsiteY49" fmla="*/ 1041179 h 1727548"/>
                <a:gd name="connsiteX50" fmla="*/ 729472 w 10873408"/>
                <a:gd name="connsiteY50" fmla="*/ 1068888 h 1727548"/>
                <a:gd name="connsiteX51" fmla="*/ 466235 w 10873408"/>
                <a:gd name="connsiteY51" fmla="*/ 750234 h 1727548"/>
                <a:gd name="connsiteX52" fmla="*/ 19548 w 10873408"/>
                <a:gd name="connsiteY52" fmla="*/ 677579 h 1727548"/>
                <a:gd name="connsiteX53" fmla="*/ 0 w 10873408"/>
                <a:gd name="connsiteY53" fmla="*/ 677987 h 1727548"/>
                <a:gd name="connsiteX54" fmla="*/ 0 w 10873408"/>
                <a:gd name="connsiteY54" fmla="*/ 147146 h 1727548"/>
                <a:gd name="connsiteX55" fmla="*/ 57661 w 10873408"/>
                <a:gd name="connsiteY55" fmla="*/ 239983 h 1727548"/>
                <a:gd name="connsiteX56" fmla="*/ 216853 w 10873408"/>
                <a:gd name="connsiteY56" fmla="*/ 459288 h 1727548"/>
                <a:gd name="connsiteX57" fmla="*/ 493944 w 10873408"/>
                <a:gd name="connsiteY57" fmla="*/ 514706 h 1727548"/>
                <a:gd name="connsiteX58" fmla="*/ 881872 w 10873408"/>
                <a:gd name="connsiteY58" fmla="*/ 708670 h 1727548"/>
                <a:gd name="connsiteX59" fmla="*/ 1145108 w 10873408"/>
                <a:gd name="connsiteY59" fmla="*/ 805652 h 1727548"/>
                <a:gd name="connsiteX60" fmla="*/ 1283653 w 10873408"/>
                <a:gd name="connsiteY60" fmla="*/ 958052 h 1727548"/>
                <a:gd name="connsiteX61" fmla="*/ 1533035 w 10873408"/>
                <a:gd name="connsiteY61" fmla="*/ 944197 h 1727548"/>
                <a:gd name="connsiteX62" fmla="*/ 1671581 w 10873408"/>
                <a:gd name="connsiteY62" fmla="*/ 833361 h 1727548"/>
                <a:gd name="connsiteX63" fmla="*/ 1837835 w 10873408"/>
                <a:gd name="connsiteY63" fmla="*/ 680961 h 1727548"/>
                <a:gd name="connsiteX64" fmla="*/ 1976381 w 10873408"/>
                <a:gd name="connsiteY64" fmla="*/ 764088 h 1727548"/>
                <a:gd name="connsiteX65" fmla="*/ 2239617 w 10873408"/>
                <a:gd name="connsiteY65" fmla="*/ 653252 h 1727548"/>
                <a:gd name="connsiteX66" fmla="*/ 2405872 w 10873408"/>
                <a:gd name="connsiteY66" fmla="*/ 750234 h 1727548"/>
                <a:gd name="connsiteX67" fmla="*/ 2669108 w 10873408"/>
                <a:gd name="connsiteY67" fmla="*/ 528561 h 1727548"/>
                <a:gd name="connsiteX68" fmla="*/ 2890781 w 10873408"/>
                <a:gd name="connsiteY68" fmla="*/ 556270 h 1727548"/>
                <a:gd name="connsiteX69" fmla="*/ 3098599 w 10873408"/>
                <a:gd name="connsiteY69" fmla="*/ 459288 h 1727548"/>
                <a:gd name="connsiteX70" fmla="*/ 3209435 w 10873408"/>
                <a:gd name="connsiteY70" fmla="*/ 459288 h 1727548"/>
                <a:gd name="connsiteX71" fmla="*/ 3403399 w 10873408"/>
                <a:gd name="connsiteY71" fmla="*/ 320743 h 1727548"/>
                <a:gd name="connsiteX72" fmla="*/ 3500381 w 10873408"/>
                <a:gd name="connsiteY72" fmla="*/ 168343 h 1727548"/>
                <a:gd name="connsiteX73" fmla="*/ 3874453 w 10873408"/>
                <a:gd name="connsiteY73" fmla="*/ 182197 h 1727548"/>
                <a:gd name="connsiteX74" fmla="*/ 4175722 w 10873408"/>
                <a:gd name="connsiteY74" fmla="*/ 2061 h 17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873408" h="1727548">
                  <a:moveTo>
                    <a:pt x="4175722" y="2061"/>
                  </a:moveTo>
                  <a:cubicBezTo>
                    <a:pt x="4190510" y="-582"/>
                    <a:pt x="4205519" y="-798"/>
                    <a:pt x="4220817" y="2088"/>
                  </a:cubicBezTo>
                  <a:cubicBezTo>
                    <a:pt x="4343199" y="25179"/>
                    <a:pt x="4456344" y="256088"/>
                    <a:pt x="4608744" y="320743"/>
                  </a:cubicBezTo>
                  <a:cubicBezTo>
                    <a:pt x="4761144" y="385398"/>
                    <a:pt x="4955108" y="353070"/>
                    <a:pt x="5135217" y="390015"/>
                  </a:cubicBezTo>
                  <a:cubicBezTo>
                    <a:pt x="5315326" y="426960"/>
                    <a:pt x="5472345" y="519324"/>
                    <a:pt x="5689399" y="542415"/>
                  </a:cubicBezTo>
                  <a:cubicBezTo>
                    <a:pt x="5906453" y="565506"/>
                    <a:pt x="6243580" y="510088"/>
                    <a:pt x="6437544" y="528561"/>
                  </a:cubicBezTo>
                  <a:cubicBezTo>
                    <a:pt x="6631508" y="547034"/>
                    <a:pt x="6714636" y="646325"/>
                    <a:pt x="6853181" y="653252"/>
                  </a:cubicBezTo>
                  <a:cubicBezTo>
                    <a:pt x="6991727" y="660179"/>
                    <a:pt x="7118726" y="579360"/>
                    <a:pt x="7268817" y="570124"/>
                  </a:cubicBezTo>
                  <a:cubicBezTo>
                    <a:pt x="7418908" y="560888"/>
                    <a:pt x="7610562" y="577052"/>
                    <a:pt x="7753726" y="597834"/>
                  </a:cubicBezTo>
                  <a:cubicBezTo>
                    <a:pt x="7896890" y="618616"/>
                    <a:pt x="8003108" y="706360"/>
                    <a:pt x="8127799" y="694815"/>
                  </a:cubicBezTo>
                  <a:cubicBezTo>
                    <a:pt x="8252490" y="683270"/>
                    <a:pt x="8397963" y="588597"/>
                    <a:pt x="8501872" y="528561"/>
                  </a:cubicBezTo>
                  <a:cubicBezTo>
                    <a:pt x="8605781" y="468525"/>
                    <a:pt x="8645035" y="373851"/>
                    <a:pt x="8751253" y="334597"/>
                  </a:cubicBezTo>
                  <a:cubicBezTo>
                    <a:pt x="8857471" y="295343"/>
                    <a:pt x="9019108" y="265325"/>
                    <a:pt x="9139181" y="293034"/>
                  </a:cubicBezTo>
                  <a:cubicBezTo>
                    <a:pt x="9259254" y="320743"/>
                    <a:pt x="9321599" y="482379"/>
                    <a:pt x="9471690" y="500852"/>
                  </a:cubicBezTo>
                  <a:cubicBezTo>
                    <a:pt x="9621781" y="519325"/>
                    <a:pt x="9910417" y="413106"/>
                    <a:pt x="10039726" y="403870"/>
                  </a:cubicBezTo>
                  <a:cubicBezTo>
                    <a:pt x="10169035" y="394634"/>
                    <a:pt x="10187508" y="473143"/>
                    <a:pt x="10247544" y="445434"/>
                  </a:cubicBezTo>
                  <a:cubicBezTo>
                    <a:pt x="10307580" y="417725"/>
                    <a:pt x="10319126" y="232997"/>
                    <a:pt x="10399944" y="237615"/>
                  </a:cubicBezTo>
                  <a:cubicBezTo>
                    <a:pt x="10480762" y="242233"/>
                    <a:pt x="10600835" y="436198"/>
                    <a:pt x="10732453" y="473143"/>
                  </a:cubicBezTo>
                  <a:cubicBezTo>
                    <a:pt x="10765357" y="482380"/>
                    <a:pt x="10803169" y="482957"/>
                    <a:pt x="10843181" y="479421"/>
                  </a:cubicBezTo>
                  <a:lnTo>
                    <a:pt x="10873408" y="474933"/>
                  </a:lnTo>
                  <a:lnTo>
                    <a:pt x="10873408" y="1640354"/>
                  </a:lnTo>
                  <a:lnTo>
                    <a:pt x="10836592" y="1651387"/>
                  </a:lnTo>
                  <a:cubicBezTo>
                    <a:pt x="10709651" y="1680905"/>
                    <a:pt x="10491441" y="1683684"/>
                    <a:pt x="10372235" y="1720052"/>
                  </a:cubicBezTo>
                  <a:lnTo>
                    <a:pt x="10356460" y="1727548"/>
                  </a:lnTo>
                  <a:lnTo>
                    <a:pt x="10344526" y="1720052"/>
                  </a:lnTo>
                  <a:cubicBezTo>
                    <a:pt x="10208290" y="1634616"/>
                    <a:pt x="10180581" y="1602288"/>
                    <a:pt x="10108999" y="1539943"/>
                  </a:cubicBezTo>
                  <a:cubicBezTo>
                    <a:pt x="10037417" y="1477598"/>
                    <a:pt x="9998162" y="1378306"/>
                    <a:pt x="9915035" y="1345979"/>
                  </a:cubicBezTo>
                  <a:cubicBezTo>
                    <a:pt x="9831908" y="1313652"/>
                    <a:pt x="9734926" y="1322888"/>
                    <a:pt x="9610235" y="1345979"/>
                  </a:cubicBezTo>
                  <a:cubicBezTo>
                    <a:pt x="9485544" y="1369070"/>
                    <a:pt x="9298508" y="1459124"/>
                    <a:pt x="9166890" y="1484524"/>
                  </a:cubicBezTo>
                  <a:cubicBezTo>
                    <a:pt x="9035272" y="1509924"/>
                    <a:pt x="8956762" y="1447579"/>
                    <a:pt x="8820526" y="1498379"/>
                  </a:cubicBezTo>
                  <a:cubicBezTo>
                    <a:pt x="8786467" y="1511079"/>
                    <a:pt x="8750387" y="1531428"/>
                    <a:pt x="8712829" y="1555854"/>
                  </a:cubicBezTo>
                  <a:lnTo>
                    <a:pt x="8652925" y="1597959"/>
                  </a:lnTo>
                  <a:lnTo>
                    <a:pt x="8605781" y="1555529"/>
                  </a:lnTo>
                  <a:cubicBezTo>
                    <a:pt x="8561908" y="1512811"/>
                    <a:pt x="8518035" y="1471824"/>
                    <a:pt x="8446453" y="1456815"/>
                  </a:cubicBezTo>
                  <a:cubicBezTo>
                    <a:pt x="8303289" y="1426797"/>
                    <a:pt x="8010035" y="1509924"/>
                    <a:pt x="7906126" y="1484524"/>
                  </a:cubicBezTo>
                  <a:cubicBezTo>
                    <a:pt x="7802217" y="1459124"/>
                    <a:pt x="8019272" y="1357524"/>
                    <a:pt x="7822999" y="1304415"/>
                  </a:cubicBezTo>
                  <a:cubicBezTo>
                    <a:pt x="7626726" y="1251306"/>
                    <a:pt x="7067926" y="1218979"/>
                    <a:pt x="6728490" y="1165870"/>
                  </a:cubicBezTo>
                  <a:cubicBezTo>
                    <a:pt x="6389054" y="1112761"/>
                    <a:pt x="6033454" y="1029634"/>
                    <a:pt x="5786381" y="985761"/>
                  </a:cubicBezTo>
                  <a:cubicBezTo>
                    <a:pt x="5539308" y="941888"/>
                    <a:pt x="5403071" y="863380"/>
                    <a:pt x="5246053" y="902634"/>
                  </a:cubicBezTo>
                  <a:cubicBezTo>
                    <a:pt x="5206799" y="912448"/>
                    <a:pt x="5171441" y="931642"/>
                    <a:pt x="5138139" y="956320"/>
                  </a:cubicBezTo>
                  <a:lnTo>
                    <a:pt x="5122065" y="969752"/>
                  </a:lnTo>
                  <a:lnTo>
                    <a:pt x="4959438" y="921684"/>
                  </a:lnTo>
                  <a:cubicBezTo>
                    <a:pt x="4832726" y="888779"/>
                    <a:pt x="4709190" y="861070"/>
                    <a:pt x="4622599" y="819506"/>
                  </a:cubicBezTo>
                  <a:cubicBezTo>
                    <a:pt x="4449417" y="736379"/>
                    <a:pt x="4391689" y="556270"/>
                    <a:pt x="4276235" y="556270"/>
                  </a:cubicBezTo>
                  <a:cubicBezTo>
                    <a:pt x="4160781" y="556270"/>
                    <a:pt x="4056872" y="750233"/>
                    <a:pt x="3929872" y="819506"/>
                  </a:cubicBezTo>
                  <a:cubicBezTo>
                    <a:pt x="3802872" y="888779"/>
                    <a:pt x="3604290" y="967288"/>
                    <a:pt x="3514235" y="971906"/>
                  </a:cubicBezTo>
                  <a:cubicBezTo>
                    <a:pt x="3424180" y="976524"/>
                    <a:pt x="3571962" y="831051"/>
                    <a:pt x="3389544" y="847215"/>
                  </a:cubicBezTo>
                  <a:cubicBezTo>
                    <a:pt x="3207126" y="863379"/>
                    <a:pt x="2738380" y="1004233"/>
                    <a:pt x="2419726" y="1068888"/>
                  </a:cubicBezTo>
                  <a:cubicBezTo>
                    <a:pt x="2101072" y="1133543"/>
                    <a:pt x="1726999" y="1239761"/>
                    <a:pt x="1477617" y="1235143"/>
                  </a:cubicBezTo>
                  <a:cubicBezTo>
                    <a:pt x="1228235" y="1230525"/>
                    <a:pt x="1048126" y="1068888"/>
                    <a:pt x="923435" y="1041179"/>
                  </a:cubicBezTo>
                  <a:cubicBezTo>
                    <a:pt x="798744" y="1013470"/>
                    <a:pt x="805672" y="1117379"/>
                    <a:pt x="729472" y="1068888"/>
                  </a:cubicBezTo>
                  <a:cubicBezTo>
                    <a:pt x="653272" y="1020397"/>
                    <a:pt x="620944" y="810270"/>
                    <a:pt x="466235" y="750234"/>
                  </a:cubicBezTo>
                  <a:cubicBezTo>
                    <a:pt x="369542" y="712712"/>
                    <a:pt x="177238" y="680601"/>
                    <a:pt x="19548" y="677579"/>
                  </a:cubicBezTo>
                  <a:lnTo>
                    <a:pt x="0" y="677987"/>
                  </a:lnTo>
                  <a:lnTo>
                    <a:pt x="0" y="147146"/>
                  </a:lnTo>
                  <a:lnTo>
                    <a:pt x="57661" y="239983"/>
                  </a:lnTo>
                  <a:cubicBezTo>
                    <a:pt x="116733" y="333948"/>
                    <a:pt x="174424" y="420322"/>
                    <a:pt x="216853" y="459288"/>
                  </a:cubicBezTo>
                  <a:cubicBezTo>
                    <a:pt x="329998" y="563197"/>
                    <a:pt x="383108" y="473142"/>
                    <a:pt x="493944" y="514706"/>
                  </a:cubicBezTo>
                  <a:cubicBezTo>
                    <a:pt x="604780" y="556270"/>
                    <a:pt x="773345" y="660179"/>
                    <a:pt x="881872" y="708670"/>
                  </a:cubicBezTo>
                  <a:cubicBezTo>
                    <a:pt x="990399" y="757161"/>
                    <a:pt x="1078145" y="764088"/>
                    <a:pt x="1145108" y="805652"/>
                  </a:cubicBezTo>
                  <a:cubicBezTo>
                    <a:pt x="1212072" y="847216"/>
                    <a:pt x="1218999" y="934961"/>
                    <a:pt x="1283653" y="958052"/>
                  </a:cubicBezTo>
                  <a:cubicBezTo>
                    <a:pt x="1348307" y="981143"/>
                    <a:pt x="1468380" y="964979"/>
                    <a:pt x="1533035" y="944197"/>
                  </a:cubicBezTo>
                  <a:cubicBezTo>
                    <a:pt x="1597690" y="923415"/>
                    <a:pt x="1620781" y="877234"/>
                    <a:pt x="1671581" y="833361"/>
                  </a:cubicBezTo>
                  <a:cubicBezTo>
                    <a:pt x="1722381" y="789488"/>
                    <a:pt x="1787035" y="692507"/>
                    <a:pt x="1837835" y="680961"/>
                  </a:cubicBezTo>
                  <a:cubicBezTo>
                    <a:pt x="1888635" y="669415"/>
                    <a:pt x="1909417" y="768706"/>
                    <a:pt x="1976381" y="764088"/>
                  </a:cubicBezTo>
                  <a:cubicBezTo>
                    <a:pt x="2043345" y="759470"/>
                    <a:pt x="2168035" y="655561"/>
                    <a:pt x="2239617" y="653252"/>
                  </a:cubicBezTo>
                  <a:cubicBezTo>
                    <a:pt x="2311199" y="650943"/>
                    <a:pt x="2334290" y="771016"/>
                    <a:pt x="2405872" y="750234"/>
                  </a:cubicBezTo>
                  <a:cubicBezTo>
                    <a:pt x="2477454" y="729452"/>
                    <a:pt x="2588290" y="560888"/>
                    <a:pt x="2669108" y="528561"/>
                  </a:cubicBezTo>
                  <a:cubicBezTo>
                    <a:pt x="2749926" y="496234"/>
                    <a:pt x="2819199" y="567816"/>
                    <a:pt x="2890781" y="556270"/>
                  </a:cubicBezTo>
                  <a:cubicBezTo>
                    <a:pt x="2962363" y="544724"/>
                    <a:pt x="3045490" y="475452"/>
                    <a:pt x="3098599" y="459288"/>
                  </a:cubicBezTo>
                  <a:cubicBezTo>
                    <a:pt x="3151708" y="443124"/>
                    <a:pt x="3158635" y="482379"/>
                    <a:pt x="3209435" y="459288"/>
                  </a:cubicBezTo>
                  <a:cubicBezTo>
                    <a:pt x="3260235" y="436197"/>
                    <a:pt x="3354908" y="369234"/>
                    <a:pt x="3403399" y="320743"/>
                  </a:cubicBezTo>
                  <a:cubicBezTo>
                    <a:pt x="3451890" y="272252"/>
                    <a:pt x="3421872" y="191434"/>
                    <a:pt x="3500381" y="168343"/>
                  </a:cubicBezTo>
                  <a:cubicBezTo>
                    <a:pt x="3578890" y="145252"/>
                    <a:pt x="3754380" y="209906"/>
                    <a:pt x="3874453" y="182197"/>
                  </a:cubicBezTo>
                  <a:cubicBezTo>
                    <a:pt x="3979517" y="157952"/>
                    <a:pt x="4072205" y="20561"/>
                    <a:pt x="4175722" y="206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任意形状 9"/>
            <p:cNvSpPr/>
            <p:nvPr userDrawn="1"/>
          </p:nvSpPr>
          <p:spPr>
            <a:xfrm>
              <a:off x="0" y="5523655"/>
              <a:ext cx="12191999" cy="1334345"/>
            </a:xfrm>
            <a:custGeom>
              <a:avLst/>
              <a:gdLst>
                <a:gd name="connsiteX0" fmla="*/ 2847466 w 12191999"/>
                <a:gd name="connsiteY0" fmla="*/ 1046402 h 1334345"/>
                <a:gd name="connsiteX1" fmla="*/ 2891951 w 12191999"/>
                <a:gd name="connsiteY1" fmla="*/ 1059437 h 1334345"/>
                <a:gd name="connsiteX2" fmla="*/ 2931128 w 12191999"/>
                <a:gd name="connsiteY2" fmla="*/ 1072321 h 1334345"/>
                <a:gd name="connsiteX3" fmla="*/ 2891953 w 12191999"/>
                <a:gd name="connsiteY3" fmla="*/ 1059438 h 1334345"/>
                <a:gd name="connsiteX4" fmla="*/ 2673480 w 12191999"/>
                <a:gd name="connsiteY4" fmla="*/ 1012610 h 1334345"/>
                <a:gd name="connsiteX5" fmla="*/ 2481271 w 12191999"/>
                <a:gd name="connsiteY5" fmla="*/ 1061188 h 1334345"/>
                <a:gd name="connsiteX6" fmla="*/ 2438898 w 12191999"/>
                <a:gd name="connsiteY6" fmla="*/ 1067709 h 1334345"/>
                <a:gd name="connsiteX7" fmla="*/ 2419283 w 12191999"/>
                <a:gd name="connsiteY7" fmla="*/ 1063157 h 1334345"/>
                <a:gd name="connsiteX8" fmla="*/ 2438897 w 12191999"/>
                <a:gd name="connsiteY8" fmla="*/ 1067709 h 1334345"/>
                <a:gd name="connsiteX9" fmla="*/ 2438898 w 12191999"/>
                <a:gd name="connsiteY9" fmla="*/ 1067709 h 1334345"/>
                <a:gd name="connsiteX10" fmla="*/ 2438898 w 12191999"/>
                <a:gd name="connsiteY10" fmla="*/ 1067709 h 1334345"/>
                <a:gd name="connsiteX11" fmla="*/ 2590271 w 12191999"/>
                <a:gd name="connsiteY11" fmla="*/ 1020751 h 1334345"/>
                <a:gd name="connsiteX12" fmla="*/ 2673481 w 12191999"/>
                <a:gd name="connsiteY12" fmla="*/ 1012610 h 1334345"/>
                <a:gd name="connsiteX13" fmla="*/ 2692964 w 12191999"/>
                <a:gd name="connsiteY13" fmla="*/ 1014492 h 1334345"/>
                <a:gd name="connsiteX14" fmla="*/ 2734057 w 12191999"/>
                <a:gd name="connsiteY14" fmla="*/ 1018461 h 1334345"/>
                <a:gd name="connsiteX15" fmla="*/ 2734056 w 12191999"/>
                <a:gd name="connsiteY15" fmla="*/ 1018461 h 1334345"/>
                <a:gd name="connsiteX16" fmla="*/ 2692964 w 12191999"/>
                <a:gd name="connsiteY16" fmla="*/ 1014492 h 1334345"/>
                <a:gd name="connsiteX17" fmla="*/ 2673482 w 12191999"/>
                <a:gd name="connsiteY17" fmla="*/ 1012610 h 1334345"/>
                <a:gd name="connsiteX18" fmla="*/ 2673481 w 12191999"/>
                <a:gd name="connsiteY18" fmla="*/ 1012610 h 1334345"/>
                <a:gd name="connsiteX19" fmla="*/ 344633 w 12191999"/>
                <a:gd name="connsiteY19" fmla="*/ 863663 h 1334345"/>
                <a:gd name="connsiteX20" fmla="*/ 419394 w 12191999"/>
                <a:gd name="connsiteY20" fmla="*/ 878925 h 1334345"/>
                <a:gd name="connsiteX21" fmla="*/ 714553 w 12191999"/>
                <a:gd name="connsiteY21" fmla="*/ 895341 h 1334345"/>
                <a:gd name="connsiteX22" fmla="*/ 739734 w 12191999"/>
                <a:gd name="connsiteY22" fmla="*/ 900282 h 1334345"/>
                <a:gd name="connsiteX23" fmla="*/ 777297 w 12191999"/>
                <a:gd name="connsiteY23" fmla="*/ 907653 h 1334345"/>
                <a:gd name="connsiteX24" fmla="*/ 788191 w 12191999"/>
                <a:gd name="connsiteY24" fmla="*/ 910703 h 1334345"/>
                <a:gd name="connsiteX25" fmla="*/ 777298 w 12191999"/>
                <a:gd name="connsiteY25" fmla="*/ 907653 h 1334345"/>
                <a:gd name="connsiteX26" fmla="*/ 739734 w 12191999"/>
                <a:gd name="connsiteY26" fmla="*/ 900282 h 1334345"/>
                <a:gd name="connsiteX27" fmla="*/ 714551 w 12191999"/>
                <a:gd name="connsiteY27" fmla="*/ 895340 h 1334345"/>
                <a:gd name="connsiteX28" fmla="*/ 419392 w 12191999"/>
                <a:gd name="connsiteY28" fmla="*/ 878924 h 1334345"/>
                <a:gd name="connsiteX29" fmla="*/ 1631096 w 12191999"/>
                <a:gd name="connsiteY29" fmla="*/ 788636 h 1334345"/>
                <a:gd name="connsiteX30" fmla="*/ 1289333 w 12191999"/>
                <a:gd name="connsiteY30" fmla="*/ 870716 h 1334345"/>
                <a:gd name="connsiteX31" fmla="*/ 1025245 w 12191999"/>
                <a:gd name="connsiteY31" fmla="*/ 895340 h 1334345"/>
                <a:gd name="connsiteX32" fmla="*/ 932036 w 12191999"/>
                <a:gd name="connsiteY32" fmla="*/ 944588 h 1334345"/>
                <a:gd name="connsiteX33" fmla="*/ 888223 w 12191999"/>
                <a:gd name="connsiteY33" fmla="*/ 938432 h 1334345"/>
                <a:gd name="connsiteX34" fmla="*/ 885869 w 12191999"/>
                <a:gd name="connsiteY34" fmla="*/ 937786 h 1334345"/>
                <a:gd name="connsiteX35" fmla="*/ 888224 w 12191999"/>
                <a:gd name="connsiteY35" fmla="*/ 938433 h 1334345"/>
                <a:gd name="connsiteX36" fmla="*/ 932037 w 12191999"/>
                <a:gd name="connsiteY36" fmla="*/ 944589 h 1334345"/>
                <a:gd name="connsiteX37" fmla="*/ 1025246 w 12191999"/>
                <a:gd name="connsiteY37" fmla="*/ 895341 h 1334345"/>
                <a:gd name="connsiteX38" fmla="*/ 1289335 w 12191999"/>
                <a:gd name="connsiteY38" fmla="*/ 870716 h 1334345"/>
                <a:gd name="connsiteX39" fmla="*/ 1541652 w 12191999"/>
                <a:gd name="connsiteY39" fmla="*/ 798383 h 1334345"/>
                <a:gd name="connsiteX40" fmla="*/ 1631097 w 12191999"/>
                <a:gd name="connsiteY40" fmla="*/ 788636 h 1334345"/>
                <a:gd name="connsiteX41" fmla="*/ 1676425 w 12191999"/>
                <a:gd name="connsiteY41" fmla="*/ 791618 h 1334345"/>
                <a:gd name="connsiteX42" fmla="*/ 1676426 w 12191999"/>
                <a:gd name="connsiteY42" fmla="*/ 791618 h 1334345"/>
                <a:gd name="connsiteX43" fmla="*/ 1631097 w 12191999"/>
                <a:gd name="connsiteY43" fmla="*/ 788636 h 1334345"/>
                <a:gd name="connsiteX44" fmla="*/ 1631097 w 12191999"/>
                <a:gd name="connsiteY44" fmla="*/ 788636 h 1334345"/>
                <a:gd name="connsiteX45" fmla="*/ 5743206 w 12191999"/>
                <a:gd name="connsiteY45" fmla="*/ 0 h 1334345"/>
                <a:gd name="connsiteX46" fmla="*/ 5771910 w 12191999"/>
                <a:gd name="connsiteY46" fmla="*/ 4482 h 1334345"/>
                <a:gd name="connsiteX47" fmla="*/ 5959903 w 12191999"/>
                <a:gd name="connsiteY47" fmla="*/ 50525 h 1334345"/>
                <a:gd name="connsiteX48" fmla="*/ 6519150 w 12191999"/>
                <a:gd name="connsiteY48" fmla="*/ 354223 h 1334345"/>
                <a:gd name="connsiteX49" fmla="*/ 7466764 w 12191999"/>
                <a:gd name="connsiteY49" fmla="*/ 510176 h 1334345"/>
                <a:gd name="connsiteX50" fmla="*/ 8181358 w 12191999"/>
                <a:gd name="connsiteY50" fmla="*/ 666129 h 1334345"/>
                <a:gd name="connsiteX51" fmla="*/ 8771675 w 12191999"/>
                <a:gd name="connsiteY51" fmla="*/ 551216 h 1334345"/>
                <a:gd name="connsiteX52" fmla="*/ 9361992 w 12191999"/>
                <a:gd name="connsiteY52" fmla="*/ 485551 h 1334345"/>
                <a:gd name="connsiteX53" fmla="*/ 9638702 w 12191999"/>
                <a:gd name="connsiteY53" fmla="*/ 395776 h 1334345"/>
                <a:gd name="connsiteX54" fmla="*/ 9702244 w 12191999"/>
                <a:gd name="connsiteY54" fmla="*/ 372178 h 1334345"/>
                <a:gd name="connsiteX55" fmla="*/ 9727055 w 12191999"/>
                <a:gd name="connsiteY55" fmla="*/ 383977 h 1334345"/>
                <a:gd name="connsiteX56" fmla="*/ 9828031 w 12191999"/>
                <a:gd name="connsiteY56" fmla="*/ 411680 h 1334345"/>
                <a:gd name="connsiteX57" fmla="*/ 10433882 w 12191999"/>
                <a:gd name="connsiteY57" fmla="*/ 444512 h 1334345"/>
                <a:gd name="connsiteX58" fmla="*/ 10589229 w 12191999"/>
                <a:gd name="connsiteY58" fmla="*/ 510176 h 1334345"/>
                <a:gd name="connsiteX59" fmla="*/ 10884387 w 12191999"/>
                <a:gd name="connsiteY59" fmla="*/ 469135 h 1334345"/>
                <a:gd name="connsiteX60" fmla="*/ 11288288 w 12191999"/>
                <a:gd name="connsiteY60" fmla="*/ 543008 h 1334345"/>
                <a:gd name="connsiteX61" fmla="*/ 11529682 w 12191999"/>
                <a:gd name="connsiteY61" fmla="*/ 469713 h 1334345"/>
                <a:gd name="connsiteX62" fmla="*/ 11612362 w 12191999"/>
                <a:gd name="connsiteY62" fmla="*/ 448952 h 1334345"/>
                <a:gd name="connsiteX63" fmla="*/ 11661848 w 12191999"/>
                <a:gd name="connsiteY63" fmla="*/ 465376 h 1334345"/>
                <a:gd name="connsiteX64" fmla="*/ 12078128 w 12191999"/>
                <a:gd name="connsiteY64" fmla="*/ 595911 h 1334345"/>
                <a:gd name="connsiteX65" fmla="*/ 12191999 w 12191999"/>
                <a:gd name="connsiteY65" fmla="*/ 625868 h 1334345"/>
                <a:gd name="connsiteX66" fmla="*/ 12191999 w 12191999"/>
                <a:gd name="connsiteY66" fmla="*/ 1072321 h 1334345"/>
                <a:gd name="connsiteX67" fmla="*/ 12191999 w 12191999"/>
                <a:gd name="connsiteY67" fmla="*/ 1334345 h 1334345"/>
                <a:gd name="connsiteX68" fmla="*/ 0 w 12191999"/>
                <a:gd name="connsiteY68" fmla="*/ 1334345 h 1334345"/>
                <a:gd name="connsiteX69" fmla="*/ 0 w 12191999"/>
                <a:gd name="connsiteY69" fmla="*/ 1072321 h 1334345"/>
                <a:gd name="connsiteX70" fmla="*/ 1 w 12191999"/>
                <a:gd name="connsiteY70" fmla="*/ 1072321 h 1334345"/>
                <a:gd name="connsiteX71" fmla="*/ 1 w 12191999"/>
                <a:gd name="connsiteY71" fmla="*/ 813658 h 1334345"/>
                <a:gd name="connsiteX72" fmla="*/ 20711 w 12191999"/>
                <a:gd name="connsiteY72" fmla="*/ 812426 h 1334345"/>
                <a:gd name="connsiteX73" fmla="*/ 22430 w 12191999"/>
                <a:gd name="connsiteY73" fmla="*/ 812443 h 1334345"/>
                <a:gd name="connsiteX74" fmla="*/ 108700 w 12191999"/>
                <a:gd name="connsiteY74" fmla="*/ 813260 h 1334345"/>
                <a:gd name="connsiteX75" fmla="*/ 170240 w 12191999"/>
                <a:gd name="connsiteY75" fmla="*/ 821105 h 1334345"/>
                <a:gd name="connsiteX76" fmla="*/ 192198 w 12191999"/>
                <a:gd name="connsiteY76" fmla="*/ 823904 h 1334345"/>
                <a:gd name="connsiteX77" fmla="*/ 192199 w 12191999"/>
                <a:gd name="connsiteY77" fmla="*/ 823904 h 1334345"/>
                <a:gd name="connsiteX78" fmla="*/ 170240 w 12191999"/>
                <a:gd name="connsiteY78" fmla="*/ 821105 h 1334345"/>
                <a:gd name="connsiteX79" fmla="*/ 108699 w 12191999"/>
                <a:gd name="connsiteY79" fmla="*/ 813259 h 1334345"/>
                <a:gd name="connsiteX80" fmla="*/ 22430 w 12191999"/>
                <a:gd name="connsiteY80" fmla="*/ 812443 h 1334345"/>
                <a:gd name="connsiteX81" fmla="*/ 20711 w 12191999"/>
                <a:gd name="connsiteY81" fmla="*/ 812426 h 1334345"/>
                <a:gd name="connsiteX82" fmla="*/ 20711 w 12191999"/>
                <a:gd name="connsiteY82" fmla="*/ 812426 h 1334345"/>
                <a:gd name="connsiteX83" fmla="*/ 20710 w 12191999"/>
                <a:gd name="connsiteY83" fmla="*/ 812426 h 1334345"/>
                <a:gd name="connsiteX84" fmla="*/ 0 w 12191999"/>
                <a:gd name="connsiteY84" fmla="*/ 813658 h 1334345"/>
                <a:gd name="connsiteX85" fmla="*/ 0 w 12191999"/>
                <a:gd name="connsiteY85" fmla="*/ 489071 h 1334345"/>
                <a:gd name="connsiteX86" fmla="*/ 43142 w 12191999"/>
                <a:gd name="connsiteY86" fmla="*/ 505751 h 1334345"/>
                <a:gd name="connsiteX87" fmla="*/ 212081 w 12191999"/>
                <a:gd name="connsiteY87" fmla="*/ 543008 h 1334345"/>
                <a:gd name="connsiteX88" fmla="*/ 600448 w 12191999"/>
                <a:gd name="connsiteY88" fmla="*/ 460927 h 1334345"/>
                <a:gd name="connsiteX89" fmla="*/ 1004349 w 12191999"/>
                <a:gd name="connsiteY89" fmla="*/ 411680 h 1334345"/>
                <a:gd name="connsiteX90" fmla="*/ 1268437 w 12191999"/>
                <a:gd name="connsiteY90" fmla="*/ 329598 h 1334345"/>
                <a:gd name="connsiteX91" fmla="*/ 1936428 w 12191999"/>
                <a:gd name="connsiteY91" fmla="*/ 304974 h 1334345"/>
                <a:gd name="connsiteX92" fmla="*/ 2262655 w 12191999"/>
                <a:gd name="connsiteY92" fmla="*/ 370639 h 1334345"/>
                <a:gd name="connsiteX93" fmla="*/ 2402467 w 12191999"/>
                <a:gd name="connsiteY93" fmla="*/ 346015 h 1334345"/>
                <a:gd name="connsiteX94" fmla="*/ 2837437 w 12191999"/>
                <a:gd name="connsiteY94" fmla="*/ 436303 h 1334345"/>
                <a:gd name="connsiteX95" fmla="*/ 3614171 w 12191999"/>
                <a:gd name="connsiteY95" fmla="*/ 411680 h 1334345"/>
                <a:gd name="connsiteX96" fmla="*/ 3909329 w 12191999"/>
                <a:gd name="connsiteY96" fmla="*/ 411680 h 1334345"/>
                <a:gd name="connsiteX97" fmla="*/ 4453042 w 12191999"/>
                <a:gd name="connsiteY97" fmla="*/ 395263 h 1334345"/>
                <a:gd name="connsiteX98" fmla="*/ 4654993 w 12191999"/>
                <a:gd name="connsiteY98" fmla="*/ 395263 h 1334345"/>
                <a:gd name="connsiteX99" fmla="*/ 4872478 w 12191999"/>
                <a:gd name="connsiteY99" fmla="*/ 280350 h 1334345"/>
                <a:gd name="connsiteX100" fmla="*/ 5431725 w 12191999"/>
                <a:gd name="connsiteY100" fmla="*/ 149021 h 1334345"/>
                <a:gd name="connsiteX101" fmla="*/ 5706691 w 12191999"/>
                <a:gd name="connsiteY101" fmla="*/ 16122 h 13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191999" h="1334345">
                  <a:moveTo>
                    <a:pt x="2847466" y="1046402"/>
                  </a:moveTo>
                  <a:lnTo>
                    <a:pt x="2891951" y="1059437"/>
                  </a:lnTo>
                  <a:lnTo>
                    <a:pt x="2931128" y="1072321"/>
                  </a:lnTo>
                  <a:lnTo>
                    <a:pt x="2891953" y="1059438"/>
                  </a:lnTo>
                  <a:close/>
                  <a:moveTo>
                    <a:pt x="2673480" y="1012610"/>
                  </a:moveTo>
                  <a:cubicBezTo>
                    <a:pt x="2576552" y="1010281"/>
                    <a:pt x="2524921" y="1045805"/>
                    <a:pt x="2481271" y="1061188"/>
                  </a:cubicBezTo>
                  <a:lnTo>
                    <a:pt x="2438898" y="1067709"/>
                  </a:lnTo>
                  <a:lnTo>
                    <a:pt x="2419283" y="1063157"/>
                  </a:lnTo>
                  <a:lnTo>
                    <a:pt x="2438897" y="1067709"/>
                  </a:lnTo>
                  <a:lnTo>
                    <a:pt x="2438898" y="1067709"/>
                  </a:lnTo>
                  <a:lnTo>
                    <a:pt x="2438898" y="1067709"/>
                  </a:lnTo>
                  <a:cubicBezTo>
                    <a:pt x="2481376" y="1072198"/>
                    <a:pt x="2519394" y="1037214"/>
                    <a:pt x="2590271" y="1020751"/>
                  </a:cubicBezTo>
                  <a:lnTo>
                    <a:pt x="2673481" y="1012610"/>
                  </a:lnTo>
                  <a:lnTo>
                    <a:pt x="2692964" y="1014492"/>
                  </a:lnTo>
                  <a:lnTo>
                    <a:pt x="2734057" y="1018461"/>
                  </a:lnTo>
                  <a:lnTo>
                    <a:pt x="2734056" y="1018461"/>
                  </a:lnTo>
                  <a:lnTo>
                    <a:pt x="2692964" y="1014492"/>
                  </a:lnTo>
                  <a:lnTo>
                    <a:pt x="2673482" y="1012610"/>
                  </a:lnTo>
                  <a:lnTo>
                    <a:pt x="2673481" y="1012610"/>
                  </a:lnTo>
                  <a:close/>
                  <a:moveTo>
                    <a:pt x="344633" y="863663"/>
                  </a:moveTo>
                  <a:cubicBezTo>
                    <a:pt x="369391" y="870033"/>
                    <a:pt x="394150" y="875504"/>
                    <a:pt x="419394" y="878925"/>
                  </a:cubicBezTo>
                  <a:cubicBezTo>
                    <a:pt x="520369" y="892605"/>
                    <a:pt x="629112" y="884396"/>
                    <a:pt x="714553" y="895341"/>
                  </a:cubicBezTo>
                  <a:lnTo>
                    <a:pt x="739734" y="900282"/>
                  </a:lnTo>
                  <a:lnTo>
                    <a:pt x="777297" y="907653"/>
                  </a:lnTo>
                  <a:lnTo>
                    <a:pt x="788191" y="910703"/>
                  </a:lnTo>
                  <a:lnTo>
                    <a:pt x="777298" y="907653"/>
                  </a:lnTo>
                  <a:lnTo>
                    <a:pt x="739734" y="900282"/>
                  </a:lnTo>
                  <a:lnTo>
                    <a:pt x="714551" y="895340"/>
                  </a:lnTo>
                  <a:cubicBezTo>
                    <a:pt x="629111" y="884396"/>
                    <a:pt x="520368" y="892604"/>
                    <a:pt x="419392" y="878924"/>
                  </a:cubicBezTo>
                  <a:close/>
                  <a:moveTo>
                    <a:pt x="1631096" y="788636"/>
                  </a:moveTo>
                  <a:cubicBezTo>
                    <a:pt x="1511997" y="787268"/>
                    <a:pt x="1390309" y="852932"/>
                    <a:pt x="1289333" y="870716"/>
                  </a:cubicBezTo>
                  <a:cubicBezTo>
                    <a:pt x="1188359" y="888500"/>
                    <a:pt x="1084794" y="883028"/>
                    <a:pt x="1025245" y="895340"/>
                  </a:cubicBezTo>
                  <a:cubicBezTo>
                    <a:pt x="965695" y="907653"/>
                    <a:pt x="983818" y="944588"/>
                    <a:pt x="932036" y="944588"/>
                  </a:cubicBezTo>
                  <a:cubicBezTo>
                    <a:pt x="919090" y="944588"/>
                    <a:pt x="904365" y="942194"/>
                    <a:pt x="888223" y="938432"/>
                  </a:cubicBezTo>
                  <a:lnTo>
                    <a:pt x="885869" y="937786"/>
                  </a:lnTo>
                  <a:lnTo>
                    <a:pt x="888224" y="938433"/>
                  </a:lnTo>
                  <a:cubicBezTo>
                    <a:pt x="904366" y="942195"/>
                    <a:pt x="919091" y="944589"/>
                    <a:pt x="932037" y="944589"/>
                  </a:cubicBezTo>
                  <a:cubicBezTo>
                    <a:pt x="983819" y="944589"/>
                    <a:pt x="965696" y="907653"/>
                    <a:pt x="1025246" y="895341"/>
                  </a:cubicBezTo>
                  <a:cubicBezTo>
                    <a:pt x="1084795" y="883028"/>
                    <a:pt x="1188360" y="888500"/>
                    <a:pt x="1289335" y="870716"/>
                  </a:cubicBezTo>
                  <a:cubicBezTo>
                    <a:pt x="1365066" y="857378"/>
                    <a:pt x="1452449" y="817107"/>
                    <a:pt x="1541652" y="798383"/>
                  </a:cubicBezTo>
                  <a:lnTo>
                    <a:pt x="1631097" y="788636"/>
                  </a:lnTo>
                  <a:lnTo>
                    <a:pt x="1676425" y="791618"/>
                  </a:lnTo>
                  <a:lnTo>
                    <a:pt x="1676426" y="791618"/>
                  </a:lnTo>
                  <a:lnTo>
                    <a:pt x="1631097" y="788636"/>
                  </a:lnTo>
                  <a:lnTo>
                    <a:pt x="1631097" y="788636"/>
                  </a:lnTo>
                  <a:close/>
                  <a:moveTo>
                    <a:pt x="5743206" y="0"/>
                  </a:moveTo>
                  <a:lnTo>
                    <a:pt x="5771910" y="4482"/>
                  </a:lnTo>
                  <a:cubicBezTo>
                    <a:pt x="5839996" y="17180"/>
                    <a:pt x="5904237" y="32057"/>
                    <a:pt x="5959903" y="50525"/>
                  </a:cubicBezTo>
                  <a:cubicBezTo>
                    <a:pt x="6182566" y="124398"/>
                    <a:pt x="6268008" y="277615"/>
                    <a:pt x="6519150" y="354223"/>
                  </a:cubicBezTo>
                  <a:cubicBezTo>
                    <a:pt x="6770294" y="430831"/>
                    <a:pt x="7189729" y="458192"/>
                    <a:pt x="7466764" y="510176"/>
                  </a:cubicBezTo>
                  <a:cubicBezTo>
                    <a:pt x="7743799" y="562160"/>
                    <a:pt x="7963872" y="659289"/>
                    <a:pt x="8181358" y="666129"/>
                  </a:cubicBezTo>
                  <a:cubicBezTo>
                    <a:pt x="8398843" y="672968"/>
                    <a:pt x="8574902" y="581312"/>
                    <a:pt x="8771675" y="551216"/>
                  </a:cubicBezTo>
                  <a:cubicBezTo>
                    <a:pt x="8968447" y="521120"/>
                    <a:pt x="9175576" y="525224"/>
                    <a:pt x="9361992" y="485551"/>
                  </a:cubicBezTo>
                  <a:cubicBezTo>
                    <a:pt x="9455199" y="465715"/>
                    <a:pt x="9549054" y="430147"/>
                    <a:pt x="9638702" y="395776"/>
                  </a:cubicBezTo>
                  <a:lnTo>
                    <a:pt x="9702244" y="372178"/>
                  </a:lnTo>
                  <a:lnTo>
                    <a:pt x="9727055" y="383977"/>
                  </a:lnTo>
                  <a:cubicBezTo>
                    <a:pt x="9755535" y="395349"/>
                    <a:pt x="9787899" y="405181"/>
                    <a:pt x="9828031" y="411680"/>
                  </a:cubicBezTo>
                  <a:cubicBezTo>
                    <a:pt x="9988556" y="437672"/>
                    <a:pt x="10307015" y="428096"/>
                    <a:pt x="10433882" y="444512"/>
                  </a:cubicBezTo>
                  <a:cubicBezTo>
                    <a:pt x="10560749" y="460927"/>
                    <a:pt x="10514144" y="506072"/>
                    <a:pt x="10589229" y="510176"/>
                  </a:cubicBezTo>
                  <a:cubicBezTo>
                    <a:pt x="10664314" y="514280"/>
                    <a:pt x="10767877" y="463663"/>
                    <a:pt x="10884387" y="469135"/>
                  </a:cubicBezTo>
                  <a:cubicBezTo>
                    <a:pt x="11000897" y="474607"/>
                    <a:pt x="11164011" y="547112"/>
                    <a:pt x="11288288" y="543008"/>
                  </a:cubicBezTo>
                  <a:cubicBezTo>
                    <a:pt x="11381495" y="539930"/>
                    <a:pt x="11441207" y="499916"/>
                    <a:pt x="11529682" y="469713"/>
                  </a:cubicBezTo>
                  <a:lnTo>
                    <a:pt x="11612362" y="448952"/>
                  </a:lnTo>
                  <a:lnTo>
                    <a:pt x="11661848" y="465376"/>
                  </a:lnTo>
                  <a:cubicBezTo>
                    <a:pt x="11775323" y="503010"/>
                    <a:pt x="11929254" y="553535"/>
                    <a:pt x="12078128" y="595911"/>
                  </a:cubicBezTo>
                  <a:lnTo>
                    <a:pt x="12191999" y="625868"/>
                  </a:lnTo>
                  <a:lnTo>
                    <a:pt x="12191999" y="1072321"/>
                  </a:lnTo>
                  <a:lnTo>
                    <a:pt x="12191999" y="1334345"/>
                  </a:lnTo>
                  <a:lnTo>
                    <a:pt x="0" y="1334345"/>
                  </a:lnTo>
                  <a:lnTo>
                    <a:pt x="0" y="1072321"/>
                  </a:lnTo>
                  <a:lnTo>
                    <a:pt x="1" y="1072321"/>
                  </a:lnTo>
                  <a:lnTo>
                    <a:pt x="1" y="813658"/>
                  </a:lnTo>
                  <a:lnTo>
                    <a:pt x="20711" y="812426"/>
                  </a:lnTo>
                  <a:lnTo>
                    <a:pt x="22430" y="812443"/>
                  </a:lnTo>
                  <a:lnTo>
                    <a:pt x="108700" y="813260"/>
                  </a:lnTo>
                  <a:lnTo>
                    <a:pt x="170240" y="821105"/>
                  </a:lnTo>
                  <a:lnTo>
                    <a:pt x="192198" y="823904"/>
                  </a:lnTo>
                  <a:lnTo>
                    <a:pt x="192199" y="823904"/>
                  </a:lnTo>
                  <a:lnTo>
                    <a:pt x="170240" y="821105"/>
                  </a:lnTo>
                  <a:lnTo>
                    <a:pt x="108699" y="813259"/>
                  </a:lnTo>
                  <a:lnTo>
                    <a:pt x="22430" y="812443"/>
                  </a:lnTo>
                  <a:lnTo>
                    <a:pt x="20711" y="812426"/>
                  </a:lnTo>
                  <a:lnTo>
                    <a:pt x="20711" y="812426"/>
                  </a:lnTo>
                  <a:lnTo>
                    <a:pt x="20710" y="812426"/>
                  </a:lnTo>
                  <a:lnTo>
                    <a:pt x="0" y="813658"/>
                  </a:lnTo>
                  <a:lnTo>
                    <a:pt x="0" y="489071"/>
                  </a:lnTo>
                  <a:lnTo>
                    <a:pt x="43142" y="505751"/>
                  </a:lnTo>
                  <a:cubicBezTo>
                    <a:pt x="107870" y="530012"/>
                    <a:pt x="166772" y="548138"/>
                    <a:pt x="212081" y="543008"/>
                  </a:cubicBezTo>
                  <a:cubicBezTo>
                    <a:pt x="393318" y="522488"/>
                    <a:pt x="468403" y="482815"/>
                    <a:pt x="600448" y="460927"/>
                  </a:cubicBezTo>
                  <a:cubicBezTo>
                    <a:pt x="732493" y="439040"/>
                    <a:pt x="893017" y="433567"/>
                    <a:pt x="1004349" y="411680"/>
                  </a:cubicBezTo>
                  <a:cubicBezTo>
                    <a:pt x="1115680" y="389791"/>
                    <a:pt x="1113092" y="347383"/>
                    <a:pt x="1268437" y="329598"/>
                  </a:cubicBezTo>
                  <a:cubicBezTo>
                    <a:pt x="1423783" y="311814"/>
                    <a:pt x="1770725" y="298134"/>
                    <a:pt x="1936428" y="304974"/>
                  </a:cubicBezTo>
                  <a:cubicBezTo>
                    <a:pt x="2102131" y="311814"/>
                    <a:pt x="2184982" y="363799"/>
                    <a:pt x="2262655" y="370639"/>
                  </a:cubicBezTo>
                  <a:cubicBezTo>
                    <a:pt x="2340329" y="377479"/>
                    <a:pt x="2306671" y="335070"/>
                    <a:pt x="2402467" y="346015"/>
                  </a:cubicBezTo>
                  <a:cubicBezTo>
                    <a:pt x="2498264" y="356959"/>
                    <a:pt x="2635487" y="425359"/>
                    <a:pt x="2837437" y="436303"/>
                  </a:cubicBezTo>
                  <a:cubicBezTo>
                    <a:pt x="3039388" y="447247"/>
                    <a:pt x="3435523" y="415783"/>
                    <a:pt x="3614171" y="411680"/>
                  </a:cubicBezTo>
                  <a:cubicBezTo>
                    <a:pt x="3792819" y="407575"/>
                    <a:pt x="3769517" y="414416"/>
                    <a:pt x="3909329" y="411680"/>
                  </a:cubicBezTo>
                  <a:cubicBezTo>
                    <a:pt x="4049141" y="408943"/>
                    <a:pt x="4328764" y="397999"/>
                    <a:pt x="4453042" y="395263"/>
                  </a:cubicBezTo>
                  <a:cubicBezTo>
                    <a:pt x="4577318" y="392527"/>
                    <a:pt x="4585086" y="414414"/>
                    <a:pt x="4654993" y="395263"/>
                  </a:cubicBezTo>
                  <a:cubicBezTo>
                    <a:pt x="4724898" y="376111"/>
                    <a:pt x="4743022" y="321391"/>
                    <a:pt x="4872478" y="280350"/>
                  </a:cubicBezTo>
                  <a:cubicBezTo>
                    <a:pt x="5001933" y="239310"/>
                    <a:pt x="5263433" y="202374"/>
                    <a:pt x="5431725" y="149021"/>
                  </a:cubicBezTo>
                  <a:cubicBezTo>
                    <a:pt x="5536908" y="115676"/>
                    <a:pt x="5617817" y="59353"/>
                    <a:pt x="5706691" y="16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文本占位符 310"/>
          <p:cNvSpPr>
            <a:spLocks noGrp="1"/>
          </p:cNvSpPr>
          <p:nvPr>
            <p:ph type="body" sz="quarter" idx="21" hasCustomPrompt="1"/>
          </p:nvPr>
        </p:nvSpPr>
        <p:spPr>
          <a:xfrm>
            <a:off x="283254" y="243353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22"/>
          </p:nvPr>
        </p:nvSpPr>
        <p:spPr>
          <a:xfrm>
            <a:off x="889150" y="367977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grpSp>
        <p:nvGrpSpPr>
          <p:cNvPr id="14" name="组 10"/>
          <p:cNvGrpSpPr/>
          <p:nvPr userDrawn="1"/>
        </p:nvGrpSpPr>
        <p:grpSpPr>
          <a:xfrm>
            <a:off x="8" y="5413248"/>
            <a:ext cx="9143999" cy="1444752"/>
            <a:chOff x="0" y="4443983"/>
            <a:chExt cx="12191999" cy="2414017"/>
          </a:xfrm>
        </p:grpSpPr>
        <p:sp>
          <p:nvSpPr>
            <p:cNvPr id="15" name="任意形状 3"/>
            <p:cNvSpPr/>
            <p:nvPr userDrawn="1"/>
          </p:nvSpPr>
          <p:spPr>
            <a:xfrm>
              <a:off x="0" y="4443983"/>
              <a:ext cx="12191999" cy="1079437"/>
            </a:xfrm>
            <a:custGeom>
              <a:avLst/>
              <a:gdLst>
                <a:gd name="connsiteX0" fmla="*/ 10439343 w 10873408"/>
                <a:gd name="connsiteY0" fmla="*/ 17 h 1822005"/>
                <a:gd name="connsiteX1" fmla="*/ 10823807 w 10873408"/>
                <a:gd name="connsiteY1" fmla="*/ 160670 h 1822005"/>
                <a:gd name="connsiteX2" fmla="*/ 10873408 w 10873408"/>
                <a:gd name="connsiteY2" fmla="*/ 184273 h 1822005"/>
                <a:gd name="connsiteX3" fmla="*/ 10873408 w 10873408"/>
                <a:gd name="connsiteY3" fmla="*/ 1327582 h 1822005"/>
                <a:gd name="connsiteX4" fmla="*/ 10843181 w 10873408"/>
                <a:gd name="connsiteY4" fmla="*/ 1332070 h 1822005"/>
                <a:gd name="connsiteX5" fmla="*/ 10732453 w 10873408"/>
                <a:gd name="connsiteY5" fmla="*/ 1325792 h 1822005"/>
                <a:gd name="connsiteX6" fmla="*/ 10399944 w 10873408"/>
                <a:gd name="connsiteY6" fmla="*/ 1090264 h 1822005"/>
                <a:gd name="connsiteX7" fmla="*/ 10247544 w 10873408"/>
                <a:gd name="connsiteY7" fmla="*/ 1298083 h 1822005"/>
                <a:gd name="connsiteX8" fmla="*/ 10039726 w 10873408"/>
                <a:gd name="connsiteY8" fmla="*/ 1256519 h 1822005"/>
                <a:gd name="connsiteX9" fmla="*/ 9471690 w 10873408"/>
                <a:gd name="connsiteY9" fmla="*/ 1353501 h 1822005"/>
                <a:gd name="connsiteX10" fmla="*/ 9139181 w 10873408"/>
                <a:gd name="connsiteY10" fmla="*/ 1145683 h 1822005"/>
                <a:gd name="connsiteX11" fmla="*/ 8751253 w 10873408"/>
                <a:gd name="connsiteY11" fmla="*/ 1187246 h 1822005"/>
                <a:gd name="connsiteX12" fmla="*/ 8501872 w 10873408"/>
                <a:gd name="connsiteY12" fmla="*/ 1381210 h 1822005"/>
                <a:gd name="connsiteX13" fmla="*/ 8127799 w 10873408"/>
                <a:gd name="connsiteY13" fmla="*/ 1547464 h 1822005"/>
                <a:gd name="connsiteX14" fmla="*/ 7753726 w 10873408"/>
                <a:gd name="connsiteY14" fmla="*/ 1450483 h 1822005"/>
                <a:gd name="connsiteX15" fmla="*/ 7268817 w 10873408"/>
                <a:gd name="connsiteY15" fmla="*/ 1422773 h 1822005"/>
                <a:gd name="connsiteX16" fmla="*/ 6853181 w 10873408"/>
                <a:gd name="connsiteY16" fmla="*/ 1505901 h 1822005"/>
                <a:gd name="connsiteX17" fmla="*/ 6437544 w 10873408"/>
                <a:gd name="connsiteY17" fmla="*/ 1381210 h 1822005"/>
                <a:gd name="connsiteX18" fmla="*/ 5689399 w 10873408"/>
                <a:gd name="connsiteY18" fmla="*/ 1395064 h 1822005"/>
                <a:gd name="connsiteX19" fmla="*/ 5135217 w 10873408"/>
                <a:gd name="connsiteY19" fmla="*/ 1242664 h 1822005"/>
                <a:gd name="connsiteX20" fmla="*/ 4608744 w 10873408"/>
                <a:gd name="connsiteY20" fmla="*/ 1173392 h 1822005"/>
                <a:gd name="connsiteX21" fmla="*/ 4220817 w 10873408"/>
                <a:gd name="connsiteY21" fmla="*/ 854737 h 1822005"/>
                <a:gd name="connsiteX22" fmla="*/ 3874453 w 10873408"/>
                <a:gd name="connsiteY22" fmla="*/ 1034846 h 1822005"/>
                <a:gd name="connsiteX23" fmla="*/ 3500381 w 10873408"/>
                <a:gd name="connsiteY23" fmla="*/ 1020992 h 1822005"/>
                <a:gd name="connsiteX24" fmla="*/ 3403399 w 10873408"/>
                <a:gd name="connsiteY24" fmla="*/ 1173392 h 1822005"/>
                <a:gd name="connsiteX25" fmla="*/ 3209435 w 10873408"/>
                <a:gd name="connsiteY25" fmla="*/ 1311937 h 1822005"/>
                <a:gd name="connsiteX26" fmla="*/ 3098599 w 10873408"/>
                <a:gd name="connsiteY26" fmla="*/ 1311937 h 1822005"/>
                <a:gd name="connsiteX27" fmla="*/ 2890781 w 10873408"/>
                <a:gd name="connsiteY27" fmla="*/ 1408919 h 1822005"/>
                <a:gd name="connsiteX28" fmla="*/ 2669108 w 10873408"/>
                <a:gd name="connsiteY28" fmla="*/ 1381210 h 1822005"/>
                <a:gd name="connsiteX29" fmla="*/ 2405872 w 10873408"/>
                <a:gd name="connsiteY29" fmla="*/ 1602883 h 1822005"/>
                <a:gd name="connsiteX30" fmla="*/ 2239617 w 10873408"/>
                <a:gd name="connsiteY30" fmla="*/ 1505901 h 1822005"/>
                <a:gd name="connsiteX31" fmla="*/ 1976381 w 10873408"/>
                <a:gd name="connsiteY31" fmla="*/ 1616737 h 1822005"/>
                <a:gd name="connsiteX32" fmla="*/ 1837835 w 10873408"/>
                <a:gd name="connsiteY32" fmla="*/ 1533610 h 1822005"/>
                <a:gd name="connsiteX33" fmla="*/ 1671581 w 10873408"/>
                <a:gd name="connsiteY33" fmla="*/ 1686010 h 1822005"/>
                <a:gd name="connsiteX34" fmla="*/ 1533035 w 10873408"/>
                <a:gd name="connsiteY34" fmla="*/ 1796846 h 1822005"/>
                <a:gd name="connsiteX35" fmla="*/ 1283653 w 10873408"/>
                <a:gd name="connsiteY35" fmla="*/ 1810701 h 1822005"/>
                <a:gd name="connsiteX36" fmla="*/ 1145108 w 10873408"/>
                <a:gd name="connsiteY36" fmla="*/ 1658301 h 1822005"/>
                <a:gd name="connsiteX37" fmla="*/ 881872 w 10873408"/>
                <a:gd name="connsiteY37" fmla="*/ 1561319 h 1822005"/>
                <a:gd name="connsiteX38" fmla="*/ 493944 w 10873408"/>
                <a:gd name="connsiteY38" fmla="*/ 1367355 h 1822005"/>
                <a:gd name="connsiteX39" fmla="*/ 216853 w 10873408"/>
                <a:gd name="connsiteY39" fmla="*/ 1311937 h 1822005"/>
                <a:gd name="connsiteX40" fmla="*/ 57661 w 10873408"/>
                <a:gd name="connsiteY40" fmla="*/ 1092632 h 1822005"/>
                <a:gd name="connsiteX41" fmla="*/ 0 w 10873408"/>
                <a:gd name="connsiteY41" fmla="*/ 999795 h 1822005"/>
                <a:gd name="connsiteX42" fmla="*/ 0 w 10873408"/>
                <a:gd name="connsiteY42" fmla="*/ 123606 h 1822005"/>
                <a:gd name="connsiteX43" fmla="*/ 36623 w 10873408"/>
                <a:gd name="connsiteY43" fmla="*/ 196714 h 1822005"/>
                <a:gd name="connsiteX44" fmla="*/ 286126 w 10873408"/>
                <a:gd name="connsiteY44" fmla="*/ 619210 h 1822005"/>
                <a:gd name="connsiteX45" fmla="*/ 798744 w 10873408"/>
                <a:gd name="connsiteY45" fmla="*/ 882446 h 1822005"/>
                <a:gd name="connsiteX46" fmla="*/ 978853 w 10873408"/>
                <a:gd name="connsiteY46" fmla="*/ 1020992 h 1822005"/>
                <a:gd name="connsiteX47" fmla="*/ 1283653 w 10873408"/>
                <a:gd name="connsiteY47" fmla="*/ 896301 h 1822005"/>
                <a:gd name="connsiteX48" fmla="*/ 1907108 w 10873408"/>
                <a:gd name="connsiteY48" fmla="*/ 536083 h 1822005"/>
                <a:gd name="connsiteX49" fmla="*/ 2488999 w 10873408"/>
                <a:gd name="connsiteY49" fmla="*/ 314410 h 1822005"/>
                <a:gd name="connsiteX50" fmla="*/ 3320272 w 10873408"/>
                <a:gd name="connsiteY50" fmla="*/ 466810 h 1822005"/>
                <a:gd name="connsiteX51" fmla="*/ 3916017 w 10873408"/>
                <a:gd name="connsiteY51" fmla="*/ 619210 h 1822005"/>
                <a:gd name="connsiteX52" fmla="*/ 4137690 w 10873408"/>
                <a:gd name="connsiteY52" fmla="*/ 702337 h 1822005"/>
                <a:gd name="connsiteX53" fmla="*/ 4442490 w 10873408"/>
                <a:gd name="connsiteY53" fmla="*/ 799319 h 1822005"/>
                <a:gd name="connsiteX54" fmla="*/ 4622599 w 10873408"/>
                <a:gd name="connsiteY54" fmla="*/ 979428 h 1822005"/>
                <a:gd name="connsiteX55" fmla="*/ 4955108 w 10873408"/>
                <a:gd name="connsiteY55" fmla="*/ 1062555 h 1822005"/>
                <a:gd name="connsiteX56" fmla="*/ 5287617 w 10873408"/>
                <a:gd name="connsiteY56" fmla="*/ 896301 h 1822005"/>
                <a:gd name="connsiteX57" fmla="*/ 5675544 w 10873408"/>
                <a:gd name="connsiteY57" fmla="*/ 993283 h 1822005"/>
                <a:gd name="connsiteX58" fmla="*/ 5938781 w 10873408"/>
                <a:gd name="connsiteY58" fmla="*/ 743901 h 1822005"/>
                <a:gd name="connsiteX59" fmla="*/ 6188162 w 10873408"/>
                <a:gd name="connsiteY59" fmla="*/ 702337 h 1822005"/>
                <a:gd name="connsiteX60" fmla="*/ 6645362 w 10873408"/>
                <a:gd name="connsiteY60" fmla="*/ 342119 h 1822005"/>
                <a:gd name="connsiteX61" fmla="*/ 6950162 w 10873408"/>
                <a:gd name="connsiteY61" fmla="*/ 605355 h 1822005"/>
                <a:gd name="connsiteX62" fmla="*/ 7227253 w 10873408"/>
                <a:gd name="connsiteY62" fmla="*/ 799319 h 1822005"/>
                <a:gd name="connsiteX63" fmla="*/ 7532053 w 10873408"/>
                <a:gd name="connsiteY63" fmla="*/ 1104119 h 1822005"/>
                <a:gd name="connsiteX64" fmla="*/ 8030817 w 10873408"/>
                <a:gd name="connsiteY64" fmla="*/ 882446 h 1822005"/>
                <a:gd name="connsiteX65" fmla="*/ 8557290 w 10873408"/>
                <a:gd name="connsiteY65" fmla="*/ 910155 h 1822005"/>
                <a:gd name="connsiteX66" fmla="*/ 8834381 w 10873408"/>
                <a:gd name="connsiteY66" fmla="*/ 1034846 h 1822005"/>
                <a:gd name="connsiteX67" fmla="*/ 9319290 w 10873408"/>
                <a:gd name="connsiteY67" fmla="*/ 577646 h 1822005"/>
                <a:gd name="connsiteX68" fmla="*/ 9804199 w 10873408"/>
                <a:gd name="connsiteY68" fmla="*/ 494519 h 1822005"/>
                <a:gd name="connsiteX69" fmla="*/ 10372235 w 10873408"/>
                <a:gd name="connsiteY69" fmla="*/ 9610 h 1822005"/>
                <a:gd name="connsiteX70" fmla="*/ 10439343 w 10873408"/>
                <a:gd name="connsiteY70" fmla="*/ 17 h 18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873408" h="1822005">
                  <a:moveTo>
                    <a:pt x="10439343" y="17"/>
                  </a:moveTo>
                  <a:cubicBezTo>
                    <a:pt x="10572693" y="-1471"/>
                    <a:pt x="10700848" y="95917"/>
                    <a:pt x="10823807" y="160670"/>
                  </a:cubicBezTo>
                  <a:lnTo>
                    <a:pt x="10873408" y="184273"/>
                  </a:lnTo>
                  <a:lnTo>
                    <a:pt x="10873408" y="1327582"/>
                  </a:lnTo>
                  <a:lnTo>
                    <a:pt x="10843181" y="1332070"/>
                  </a:lnTo>
                  <a:cubicBezTo>
                    <a:pt x="10803169" y="1335606"/>
                    <a:pt x="10765357" y="1335029"/>
                    <a:pt x="10732453" y="1325792"/>
                  </a:cubicBezTo>
                  <a:cubicBezTo>
                    <a:pt x="10600835" y="1288847"/>
                    <a:pt x="10480762" y="1094882"/>
                    <a:pt x="10399944" y="1090264"/>
                  </a:cubicBezTo>
                  <a:cubicBezTo>
                    <a:pt x="10319126" y="1085646"/>
                    <a:pt x="10307580" y="1270374"/>
                    <a:pt x="10247544" y="1298083"/>
                  </a:cubicBezTo>
                  <a:cubicBezTo>
                    <a:pt x="10187508" y="1325792"/>
                    <a:pt x="10169035" y="1247283"/>
                    <a:pt x="10039726" y="1256519"/>
                  </a:cubicBezTo>
                  <a:cubicBezTo>
                    <a:pt x="9910417" y="1265755"/>
                    <a:pt x="9621781" y="1371974"/>
                    <a:pt x="9471690" y="1353501"/>
                  </a:cubicBezTo>
                  <a:cubicBezTo>
                    <a:pt x="9321599" y="1335028"/>
                    <a:pt x="9259254" y="1173392"/>
                    <a:pt x="9139181" y="1145683"/>
                  </a:cubicBezTo>
                  <a:cubicBezTo>
                    <a:pt x="9019108" y="1117974"/>
                    <a:pt x="8857471" y="1147992"/>
                    <a:pt x="8751253" y="1187246"/>
                  </a:cubicBezTo>
                  <a:cubicBezTo>
                    <a:pt x="8645035" y="1226500"/>
                    <a:pt x="8605781" y="1321174"/>
                    <a:pt x="8501872" y="1381210"/>
                  </a:cubicBezTo>
                  <a:cubicBezTo>
                    <a:pt x="8397963" y="1441246"/>
                    <a:pt x="8252490" y="1535919"/>
                    <a:pt x="8127799" y="1547464"/>
                  </a:cubicBezTo>
                  <a:cubicBezTo>
                    <a:pt x="8003108" y="1559009"/>
                    <a:pt x="7896890" y="1471265"/>
                    <a:pt x="7753726" y="1450483"/>
                  </a:cubicBezTo>
                  <a:cubicBezTo>
                    <a:pt x="7610562" y="1429701"/>
                    <a:pt x="7418908" y="1413537"/>
                    <a:pt x="7268817" y="1422773"/>
                  </a:cubicBezTo>
                  <a:cubicBezTo>
                    <a:pt x="7118726" y="1432009"/>
                    <a:pt x="6991727" y="1512828"/>
                    <a:pt x="6853181" y="1505901"/>
                  </a:cubicBezTo>
                  <a:cubicBezTo>
                    <a:pt x="6714636" y="1498974"/>
                    <a:pt x="6631508" y="1399683"/>
                    <a:pt x="6437544" y="1381210"/>
                  </a:cubicBezTo>
                  <a:cubicBezTo>
                    <a:pt x="6243580" y="1362737"/>
                    <a:pt x="5906453" y="1418155"/>
                    <a:pt x="5689399" y="1395064"/>
                  </a:cubicBezTo>
                  <a:cubicBezTo>
                    <a:pt x="5472345" y="1371973"/>
                    <a:pt x="5315326" y="1279609"/>
                    <a:pt x="5135217" y="1242664"/>
                  </a:cubicBezTo>
                  <a:cubicBezTo>
                    <a:pt x="4955108" y="1205719"/>
                    <a:pt x="4761144" y="1238047"/>
                    <a:pt x="4608744" y="1173392"/>
                  </a:cubicBezTo>
                  <a:cubicBezTo>
                    <a:pt x="4456344" y="1108737"/>
                    <a:pt x="4343199" y="877828"/>
                    <a:pt x="4220817" y="854737"/>
                  </a:cubicBezTo>
                  <a:cubicBezTo>
                    <a:pt x="4098435" y="831646"/>
                    <a:pt x="3994526" y="1007137"/>
                    <a:pt x="3874453" y="1034846"/>
                  </a:cubicBezTo>
                  <a:cubicBezTo>
                    <a:pt x="3754380" y="1062555"/>
                    <a:pt x="3578890" y="997901"/>
                    <a:pt x="3500381" y="1020992"/>
                  </a:cubicBezTo>
                  <a:cubicBezTo>
                    <a:pt x="3421872" y="1044083"/>
                    <a:pt x="3451890" y="1124901"/>
                    <a:pt x="3403399" y="1173392"/>
                  </a:cubicBezTo>
                  <a:cubicBezTo>
                    <a:pt x="3354908" y="1221883"/>
                    <a:pt x="3260235" y="1288846"/>
                    <a:pt x="3209435" y="1311937"/>
                  </a:cubicBezTo>
                  <a:cubicBezTo>
                    <a:pt x="3158635" y="1335028"/>
                    <a:pt x="3151708" y="1295773"/>
                    <a:pt x="3098599" y="1311937"/>
                  </a:cubicBezTo>
                  <a:cubicBezTo>
                    <a:pt x="3045490" y="1328101"/>
                    <a:pt x="2962363" y="1397373"/>
                    <a:pt x="2890781" y="1408919"/>
                  </a:cubicBezTo>
                  <a:cubicBezTo>
                    <a:pt x="2819199" y="1420465"/>
                    <a:pt x="2749926" y="1348883"/>
                    <a:pt x="2669108" y="1381210"/>
                  </a:cubicBezTo>
                  <a:cubicBezTo>
                    <a:pt x="2588290" y="1413537"/>
                    <a:pt x="2477454" y="1582101"/>
                    <a:pt x="2405872" y="1602883"/>
                  </a:cubicBezTo>
                  <a:cubicBezTo>
                    <a:pt x="2334290" y="1623665"/>
                    <a:pt x="2311199" y="1503592"/>
                    <a:pt x="2239617" y="1505901"/>
                  </a:cubicBezTo>
                  <a:cubicBezTo>
                    <a:pt x="2168035" y="1508210"/>
                    <a:pt x="2043345" y="1612119"/>
                    <a:pt x="1976381" y="1616737"/>
                  </a:cubicBezTo>
                  <a:cubicBezTo>
                    <a:pt x="1909417" y="1621355"/>
                    <a:pt x="1888635" y="1522064"/>
                    <a:pt x="1837835" y="1533610"/>
                  </a:cubicBezTo>
                  <a:cubicBezTo>
                    <a:pt x="1787035" y="1545156"/>
                    <a:pt x="1722381" y="1642137"/>
                    <a:pt x="1671581" y="1686010"/>
                  </a:cubicBezTo>
                  <a:cubicBezTo>
                    <a:pt x="1620781" y="1729883"/>
                    <a:pt x="1597690" y="1776064"/>
                    <a:pt x="1533035" y="1796846"/>
                  </a:cubicBezTo>
                  <a:cubicBezTo>
                    <a:pt x="1468380" y="1817628"/>
                    <a:pt x="1348307" y="1833792"/>
                    <a:pt x="1283653" y="1810701"/>
                  </a:cubicBezTo>
                  <a:cubicBezTo>
                    <a:pt x="1218999" y="1787610"/>
                    <a:pt x="1212072" y="1699865"/>
                    <a:pt x="1145108" y="1658301"/>
                  </a:cubicBezTo>
                  <a:cubicBezTo>
                    <a:pt x="1078145" y="1616737"/>
                    <a:pt x="990399" y="1609810"/>
                    <a:pt x="881872" y="1561319"/>
                  </a:cubicBezTo>
                  <a:cubicBezTo>
                    <a:pt x="773345" y="1512828"/>
                    <a:pt x="604780" y="1408919"/>
                    <a:pt x="493944" y="1367355"/>
                  </a:cubicBezTo>
                  <a:cubicBezTo>
                    <a:pt x="383108" y="1325791"/>
                    <a:pt x="329998" y="1415846"/>
                    <a:pt x="216853" y="1311937"/>
                  </a:cubicBezTo>
                  <a:cubicBezTo>
                    <a:pt x="174424" y="1272971"/>
                    <a:pt x="116733" y="1186597"/>
                    <a:pt x="57661" y="1092632"/>
                  </a:cubicBezTo>
                  <a:lnTo>
                    <a:pt x="0" y="999795"/>
                  </a:lnTo>
                  <a:lnTo>
                    <a:pt x="0" y="123606"/>
                  </a:lnTo>
                  <a:lnTo>
                    <a:pt x="36623" y="196714"/>
                  </a:lnTo>
                  <a:cubicBezTo>
                    <a:pt x="126366" y="381626"/>
                    <a:pt x="215988" y="591501"/>
                    <a:pt x="286126" y="619210"/>
                  </a:cubicBezTo>
                  <a:cubicBezTo>
                    <a:pt x="473162" y="693101"/>
                    <a:pt x="683290" y="815482"/>
                    <a:pt x="798744" y="882446"/>
                  </a:cubicBezTo>
                  <a:cubicBezTo>
                    <a:pt x="914198" y="949410"/>
                    <a:pt x="898035" y="1018683"/>
                    <a:pt x="978853" y="1020992"/>
                  </a:cubicBezTo>
                  <a:cubicBezTo>
                    <a:pt x="1059671" y="1023301"/>
                    <a:pt x="1128944" y="977119"/>
                    <a:pt x="1283653" y="896301"/>
                  </a:cubicBezTo>
                  <a:cubicBezTo>
                    <a:pt x="1438362" y="815483"/>
                    <a:pt x="1706217" y="633065"/>
                    <a:pt x="1907108" y="536083"/>
                  </a:cubicBezTo>
                  <a:cubicBezTo>
                    <a:pt x="2107999" y="439101"/>
                    <a:pt x="2253472" y="325956"/>
                    <a:pt x="2488999" y="314410"/>
                  </a:cubicBezTo>
                  <a:cubicBezTo>
                    <a:pt x="2724526" y="302864"/>
                    <a:pt x="3082436" y="416010"/>
                    <a:pt x="3320272" y="466810"/>
                  </a:cubicBezTo>
                  <a:cubicBezTo>
                    <a:pt x="3558108" y="517610"/>
                    <a:pt x="3779781" y="579956"/>
                    <a:pt x="3916017" y="619210"/>
                  </a:cubicBezTo>
                  <a:cubicBezTo>
                    <a:pt x="4052253" y="658464"/>
                    <a:pt x="4049945" y="672319"/>
                    <a:pt x="4137690" y="702337"/>
                  </a:cubicBezTo>
                  <a:cubicBezTo>
                    <a:pt x="4225435" y="732355"/>
                    <a:pt x="4361672" y="753137"/>
                    <a:pt x="4442490" y="799319"/>
                  </a:cubicBezTo>
                  <a:cubicBezTo>
                    <a:pt x="4523308" y="845501"/>
                    <a:pt x="4537163" y="935555"/>
                    <a:pt x="4622599" y="979428"/>
                  </a:cubicBezTo>
                  <a:cubicBezTo>
                    <a:pt x="4708035" y="1023301"/>
                    <a:pt x="4844272" y="1076409"/>
                    <a:pt x="4955108" y="1062555"/>
                  </a:cubicBezTo>
                  <a:cubicBezTo>
                    <a:pt x="5065944" y="1048701"/>
                    <a:pt x="5167544" y="907846"/>
                    <a:pt x="5287617" y="896301"/>
                  </a:cubicBezTo>
                  <a:cubicBezTo>
                    <a:pt x="5407690" y="884756"/>
                    <a:pt x="5567017" y="1018683"/>
                    <a:pt x="5675544" y="993283"/>
                  </a:cubicBezTo>
                  <a:cubicBezTo>
                    <a:pt x="5784071" y="967883"/>
                    <a:pt x="5853345" y="792392"/>
                    <a:pt x="5938781" y="743901"/>
                  </a:cubicBezTo>
                  <a:cubicBezTo>
                    <a:pt x="6024217" y="695410"/>
                    <a:pt x="6070399" y="769301"/>
                    <a:pt x="6188162" y="702337"/>
                  </a:cubicBezTo>
                  <a:cubicBezTo>
                    <a:pt x="6305926" y="635373"/>
                    <a:pt x="6518362" y="358283"/>
                    <a:pt x="6645362" y="342119"/>
                  </a:cubicBezTo>
                  <a:cubicBezTo>
                    <a:pt x="6772362" y="325955"/>
                    <a:pt x="6853180" y="529155"/>
                    <a:pt x="6950162" y="605355"/>
                  </a:cubicBezTo>
                  <a:cubicBezTo>
                    <a:pt x="7047144" y="681555"/>
                    <a:pt x="7130271" y="716192"/>
                    <a:pt x="7227253" y="799319"/>
                  </a:cubicBezTo>
                  <a:cubicBezTo>
                    <a:pt x="7324235" y="882446"/>
                    <a:pt x="7398126" y="1090264"/>
                    <a:pt x="7532053" y="1104119"/>
                  </a:cubicBezTo>
                  <a:cubicBezTo>
                    <a:pt x="7665980" y="1117974"/>
                    <a:pt x="7859944" y="914773"/>
                    <a:pt x="8030817" y="882446"/>
                  </a:cubicBezTo>
                  <a:cubicBezTo>
                    <a:pt x="8201690" y="850119"/>
                    <a:pt x="8423363" y="884755"/>
                    <a:pt x="8557290" y="910155"/>
                  </a:cubicBezTo>
                  <a:cubicBezTo>
                    <a:pt x="8691217" y="935555"/>
                    <a:pt x="8707381" y="1090264"/>
                    <a:pt x="8834381" y="1034846"/>
                  </a:cubicBezTo>
                  <a:cubicBezTo>
                    <a:pt x="8961381" y="979428"/>
                    <a:pt x="9157654" y="667700"/>
                    <a:pt x="9319290" y="577646"/>
                  </a:cubicBezTo>
                  <a:cubicBezTo>
                    <a:pt x="9480926" y="487592"/>
                    <a:pt x="9628708" y="589192"/>
                    <a:pt x="9804199" y="494519"/>
                  </a:cubicBezTo>
                  <a:cubicBezTo>
                    <a:pt x="9979690" y="399846"/>
                    <a:pt x="10192126" y="60410"/>
                    <a:pt x="10372235" y="9610"/>
                  </a:cubicBezTo>
                  <a:cubicBezTo>
                    <a:pt x="10394749" y="3260"/>
                    <a:pt x="10417118" y="266"/>
                    <a:pt x="10439343" y="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任意形状 4"/>
            <p:cNvSpPr/>
            <p:nvPr userDrawn="1"/>
          </p:nvSpPr>
          <p:spPr>
            <a:xfrm>
              <a:off x="1" y="5278690"/>
              <a:ext cx="5743205" cy="788846"/>
            </a:xfrm>
            <a:custGeom>
              <a:avLst/>
              <a:gdLst>
                <a:gd name="connsiteX0" fmla="*/ 4276235 w 5122065"/>
                <a:gd name="connsiteY0" fmla="*/ 0 h 1331509"/>
                <a:gd name="connsiteX1" fmla="*/ 4622599 w 5122065"/>
                <a:gd name="connsiteY1" fmla="*/ 263236 h 1331509"/>
                <a:gd name="connsiteX2" fmla="*/ 4959438 w 5122065"/>
                <a:gd name="connsiteY2" fmla="*/ 365414 h 1331509"/>
                <a:gd name="connsiteX3" fmla="*/ 5122065 w 5122065"/>
                <a:gd name="connsiteY3" fmla="*/ 413482 h 1331509"/>
                <a:gd name="connsiteX4" fmla="*/ 5089500 w 5122065"/>
                <a:gd name="connsiteY4" fmla="*/ 440694 h 1331509"/>
                <a:gd name="connsiteX5" fmla="*/ 4844272 w 5122065"/>
                <a:gd name="connsiteY5" fmla="*/ 665018 h 1331509"/>
                <a:gd name="connsiteX6" fmla="*/ 4345508 w 5122065"/>
                <a:gd name="connsiteY6" fmla="*/ 886691 h 1331509"/>
                <a:gd name="connsiteX7" fmla="*/ 4151544 w 5122065"/>
                <a:gd name="connsiteY7" fmla="*/ 1080654 h 1331509"/>
                <a:gd name="connsiteX8" fmla="*/ 3971435 w 5122065"/>
                <a:gd name="connsiteY8" fmla="*/ 1080654 h 1331509"/>
                <a:gd name="connsiteX9" fmla="*/ 3486526 w 5122065"/>
                <a:gd name="connsiteY9" fmla="*/ 1108364 h 1331509"/>
                <a:gd name="connsiteX10" fmla="*/ 3223290 w 5122065"/>
                <a:gd name="connsiteY10" fmla="*/ 1108364 h 1331509"/>
                <a:gd name="connsiteX11" fmla="*/ 2530562 w 5122065"/>
                <a:gd name="connsiteY11" fmla="*/ 1149927 h 1331509"/>
                <a:gd name="connsiteX12" fmla="*/ 2142635 w 5122065"/>
                <a:gd name="connsiteY12" fmla="*/ 997527 h 1331509"/>
                <a:gd name="connsiteX13" fmla="*/ 2017944 w 5122065"/>
                <a:gd name="connsiteY13" fmla="*/ 1039091 h 1331509"/>
                <a:gd name="connsiteX14" fmla="*/ 1726999 w 5122065"/>
                <a:gd name="connsiteY14" fmla="*/ 928254 h 1331509"/>
                <a:gd name="connsiteX15" fmla="*/ 1131253 w 5122065"/>
                <a:gd name="connsiteY15" fmla="*/ 969818 h 1331509"/>
                <a:gd name="connsiteX16" fmla="*/ 895726 w 5122065"/>
                <a:gd name="connsiteY16" fmla="*/ 1108364 h 1331509"/>
                <a:gd name="connsiteX17" fmla="*/ 535508 w 5122065"/>
                <a:gd name="connsiteY17" fmla="*/ 1191491 h 1331509"/>
                <a:gd name="connsiteX18" fmla="*/ 189144 w 5122065"/>
                <a:gd name="connsiteY18" fmla="*/ 1330036 h 1331509"/>
                <a:gd name="connsiteX19" fmla="*/ 38476 w 5122065"/>
                <a:gd name="connsiteY19" fmla="*/ 1267149 h 1331509"/>
                <a:gd name="connsiteX20" fmla="*/ 0 w 5122065"/>
                <a:gd name="connsiteY20" fmla="*/ 1238995 h 1331509"/>
                <a:gd name="connsiteX21" fmla="*/ 0 w 5122065"/>
                <a:gd name="connsiteY21" fmla="*/ 121717 h 1331509"/>
                <a:gd name="connsiteX22" fmla="*/ 19548 w 5122065"/>
                <a:gd name="connsiteY22" fmla="*/ 121309 h 1331509"/>
                <a:gd name="connsiteX23" fmla="*/ 466235 w 5122065"/>
                <a:gd name="connsiteY23" fmla="*/ 193964 h 1331509"/>
                <a:gd name="connsiteX24" fmla="*/ 729472 w 5122065"/>
                <a:gd name="connsiteY24" fmla="*/ 512618 h 1331509"/>
                <a:gd name="connsiteX25" fmla="*/ 923435 w 5122065"/>
                <a:gd name="connsiteY25" fmla="*/ 484909 h 1331509"/>
                <a:gd name="connsiteX26" fmla="*/ 1477617 w 5122065"/>
                <a:gd name="connsiteY26" fmla="*/ 678873 h 1331509"/>
                <a:gd name="connsiteX27" fmla="*/ 2419726 w 5122065"/>
                <a:gd name="connsiteY27" fmla="*/ 512618 h 1331509"/>
                <a:gd name="connsiteX28" fmla="*/ 3389544 w 5122065"/>
                <a:gd name="connsiteY28" fmla="*/ 290945 h 1331509"/>
                <a:gd name="connsiteX29" fmla="*/ 3514235 w 5122065"/>
                <a:gd name="connsiteY29" fmla="*/ 415636 h 1331509"/>
                <a:gd name="connsiteX30" fmla="*/ 3929872 w 5122065"/>
                <a:gd name="connsiteY30" fmla="*/ 263236 h 1331509"/>
                <a:gd name="connsiteX31" fmla="*/ 4276235 w 5122065"/>
                <a:gd name="connsiteY31" fmla="*/ 0 h 133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22065" h="1331509">
                  <a:moveTo>
                    <a:pt x="4276235" y="0"/>
                  </a:moveTo>
                  <a:cubicBezTo>
                    <a:pt x="4391689" y="0"/>
                    <a:pt x="4449417" y="180109"/>
                    <a:pt x="4622599" y="263236"/>
                  </a:cubicBezTo>
                  <a:cubicBezTo>
                    <a:pt x="4709190" y="304800"/>
                    <a:pt x="4832726" y="332509"/>
                    <a:pt x="4959438" y="365414"/>
                  </a:cubicBezTo>
                  <a:lnTo>
                    <a:pt x="5122065" y="413482"/>
                  </a:lnTo>
                  <a:lnTo>
                    <a:pt x="5089500" y="440694"/>
                  </a:lnTo>
                  <a:cubicBezTo>
                    <a:pt x="5010238" y="513665"/>
                    <a:pt x="4938079" y="608734"/>
                    <a:pt x="4844272" y="665018"/>
                  </a:cubicBezTo>
                  <a:cubicBezTo>
                    <a:pt x="4694181" y="755072"/>
                    <a:pt x="4460963" y="817418"/>
                    <a:pt x="4345508" y="886691"/>
                  </a:cubicBezTo>
                  <a:cubicBezTo>
                    <a:pt x="4230053" y="955964"/>
                    <a:pt x="4213889" y="1048327"/>
                    <a:pt x="4151544" y="1080654"/>
                  </a:cubicBezTo>
                  <a:cubicBezTo>
                    <a:pt x="4089199" y="1112981"/>
                    <a:pt x="4082271" y="1076036"/>
                    <a:pt x="3971435" y="1080654"/>
                  </a:cubicBezTo>
                  <a:cubicBezTo>
                    <a:pt x="3860599" y="1085272"/>
                    <a:pt x="3611217" y="1103746"/>
                    <a:pt x="3486526" y="1108364"/>
                  </a:cubicBezTo>
                  <a:cubicBezTo>
                    <a:pt x="3361835" y="1112982"/>
                    <a:pt x="3382617" y="1101437"/>
                    <a:pt x="3223290" y="1108364"/>
                  </a:cubicBezTo>
                  <a:cubicBezTo>
                    <a:pt x="3063963" y="1115291"/>
                    <a:pt x="2710671" y="1168400"/>
                    <a:pt x="2530562" y="1149927"/>
                  </a:cubicBezTo>
                  <a:cubicBezTo>
                    <a:pt x="2350453" y="1131454"/>
                    <a:pt x="2228071" y="1016000"/>
                    <a:pt x="2142635" y="997527"/>
                  </a:cubicBezTo>
                  <a:cubicBezTo>
                    <a:pt x="2057199" y="979054"/>
                    <a:pt x="2087217" y="1050636"/>
                    <a:pt x="2017944" y="1039091"/>
                  </a:cubicBezTo>
                  <a:cubicBezTo>
                    <a:pt x="1948671" y="1027546"/>
                    <a:pt x="1874781" y="939800"/>
                    <a:pt x="1726999" y="928254"/>
                  </a:cubicBezTo>
                  <a:cubicBezTo>
                    <a:pt x="1579217" y="916708"/>
                    <a:pt x="1269798" y="939800"/>
                    <a:pt x="1131253" y="969818"/>
                  </a:cubicBezTo>
                  <a:cubicBezTo>
                    <a:pt x="992708" y="999836"/>
                    <a:pt x="995017" y="1071419"/>
                    <a:pt x="895726" y="1108364"/>
                  </a:cubicBezTo>
                  <a:cubicBezTo>
                    <a:pt x="796435" y="1145309"/>
                    <a:pt x="653272" y="1154546"/>
                    <a:pt x="535508" y="1191491"/>
                  </a:cubicBezTo>
                  <a:cubicBezTo>
                    <a:pt x="417744" y="1228436"/>
                    <a:pt x="350780" y="1295400"/>
                    <a:pt x="189144" y="1330036"/>
                  </a:cubicBezTo>
                  <a:cubicBezTo>
                    <a:pt x="148735" y="1338695"/>
                    <a:pt x="96203" y="1308100"/>
                    <a:pt x="38476" y="1267149"/>
                  </a:cubicBezTo>
                  <a:lnTo>
                    <a:pt x="0" y="1238995"/>
                  </a:lnTo>
                  <a:lnTo>
                    <a:pt x="0" y="121717"/>
                  </a:lnTo>
                  <a:lnTo>
                    <a:pt x="19548" y="121309"/>
                  </a:lnTo>
                  <a:cubicBezTo>
                    <a:pt x="177238" y="124331"/>
                    <a:pt x="369542" y="156442"/>
                    <a:pt x="466235" y="193964"/>
                  </a:cubicBezTo>
                  <a:cubicBezTo>
                    <a:pt x="620944" y="254000"/>
                    <a:pt x="653272" y="464127"/>
                    <a:pt x="729472" y="512618"/>
                  </a:cubicBezTo>
                  <a:cubicBezTo>
                    <a:pt x="805672" y="561109"/>
                    <a:pt x="798744" y="457200"/>
                    <a:pt x="923435" y="484909"/>
                  </a:cubicBezTo>
                  <a:cubicBezTo>
                    <a:pt x="1048126" y="512618"/>
                    <a:pt x="1228235" y="674255"/>
                    <a:pt x="1477617" y="678873"/>
                  </a:cubicBezTo>
                  <a:cubicBezTo>
                    <a:pt x="1726999" y="683491"/>
                    <a:pt x="2101072" y="577273"/>
                    <a:pt x="2419726" y="512618"/>
                  </a:cubicBezTo>
                  <a:cubicBezTo>
                    <a:pt x="2738380" y="447963"/>
                    <a:pt x="3207126" y="307109"/>
                    <a:pt x="3389544" y="290945"/>
                  </a:cubicBezTo>
                  <a:cubicBezTo>
                    <a:pt x="3571962" y="274781"/>
                    <a:pt x="3424180" y="420254"/>
                    <a:pt x="3514235" y="415636"/>
                  </a:cubicBezTo>
                  <a:cubicBezTo>
                    <a:pt x="3604290" y="411018"/>
                    <a:pt x="3802872" y="332509"/>
                    <a:pt x="3929872" y="263236"/>
                  </a:cubicBezTo>
                  <a:cubicBezTo>
                    <a:pt x="4056872" y="193963"/>
                    <a:pt x="4160781" y="0"/>
                    <a:pt x="427623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任意形状 5"/>
            <p:cNvSpPr/>
            <p:nvPr userDrawn="1"/>
          </p:nvSpPr>
          <p:spPr>
            <a:xfrm>
              <a:off x="5743205" y="5477571"/>
              <a:ext cx="3959039" cy="712575"/>
            </a:xfrm>
            <a:custGeom>
              <a:avLst/>
              <a:gdLst>
                <a:gd name="connsiteX0" fmla="*/ 239912 w 3530860"/>
                <a:gd name="connsiteY0" fmla="*/ 926 h 1202770"/>
                <a:gd name="connsiteX1" fmla="*/ 664316 w 3530860"/>
                <a:gd name="connsiteY1" fmla="*/ 93794 h 1202770"/>
                <a:gd name="connsiteX2" fmla="*/ 1606425 w 3530860"/>
                <a:gd name="connsiteY2" fmla="*/ 273903 h 1202770"/>
                <a:gd name="connsiteX3" fmla="*/ 2700934 w 3530860"/>
                <a:gd name="connsiteY3" fmla="*/ 412448 h 1202770"/>
                <a:gd name="connsiteX4" fmla="*/ 2784061 w 3530860"/>
                <a:gd name="connsiteY4" fmla="*/ 592557 h 1202770"/>
                <a:gd name="connsiteX5" fmla="*/ 3324388 w 3530860"/>
                <a:gd name="connsiteY5" fmla="*/ 564848 h 1202770"/>
                <a:gd name="connsiteX6" fmla="*/ 3483716 w 3530860"/>
                <a:gd name="connsiteY6" fmla="*/ 663562 h 1202770"/>
                <a:gd name="connsiteX7" fmla="*/ 3530860 w 3530860"/>
                <a:gd name="connsiteY7" fmla="*/ 705992 h 1202770"/>
                <a:gd name="connsiteX8" fmla="*/ 3474191 w 3530860"/>
                <a:gd name="connsiteY8" fmla="*/ 745823 h 1202770"/>
                <a:gd name="connsiteX9" fmla="*/ 3227407 w 3530860"/>
                <a:gd name="connsiteY9" fmla="*/ 897357 h 1202770"/>
                <a:gd name="connsiteX10" fmla="*/ 2700934 w 3530860"/>
                <a:gd name="connsiteY10" fmla="*/ 1008194 h 1202770"/>
                <a:gd name="connsiteX11" fmla="*/ 2174461 w 3530860"/>
                <a:gd name="connsiteY11" fmla="*/ 1202157 h 1202770"/>
                <a:gd name="connsiteX12" fmla="*/ 1537152 w 3530860"/>
                <a:gd name="connsiteY12" fmla="*/ 938921 h 1202770"/>
                <a:gd name="connsiteX13" fmla="*/ 692025 w 3530860"/>
                <a:gd name="connsiteY13" fmla="*/ 675685 h 1202770"/>
                <a:gd name="connsiteX14" fmla="*/ 193261 w 3530860"/>
                <a:gd name="connsiteY14" fmla="*/ 163067 h 1202770"/>
                <a:gd name="connsiteX15" fmla="*/ 25599 w 3530860"/>
                <a:gd name="connsiteY15" fmla="*/ 85351 h 1202770"/>
                <a:gd name="connsiteX16" fmla="*/ 0 w 3530860"/>
                <a:gd name="connsiteY16" fmla="*/ 77785 h 1202770"/>
                <a:gd name="connsiteX17" fmla="*/ 16074 w 3530860"/>
                <a:gd name="connsiteY17" fmla="*/ 64353 h 1202770"/>
                <a:gd name="connsiteX18" fmla="*/ 123988 w 3530860"/>
                <a:gd name="connsiteY18" fmla="*/ 10667 h 1202770"/>
                <a:gd name="connsiteX19" fmla="*/ 239912 w 3530860"/>
                <a:gd name="connsiteY19" fmla="*/ 926 h 12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30860" h="1202770">
                  <a:moveTo>
                    <a:pt x="239912" y="926"/>
                  </a:moveTo>
                  <a:cubicBezTo>
                    <a:pt x="356052" y="8502"/>
                    <a:pt x="479011" y="60889"/>
                    <a:pt x="664316" y="93794"/>
                  </a:cubicBezTo>
                  <a:cubicBezTo>
                    <a:pt x="911389" y="137667"/>
                    <a:pt x="1266989" y="220794"/>
                    <a:pt x="1606425" y="273903"/>
                  </a:cubicBezTo>
                  <a:cubicBezTo>
                    <a:pt x="1945861" y="327012"/>
                    <a:pt x="2504661" y="359339"/>
                    <a:pt x="2700934" y="412448"/>
                  </a:cubicBezTo>
                  <a:cubicBezTo>
                    <a:pt x="2897207" y="465557"/>
                    <a:pt x="2680152" y="567157"/>
                    <a:pt x="2784061" y="592557"/>
                  </a:cubicBezTo>
                  <a:cubicBezTo>
                    <a:pt x="2887970" y="617957"/>
                    <a:pt x="3181224" y="534830"/>
                    <a:pt x="3324388" y="564848"/>
                  </a:cubicBezTo>
                  <a:cubicBezTo>
                    <a:pt x="3395970" y="579857"/>
                    <a:pt x="3439843" y="620844"/>
                    <a:pt x="3483716" y="663562"/>
                  </a:cubicBezTo>
                  <a:lnTo>
                    <a:pt x="3530860" y="705992"/>
                  </a:lnTo>
                  <a:lnTo>
                    <a:pt x="3474191" y="745823"/>
                  </a:lnTo>
                  <a:cubicBezTo>
                    <a:pt x="3394238" y="803839"/>
                    <a:pt x="3310534" y="863875"/>
                    <a:pt x="3227407" y="897357"/>
                  </a:cubicBezTo>
                  <a:cubicBezTo>
                    <a:pt x="3061153" y="964321"/>
                    <a:pt x="2876425" y="957394"/>
                    <a:pt x="2700934" y="1008194"/>
                  </a:cubicBezTo>
                  <a:cubicBezTo>
                    <a:pt x="2525443" y="1058994"/>
                    <a:pt x="2368425" y="1213702"/>
                    <a:pt x="2174461" y="1202157"/>
                  </a:cubicBezTo>
                  <a:cubicBezTo>
                    <a:pt x="1980497" y="1190612"/>
                    <a:pt x="1784225" y="1026666"/>
                    <a:pt x="1537152" y="938921"/>
                  </a:cubicBezTo>
                  <a:cubicBezTo>
                    <a:pt x="1290079" y="851176"/>
                    <a:pt x="916007" y="804994"/>
                    <a:pt x="692025" y="675685"/>
                  </a:cubicBezTo>
                  <a:cubicBezTo>
                    <a:pt x="468043" y="546376"/>
                    <a:pt x="391843" y="287758"/>
                    <a:pt x="193261" y="163067"/>
                  </a:cubicBezTo>
                  <a:cubicBezTo>
                    <a:pt x="143616" y="131894"/>
                    <a:pt x="86321" y="106783"/>
                    <a:pt x="25599" y="85351"/>
                  </a:cubicBezTo>
                  <a:lnTo>
                    <a:pt x="0" y="77785"/>
                  </a:lnTo>
                  <a:lnTo>
                    <a:pt x="16074" y="64353"/>
                  </a:lnTo>
                  <a:cubicBezTo>
                    <a:pt x="49376" y="39675"/>
                    <a:pt x="84734" y="20481"/>
                    <a:pt x="123988" y="10667"/>
                  </a:cubicBezTo>
                  <a:cubicBezTo>
                    <a:pt x="163243" y="854"/>
                    <a:pt x="201198" y="-1600"/>
                    <a:pt x="239912" y="9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任意形状 6"/>
            <p:cNvSpPr/>
            <p:nvPr userDrawn="1"/>
          </p:nvSpPr>
          <p:spPr>
            <a:xfrm>
              <a:off x="9702245" y="5734152"/>
              <a:ext cx="1910118" cy="332679"/>
            </a:xfrm>
            <a:custGeom>
              <a:avLst/>
              <a:gdLst>
                <a:gd name="connsiteX0" fmla="*/ 1125297 w 1703535"/>
                <a:gd name="connsiteY0" fmla="*/ 143 h 561535"/>
                <a:gd name="connsiteX1" fmla="*/ 1262110 w 1703535"/>
                <a:gd name="connsiteY1" fmla="*/ 20925 h 561535"/>
                <a:gd name="connsiteX2" fmla="*/ 1456074 w 1703535"/>
                <a:gd name="connsiteY2" fmla="*/ 214889 h 561535"/>
                <a:gd name="connsiteX3" fmla="*/ 1691601 w 1703535"/>
                <a:gd name="connsiteY3" fmla="*/ 394998 h 561535"/>
                <a:gd name="connsiteX4" fmla="*/ 1703535 w 1703535"/>
                <a:gd name="connsiteY4" fmla="*/ 402494 h 561535"/>
                <a:gd name="connsiteX5" fmla="*/ 1629797 w 1703535"/>
                <a:gd name="connsiteY5" fmla="*/ 437536 h 561535"/>
                <a:gd name="connsiteX6" fmla="*/ 1414510 w 1703535"/>
                <a:gd name="connsiteY6" fmla="*/ 561252 h 561535"/>
                <a:gd name="connsiteX7" fmla="*/ 1054292 w 1703535"/>
                <a:gd name="connsiteY7" fmla="*/ 436561 h 561535"/>
                <a:gd name="connsiteX8" fmla="*/ 791056 w 1703535"/>
                <a:gd name="connsiteY8" fmla="*/ 505834 h 561535"/>
                <a:gd name="connsiteX9" fmla="*/ 652510 w 1703535"/>
                <a:gd name="connsiteY9" fmla="*/ 394998 h 561535"/>
                <a:gd name="connsiteX10" fmla="*/ 112183 w 1703535"/>
                <a:gd name="connsiteY10" fmla="*/ 339580 h 561535"/>
                <a:gd name="connsiteX11" fmla="*/ 22128 w 1703535"/>
                <a:gd name="connsiteY11" fmla="*/ 292821 h 561535"/>
                <a:gd name="connsiteX12" fmla="*/ 0 w 1703535"/>
                <a:gd name="connsiteY12" fmla="*/ 272905 h 561535"/>
                <a:gd name="connsiteX13" fmla="*/ 59904 w 1703535"/>
                <a:gd name="connsiteY13" fmla="*/ 230800 h 561535"/>
                <a:gd name="connsiteX14" fmla="*/ 167601 w 1703535"/>
                <a:gd name="connsiteY14" fmla="*/ 173325 h 561535"/>
                <a:gd name="connsiteX15" fmla="*/ 513965 w 1703535"/>
                <a:gd name="connsiteY15" fmla="*/ 159470 h 561535"/>
                <a:gd name="connsiteX16" fmla="*/ 957310 w 1703535"/>
                <a:gd name="connsiteY16" fmla="*/ 20925 h 561535"/>
                <a:gd name="connsiteX17" fmla="*/ 1125297 w 1703535"/>
                <a:gd name="connsiteY17" fmla="*/ 143 h 56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535" h="561535">
                  <a:moveTo>
                    <a:pt x="1125297" y="143"/>
                  </a:moveTo>
                  <a:cubicBezTo>
                    <a:pt x="1175519" y="-1011"/>
                    <a:pt x="1220546" y="4762"/>
                    <a:pt x="1262110" y="20925"/>
                  </a:cubicBezTo>
                  <a:cubicBezTo>
                    <a:pt x="1345237" y="53252"/>
                    <a:pt x="1384492" y="152544"/>
                    <a:pt x="1456074" y="214889"/>
                  </a:cubicBezTo>
                  <a:cubicBezTo>
                    <a:pt x="1527656" y="277234"/>
                    <a:pt x="1555365" y="309562"/>
                    <a:pt x="1691601" y="394998"/>
                  </a:cubicBezTo>
                  <a:lnTo>
                    <a:pt x="1703535" y="402494"/>
                  </a:lnTo>
                  <a:lnTo>
                    <a:pt x="1629797" y="437536"/>
                  </a:lnTo>
                  <a:cubicBezTo>
                    <a:pt x="1550891" y="488516"/>
                    <a:pt x="1497637" y="556057"/>
                    <a:pt x="1414510" y="561252"/>
                  </a:cubicBezTo>
                  <a:cubicBezTo>
                    <a:pt x="1303674" y="568179"/>
                    <a:pt x="1158201" y="445797"/>
                    <a:pt x="1054292" y="436561"/>
                  </a:cubicBezTo>
                  <a:cubicBezTo>
                    <a:pt x="950383" y="427325"/>
                    <a:pt x="858020" y="512761"/>
                    <a:pt x="791056" y="505834"/>
                  </a:cubicBezTo>
                  <a:cubicBezTo>
                    <a:pt x="724092" y="498907"/>
                    <a:pt x="765656" y="422707"/>
                    <a:pt x="652510" y="394998"/>
                  </a:cubicBezTo>
                  <a:cubicBezTo>
                    <a:pt x="539364" y="367289"/>
                    <a:pt x="255347" y="383453"/>
                    <a:pt x="112183" y="339580"/>
                  </a:cubicBezTo>
                  <a:cubicBezTo>
                    <a:pt x="76392" y="328612"/>
                    <a:pt x="47528" y="312015"/>
                    <a:pt x="22128" y="292821"/>
                  </a:cubicBezTo>
                  <a:lnTo>
                    <a:pt x="0" y="272905"/>
                  </a:lnTo>
                  <a:lnTo>
                    <a:pt x="59904" y="230800"/>
                  </a:lnTo>
                  <a:cubicBezTo>
                    <a:pt x="97462" y="206374"/>
                    <a:pt x="133542" y="186025"/>
                    <a:pt x="167601" y="173325"/>
                  </a:cubicBezTo>
                  <a:cubicBezTo>
                    <a:pt x="303837" y="122525"/>
                    <a:pt x="382347" y="184870"/>
                    <a:pt x="513965" y="159470"/>
                  </a:cubicBezTo>
                  <a:cubicBezTo>
                    <a:pt x="645583" y="134070"/>
                    <a:pt x="832619" y="44016"/>
                    <a:pt x="957310" y="20925"/>
                  </a:cubicBezTo>
                  <a:cubicBezTo>
                    <a:pt x="1019656" y="9380"/>
                    <a:pt x="1075074" y="1298"/>
                    <a:pt x="1125297" y="14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任意形状 7"/>
            <p:cNvSpPr/>
            <p:nvPr userDrawn="1"/>
          </p:nvSpPr>
          <p:spPr>
            <a:xfrm>
              <a:off x="11612362" y="5920949"/>
              <a:ext cx="579637" cy="228574"/>
            </a:xfrm>
            <a:custGeom>
              <a:avLst/>
              <a:gdLst>
                <a:gd name="connsiteX0" fmla="*/ 516948 w 516948"/>
                <a:gd name="connsiteY0" fmla="*/ 0 h 385814"/>
                <a:gd name="connsiteX1" fmla="*/ 516948 w 516948"/>
                <a:gd name="connsiteY1" fmla="*/ 385814 h 385814"/>
                <a:gd name="connsiteX2" fmla="*/ 415392 w 516948"/>
                <a:gd name="connsiteY2" fmla="*/ 335249 h 385814"/>
                <a:gd name="connsiteX3" fmla="*/ 44134 w 516948"/>
                <a:gd name="connsiteY3" fmla="*/ 114916 h 385814"/>
                <a:gd name="connsiteX4" fmla="*/ 0 w 516948"/>
                <a:gd name="connsiteY4" fmla="*/ 87194 h 385814"/>
                <a:gd name="connsiteX5" fmla="*/ 15775 w 516948"/>
                <a:gd name="connsiteY5" fmla="*/ 79698 h 385814"/>
                <a:gd name="connsiteX6" fmla="*/ 480132 w 516948"/>
                <a:gd name="connsiteY6" fmla="*/ 11033 h 385814"/>
                <a:gd name="connsiteX7" fmla="*/ 516948 w 516948"/>
                <a:gd name="connsiteY7" fmla="*/ 0 h 3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948" h="385814">
                  <a:moveTo>
                    <a:pt x="516948" y="0"/>
                  </a:moveTo>
                  <a:lnTo>
                    <a:pt x="516948" y="385814"/>
                  </a:lnTo>
                  <a:lnTo>
                    <a:pt x="415392" y="335249"/>
                  </a:lnTo>
                  <a:cubicBezTo>
                    <a:pt x="282619" y="263722"/>
                    <a:pt x="145336" y="178439"/>
                    <a:pt x="44134" y="114916"/>
                  </a:cubicBezTo>
                  <a:lnTo>
                    <a:pt x="0" y="87194"/>
                  </a:lnTo>
                  <a:lnTo>
                    <a:pt x="15775" y="79698"/>
                  </a:lnTo>
                  <a:cubicBezTo>
                    <a:pt x="134981" y="43330"/>
                    <a:pt x="353191" y="40551"/>
                    <a:pt x="480132" y="11033"/>
                  </a:cubicBezTo>
                  <a:lnTo>
                    <a:pt x="516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任意形状 8"/>
            <p:cNvSpPr/>
            <p:nvPr userDrawn="1"/>
          </p:nvSpPr>
          <p:spPr>
            <a:xfrm>
              <a:off x="0" y="4949130"/>
              <a:ext cx="12191999" cy="1023477"/>
            </a:xfrm>
            <a:custGeom>
              <a:avLst/>
              <a:gdLst>
                <a:gd name="connsiteX0" fmla="*/ 4175722 w 10873408"/>
                <a:gd name="connsiteY0" fmla="*/ 2061 h 1727548"/>
                <a:gd name="connsiteX1" fmla="*/ 4220817 w 10873408"/>
                <a:gd name="connsiteY1" fmla="*/ 2088 h 1727548"/>
                <a:gd name="connsiteX2" fmla="*/ 4608744 w 10873408"/>
                <a:gd name="connsiteY2" fmla="*/ 320743 h 1727548"/>
                <a:gd name="connsiteX3" fmla="*/ 5135217 w 10873408"/>
                <a:gd name="connsiteY3" fmla="*/ 390015 h 1727548"/>
                <a:gd name="connsiteX4" fmla="*/ 5689399 w 10873408"/>
                <a:gd name="connsiteY4" fmla="*/ 542415 h 1727548"/>
                <a:gd name="connsiteX5" fmla="*/ 6437544 w 10873408"/>
                <a:gd name="connsiteY5" fmla="*/ 528561 h 1727548"/>
                <a:gd name="connsiteX6" fmla="*/ 6853181 w 10873408"/>
                <a:gd name="connsiteY6" fmla="*/ 653252 h 1727548"/>
                <a:gd name="connsiteX7" fmla="*/ 7268817 w 10873408"/>
                <a:gd name="connsiteY7" fmla="*/ 570124 h 1727548"/>
                <a:gd name="connsiteX8" fmla="*/ 7753726 w 10873408"/>
                <a:gd name="connsiteY8" fmla="*/ 597834 h 1727548"/>
                <a:gd name="connsiteX9" fmla="*/ 8127799 w 10873408"/>
                <a:gd name="connsiteY9" fmla="*/ 694815 h 1727548"/>
                <a:gd name="connsiteX10" fmla="*/ 8501872 w 10873408"/>
                <a:gd name="connsiteY10" fmla="*/ 528561 h 1727548"/>
                <a:gd name="connsiteX11" fmla="*/ 8751253 w 10873408"/>
                <a:gd name="connsiteY11" fmla="*/ 334597 h 1727548"/>
                <a:gd name="connsiteX12" fmla="*/ 9139181 w 10873408"/>
                <a:gd name="connsiteY12" fmla="*/ 293034 h 1727548"/>
                <a:gd name="connsiteX13" fmla="*/ 9471690 w 10873408"/>
                <a:gd name="connsiteY13" fmla="*/ 500852 h 1727548"/>
                <a:gd name="connsiteX14" fmla="*/ 10039726 w 10873408"/>
                <a:gd name="connsiteY14" fmla="*/ 403870 h 1727548"/>
                <a:gd name="connsiteX15" fmla="*/ 10247544 w 10873408"/>
                <a:gd name="connsiteY15" fmla="*/ 445434 h 1727548"/>
                <a:gd name="connsiteX16" fmla="*/ 10399944 w 10873408"/>
                <a:gd name="connsiteY16" fmla="*/ 237615 h 1727548"/>
                <a:gd name="connsiteX17" fmla="*/ 10732453 w 10873408"/>
                <a:gd name="connsiteY17" fmla="*/ 473143 h 1727548"/>
                <a:gd name="connsiteX18" fmla="*/ 10843181 w 10873408"/>
                <a:gd name="connsiteY18" fmla="*/ 479421 h 1727548"/>
                <a:gd name="connsiteX19" fmla="*/ 10873408 w 10873408"/>
                <a:gd name="connsiteY19" fmla="*/ 474933 h 1727548"/>
                <a:gd name="connsiteX20" fmla="*/ 10873408 w 10873408"/>
                <a:gd name="connsiteY20" fmla="*/ 1640354 h 1727548"/>
                <a:gd name="connsiteX21" fmla="*/ 10836592 w 10873408"/>
                <a:gd name="connsiteY21" fmla="*/ 1651387 h 1727548"/>
                <a:gd name="connsiteX22" fmla="*/ 10372235 w 10873408"/>
                <a:gd name="connsiteY22" fmla="*/ 1720052 h 1727548"/>
                <a:gd name="connsiteX23" fmla="*/ 10356460 w 10873408"/>
                <a:gd name="connsiteY23" fmla="*/ 1727548 h 1727548"/>
                <a:gd name="connsiteX24" fmla="*/ 10344526 w 10873408"/>
                <a:gd name="connsiteY24" fmla="*/ 1720052 h 1727548"/>
                <a:gd name="connsiteX25" fmla="*/ 10108999 w 10873408"/>
                <a:gd name="connsiteY25" fmla="*/ 1539943 h 1727548"/>
                <a:gd name="connsiteX26" fmla="*/ 9915035 w 10873408"/>
                <a:gd name="connsiteY26" fmla="*/ 1345979 h 1727548"/>
                <a:gd name="connsiteX27" fmla="*/ 9610235 w 10873408"/>
                <a:gd name="connsiteY27" fmla="*/ 1345979 h 1727548"/>
                <a:gd name="connsiteX28" fmla="*/ 9166890 w 10873408"/>
                <a:gd name="connsiteY28" fmla="*/ 1484524 h 1727548"/>
                <a:gd name="connsiteX29" fmla="*/ 8820526 w 10873408"/>
                <a:gd name="connsiteY29" fmla="*/ 1498379 h 1727548"/>
                <a:gd name="connsiteX30" fmla="*/ 8712829 w 10873408"/>
                <a:gd name="connsiteY30" fmla="*/ 1555854 h 1727548"/>
                <a:gd name="connsiteX31" fmla="*/ 8652925 w 10873408"/>
                <a:gd name="connsiteY31" fmla="*/ 1597959 h 1727548"/>
                <a:gd name="connsiteX32" fmla="*/ 8605781 w 10873408"/>
                <a:gd name="connsiteY32" fmla="*/ 1555529 h 1727548"/>
                <a:gd name="connsiteX33" fmla="*/ 8446453 w 10873408"/>
                <a:gd name="connsiteY33" fmla="*/ 1456815 h 1727548"/>
                <a:gd name="connsiteX34" fmla="*/ 7906126 w 10873408"/>
                <a:gd name="connsiteY34" fmla="*/ 1484524 h 1727548"/>
                <a:gd name="connsiteX35" fmla="*/ 7822999 w 10873408"/>
                <a:gd name="connsiteY35" fmla="*/ 1304415 h 1727548"/>
                <a:gd name="connsiteX36" fmla="*/ 6728490 w 10873408"/>
                <a:gd name="connsiteY36" fmla="*/ 1165870 h 1727548"/>
                <a:gd name="connsiteX37" fmla="*/ 5786381 w 10873408"/>
                <a:gd name="connsiteY37" fmla="*/ 985761 h 1727548"/>
                <a:gd name="connsiteX38" fmla="*/ 5246053 w 10873408"/>
                <a:gd name="connsiteY38" fmla="*/ 902634 h 1727548"/>
                <a:gd name="connsiteX39" fmla="*/ 5138139 w 10873408"/>
                <a:gd name="connsiteY39" fmla="*/ 956320 h 1727548"/>
                <a:gd name="connsiteX40" fmla="*/ 5122065 w 10873408"/>
                <a:gd name="connsiteY40" fmla="*/ 969752 h 1727548"/>
                <a:gd name="connsiteX41" fmla="*/ 4959438 w 10873408"/>
                <a:gd name="connsiteY41" fmla="*/ 921684 h 1727548"/>
                <a:gd name="connsiteX42" fmla="*/ 4622599 w 10873408"/>
                <a:gd name="connsiteY42" fmla="*/ 819506 h 1727548"/>
                <a:gd name="connsiteX43" fmla="*/ 4276235 w 10873408"/>
                <a:gd name="connsiteY43" fmla="*/ 556270 h 1727548"/>
                <a:gd name="connsiteX44" fmla="*/ 3929872 w 10873408"/>
                <a:gd name="connsiteY44" fmla="*/ 819506 h 1727548"/>
                <a:gd name="connsiteX45" fmla="*/ 3514235 w 10873408"/>
                <a:gd name="connsiteY45" fmla="*/ 971906 h 1727548"/>
                <a:gd name="connsiteX46" fmla="*/ 3389544 w 10873408"/>
                <a:gd name="connsiteY46" fmla="*/ 847215 h 1727548"/>
                <a:gd name="connsiteX47" fmla="*/ 2419726 w 10873408"/>
                <a:gd name="connsiteY47" fmla="*/ 1068888 h 1727548"/>
                <a:gd name="connsiteX48" fmla="*/ 1477617 w 10873408"/>
                <a:gd name="connsiteY48" fmla="*/ 1235143 h 1727548"/>
                <a:gd name="connsiteX49" fmla="*/ 923435 w 10873408"/>
                <a:gd name="connsiteY49" fmla="*/ 1041179 h 1727548"/>
                <a:gd name="connsiteX50" fmla="*/ 729472 w 10873408"/>
                <a:gd name="connsiteY50" fmla="*/ 1068888 h 1727548"/>
                <a:gd name="connsiteX51" fmla="*/ 466235 w 10873408"/>
                <a:gd name="connsiteY51" fmla="*/ 750234 h 1727548"/>
                <a:gd name="connsiteX52" fmla="*/ 19548 w 10873408"/>
                <a:gd name="connsiteY52" fmla="*/ 677579 h 1727548"/>
                <a:gd name="connsiteX53" fmla="*/ 0 w 10873408"/>
                <a:gd name="connsiteY53" fmla="*/ 677987 h 1727548"/>
                <a:gd name="connsiteX54" fmla="*/ 0 w 10873408"/>
                <a:gd name="connsiteY54" fmla="*/ 147146 h 1727548"/>
                <a:gd name="connsiteX55" fmla="*/ 57661 w 10873408"/>
                <a:gd name="connsiteY55" fmla="*/ 239983 h 1727548"/>
                <a:gd name="connsiteX56" fmla="*/ 216853 w 10873408"/>
                <a:gd name="connsiteY56" fmla="*/ 459288 h 1727548"/>
                <a:gd name="connsiteX57" fmla="*/ 493944 w 10873408"/>
                <a:gd name="connsiteY57" fmla="*/ 514706 h 1727548"/>
                <a:gd name="connsiteX58" fmla="*/ 881872 w 10873408"/>
                <a:gd name="connsiteY58" fmla="*/ 708670 h 1727548"/>
                <a:gd name="connsiteX59" fmla="*/ 1145108 w 10873408"/>
                <a:gd name="connsiteY59" fmla="*/ 805652 h 1727548"/>
                <a:gd name="connsiteX60" fmla="*/ 1283653 w 10873408"/>
                <a:gd name="connsiteY60" fmla="*/ 958052 h 1727548"/>
                <a:gd name="connsiteX61" fmla="*/ 1533035 w 10873408"/>
                <a:gd name="connsiteY61" fmla="*/ 944197 h 1727548"/>
                <a:gd name="connsiteX62" fmla="*/ 1671581 w 10873408"/>
                <a:gd name="connsiteY62" fmla="*/ 833361 h 1727548"/>
                <a:gd name="connsiteX63" fmla="*/ 1837835 w 10873408"/>
                <a:gd name="connsiteY63" fmla="*/ 680961 h 1727548"/>
                <a:gd name="connsiteX64" fmla="*/ 1976381 w 10873408"/>
                <a:gd name="connsiteY64" fmla="*/ 764088 h 1727548"/>
                <a:gd name="connsiteX65" fmla="*/ 2239617 w 10873408"/>
                <a:gd name="connsiteY65" fmla="*/ 653252 h 1727548"/>
                <a:gd name="connsiteX66" fmla="*/ 2405872 w 10873408"/>
                <a:gd name="connsiteY66" fmla="*/ 750234 h 1727548"/>
                <a:gd name="connsiteX67" fmla="*/ 2669108 w 10873408"/>
                <a:gd name="connsiteY67" fmla="*/ 528561 h 1727548"/>
                <a:gd name="connsiteX68" fmla="*/ 2890781 w 10873408"/>
                <a:gd name="connsiteY68" fmla="*/ 556270 h 1727548"/>
                <a:gd name="connsiteX69" fmla="*/ 3098599 w 10873408"/>
                <a:gd name="connsiteY69" fmla="*/ 459288 h 1727548"/>
                <a:gd name="connsiteX70" fmla="*/ 3209435 w 10873408"/>
                <a:gd name="connsiteY70" fmla="*/ 459288 h 1727548"/>
                <a:gd name="connsiteX71" fmla="*/ 3403399 w 10873408"/>
                <a:gd name="connsiteY71" fmla="*/ 320743 h 1727548"/>
                <a:gd name="connsiteX72" fmla="*/ 3500381 w 10873408"/>
                <a:gd name="connsiteY72" fmla="*/ 168343 h 1727548"/>
                <a:gd name="connsiteX73" fmla="*/ 3874453 w 10873408"/>
                <a:gd name="connsiteY73" fmla="*/ 182197 h 1727548"/>
                <a:gd name="connsiteX74" fmla="*/ 4175722 w 10873408"/>
                <a:gd name="connsiteY74" fmla="*/ 2061 h 17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873408" h="1727548">
                  <a:moveTo>
                    <a:pt x="4175722" y="2061"/>
                  </a:moveTo>
                  <a:cubicBezTo>
                    <a:pt x="4190510" y="-582"/>
                    <a:pt x="4205519" y="-798"/>
                    <a:pt x="4220817" y="2088"/>
                  </a:cubicBezTo>
                  <a:cubicBezTo>
                    <a:pt x="4343199" y="25179"/>
                    <a:pt x="4456344" y="256088"/>
                    <a:pt x="4608744" y="320743"/>
                  </a:cubicBezTo>
                  <a:cubicBezTo>
                    <a:pt x="4761144" y="385398"/>
                    <a:pt x="4955108" y="353070"/>
                    <a:pt x="5135217" y="390015"/>
                  </a:cubicBezTo>
                  <a:cubicBezTo>
                    <a:pt x="5315326" y="426960"/>
                    <a:pt x="5472345" y="519324"/>
                    <a:pt x="5689399" y="542415"/>
                  </a:cubicBezTo>
                  <a:cubicBezTo>
                    <a:pt x="5906453" y="565506"/>
                    <a:pt x="6243580" y="510088"/>
                    <a:pt x="6437544" y="528561"/>
                  </a:cubicBezTo>
                  <a:cubicBezTo>
                    <a:pt x="6631508" y="547034"/>
                    <a:pt x="6714636" y="646325"/>
                    <a:pt x="6853181" y="653252"/>
                  </a:cubicBezTo>
                  <a:cubicBezTo>
                    <a:pt x="6991727" y="660179"/>
                    <a:pt x="7118726" y="579360"/>
                    <a:pt x="7268817" y="570124"/>
                  </a:cubicBezTo>
                  <a:cubicBezTo>
                    <a:pt x="7418908" y="560888"/>
                    <a:pt x="7610562" y="577052"/>
                    <a:pt x="7753726" y="597834"/>
                  </a:cubicBezTo>
                  <a:cubicBezTo>
                    <a:pt x="7896890" y="618616"/>
                    <a:pt x="8003108" y="706360"/>
                    <a:pt x="8127799" y="694815"/>
                  </a:cubicBezTo>
                  <a:cubicBezTo>
                    <a:pt x="8252490" y="683270"/>
                    <a:pt x="8397963" y="588597"/>
                    <a:pt x="8501872" y="528561"/>
                  </a:cubicBezTo>
                  <a:cubicBezTo>
                    <a:pt x="8605781" y="468525"/>
                    <a:pt x="8645035" y="373851"/>
                    <a:pt x="8751253" y="334597"/>
                  </a:cubicBezTo>
                  <a:cubicBezTo>
                    <a:pt x="8857471" y="295343"/>
                    <a:pt x="9019108" y="265325"/>
                    <a:pt x="9139181" y="293034"/>
                  </a:cubicBezTo>
                  <a:cubicBezTo>
                    <a:pt x="9259254" y="320743"/>
                    <a:pt x="9321599" y="482379"/>
                    <a:pt x="9471690" y="500852"/>
                  </a:cubicBezTo>
                  <a:cubicBezTo>
                    <a:pt x="9621781" y="519325"/>
                    <a:pt x="9910417" y="413106"/>
                    <a:pt x="10039726" y="403870"/>
                  </a:cubicBezTo>
                  <a:cubicBezTo>
                    <a:pt x="10169035" y="394634"/>
                    <a:pt x="10187508" y="473143"/>
                    <a:pt x="10247544" y="445434"/>
                  </a:cubicBezTo>
                  <a:cubicBezTo>
                    <a:pt x="10307580" y="417725"/>
                    <a:pt x="10319126" y="232997"/>
                    <a:pt x="10399944" y="237615"/>
                  </a:cubicBezTo>
                  <a:cubicBezTo>
                    <a:pt x="10480762" y="242233"/>
                    <a:pt x="10600835" y="436198"/>
                    <a:pt x="10732453" y="473143"/>
                  </a:cubicBezTo>
                  <a:cubicBezTo>
                    <a:pt x="10765357" y="482380"/>
                    <a:pt x="10803169" y="482957"/>
                    <a:pt x="10843181" y="479421"/>
                  </a:cubicBezTo>
                  <a:lnTo>
                    <a:pt x="10873408" y="474933"/>
                  </a:lnTo>
                  <a:lnTo>
                    <a:pt x="10873408" y="1640354"/>
                  </a:lnTo>
                  <a:lnTo>
                    <a:pt x="10836592" y="1651387"/>
                  </a:lnTo>
                  <a:cubicBezTo>
                    <a:pt x="10709651" y="1680905"/>
                    <a:pt x="10491441" y="1683684"/>
                    <a:pt x="10372235" y="1720052"/>
                  </a:cubicBezTo>
                  <a:lnTo>
                    <a:pt x="10356460" y="1727548"/>
                  </a:lnTo>
                  <a:lnTo>
                    <a:pt x="10344526" y="1720052"/>
                  </a:lnTo>
                  <a:cubicBezTo>
                    <a:pt x="10208290" y="1634616"/>
                    <a:pt x="10180581" y="1602288"/>
                    <a:pt x="10108999" y="1539943"/>
                  </a:cubicBezTo>
                  <a:cubicBezTo>
                    <a:pt x="10037417" y="1477598"/>
                    <a:pt x="9998162" y="1378306"/>
                    <a:pt x="9915035" y="1345979"/>
                  </a:cubicBezTo>
                  <a:cubicBezTo>
                    <a:pt x="9831908" y="1313652"/>
                    <a:pt x="9734926" y="1322888"/>
                    <a:pt x="9610235" y="1345979"/>
                  </a:cubicBezTo>
                  <a:cubicBezTo>
                    <a:pt x="9485544" y="1369070"/>
                    <a:pt x="9298508" y="1459124"/>
                    <a:pt x="9166890" y="1484524"/>
                  </a:cubicBezTo>
                  <a:cubicBezTo>
                    <a:pt x="9035272" y="1509924"/>
                    <a:pt x="8956762" y="1447579"/>
                    <a:pt x="8820526" y="1498379"/>
                  </a:cubicBezTo>
                  <a:cubicBezTo>
                    <a:pt x="8786467" y="1511079"/>
                    <a:pt x="8750387" y="1531428"/>
                    <a:pt x="8712829" y="1555854"/>
                  </a:cubicBezTo>
                  <a:lnTo>
                    <a:pt x="8652925" y="1597959"/>
                  </a:lnTo>
                  <a:lnTo>
                    <a:pt x="8605781" y="1555529"/>
                  </a:lnTo>
                  <a:cubicBezTo>
                    <a:pt x="8561908" y="1512811"/>
                    <a:pt x="8518035" y="1471824"/>
                    <a:pt x="8446453" y="1456815"/>
                  </a:cubicBezTo>
                  <a:cubicBezTo>
                    <a:pt x="8303289" y="1426797"/>
                    <a:pt x="8010035" y="1509924"/>
                    <a:pt x="7906126" y="1484524"/>
                  </a:cubicBezTo>
                  <a:cubicBezTo>
                    <a:pt x="7802217" y="1459124"/>
                    <a:pt x="8019272" y="1357524"/>
                    <a:pt x="7822999" y="1304415"/>
                  </a:cubicBezTo>
                  <a:cubicBezTo>
                    <a:pt x="7626726" y="1251306"/>
                    <a:pt x="7067926" y="1218979"/>
                    <a:pt x="6728490" y="1165870"/>
                  </a:cubicBezTo>
                  <a:cubicBezTo>
                    <a:pt x="6389054" y="1112761"/>
                    <a:pt x="6033454" y="1029634"/>
                    <a:pt x="5786381" y="985761"/>
                  </a:cubicBezTo>
                  <a:cubicBezTo>
                    <a:pt x="5539308" y="941888"/>
                    <a:pt x="5403071" y="863380"/>
                    <a:pt x="5246053" y="902634"/>
                  </a:cubicBezTo>
                  <a:cubicBezTo>
                    <a:pt x="5206799" y="912448"/>
                    <a:pt x="5171441" y="931642"/>
                    <a:pt x="5138139" y="956320"/>
                  </a:cubicBezTo>
                  <a:lnTo>
                    <a:pt x="5122065" y="969752"/>
                  </a:lnTo>
                  <a:lnTo>
                    <a:pt x="4959438" y="921684"/>
                  </a:lnTo>
                  <a:cubicBezTo>
                    <a:pt x="4832726" y="888779"/>
                    <a:pt x="4709190" y="861070"/>
                    <a:pt x="4622599" y="819506"/>
                  </a:cubicBezTo>
                  <a:cubicBezTo>
                    <a:pt x="4449417" y="736379"/>
                    <a:pt x="4391689" y="556270"/>
                    <a:pt x="4276235" y="556270"/>
                  </a:cubicBezTo>
                  <a:cubicBezTo>
                    <a:pt x="4160781" y="556270"/>
                    <a:pt x="4056872" y="750233"/>
                    <a:pt x="3929872" y="819506"/>
                  </a:cubicBezTo>
                  <a:cubicBezTo>
                    <a:pt x="3802872" y="888779"/>
                    <a:pt x="3604290" y="967288"/>
                    <a:pt x="3514235" y="971906"/>
                  </a:cubicBezTo>
                  <a:cubicBezTo>
                    <a:pt x="3424180" y="976524"/>
                    <a:pt x="3571962" y="831051"/>
                    <a:pt x="3389544" y="847215"/>
                  </a:cubicBezTo>
                  <a:cubicBezTo>
                    <a:pt x="3207126" y="863379"/>
                    <a:pt x="2738380" y="1004233"/>
                    <a:pt x="2419726" y="1068888"/>
                  </a:cubicBezTo>
                  <a:cubicBezTo>
                    <a:pt x="2101072" y="1133543"/>
                    <a:pt x="1726999" y="1239761"/>
                    <a:pt x="1477617" y="1235143"/>
                  </a:cubicBezTo>
                  <a:cubicBezTo>
                    <a:pt x="1228235" y="1230525"/>
                    <a:pt x="1048126" y="1068888"/>
                    <a:pt x="923435" y="1041179"/>
                  </a:cubicBezTo>
                  <a:cubicBezTo>
                    <a:pt x="798744" y="1013470"/>
                    <a:pt x="805672" y="1117379"/>
                    <a:pt x="729472" y="1068888"/>
                  </a:cubicBezTo>
                  <a:cubicBezTo>
                    <a:pt x="653272" y="1020397"/>
                    <a:pt x="620944" y="810270"/>
                    <a:pt x="466235" y="750234"/>
                  </a:cubicBezTo>
                  <a:cubicBezTo>
                    <a:pt x="369542" y="712712"/>
                    <a:pt x="177238" y="680601"/>
                    <a:pt x="19548" y="677579"/>
                  </a:cubicBezTo>
                  <a:lnTo>
                    <a:pt x="0" y="677987"/>
                  </a:lnTo>
                  <a:lnTo>
                    <a:pt x="0" y="147146"/>
                  </a:lnTo>
                  <a:lnTo>
                    <a:pt x="57661" y="239983"/>
                  </a:lnTo>
                  <a:cubicBezTo>
                    <a:pt x="116733" y="333948"/>
                    <a:pt x="174424" y="420322"/>
                    <a:pt x="216853" y="459288"/>
                  </a:cubicBezTo>
                  <a:cubicBezTo>
                    <a:pt x="329998" y="563197"/>
                    <a:pt x="383108" y="473142"/>
                    <a:pt x="493944" y="514706"/>
                  </a:cubicBezTo>
                  <a:cubicBezTo>
                    <a:pt x="604780" y="556270"/>
                    <a:pt x="773345" y="660179"/>
                    <a:pt x="881872" y="708670"/>
                  </a:cubicBezTo>
                  <a:cubicBezTo>
                    <a:pt x="990399" y="757161"/>
                    <a:pt x="1078145" y="764088"/>
                    <a:pt x="1145108" y="805652"/>
                  </a:cubicBezTo>
                  <a:cubicBezTo>
                    <a:pt x="1212072" y="847216"/>
                    <a:pt x="1218999" y="934961"/>
                    <a:pt x="1283653" y="958052"/>
                  </a:cubicBezTo>
                  <a:cubicBezTo>
                    <a:pt x="1348307" y="981143"/>
                    <a:pt x="1468380" y="964979"/>
                    <a:pt x="1533035" y="944197"/>
                  </a:cubicBezTo>
                  <a:cubicBezTo>
                    <a:pt x="1597690" y="923415"/>
                    <a:pt x="1620781" y="877234"/>
                    <a:pt x="1671581" y="833361"/>
                  </a:cubicBezTo>
                  <a:cubicBezTo>
                    <a:pt x="1722381" y="789488"/>
                    <a:pt x="1787035" y="692507"/>
                    <a:pt x="1837835" y="680961"/>
                  </a:cubicBezTo>
                  <a:cubicBezTo>
                    <a:pt x="1888635" y="669415"/>
                    <a:pt x="1909417" y="768706"/>
                    <a:pt x="1976381" y="764088"/>
                  </a:cubicBezTo>
                  <a:cubicBezTo>
                    <a:pt x="2043345" y="759470"/>
                    <a:pt x="2168035" y="655561"/>
                    <a:pt x="2239617" y="653252"/>
                  </a:cubicBezTo>
                  <a:cubicBezTo>
                    <a:pt x="2311199" y="650943"/>
                    <a:pt x="2334290" y="771016"/>
                    <a:pt x="2405872" y="750234"/>
                  </a:cubicBezTo>
                  <a:cubicBezTo>
                    <a:pt x="2477454" y="729452"/>
                    <a:pt x="2588290" y="560888"/>
                    <a:pt x="2669108" y="528561"/>
                  </a:cubicBezTo>
                  <a:cubicBezTo>
                    <a:pt x="2749926" y="496234"/>
                    <a:pt x="2819199" y="567816"/>
                    <a:pt x="2890781" y="556270"/>
                  </a:cubicBezTo>
                  <a:cubicBezTo>
                    <a:pt x="2962363" y="544724"/>
                    <a:pt x="3045490" y="475452"/>
                    <a:pt x="3098599" y="459288"/>
                  </a:cubicBezTo>
                  <a:cubicBezTo>
                    <a:pt x="3151708" y="443124"/>
                    <a:pt x="3158635" y="482379"/>
                    <a:pt x="3209435" y="459288"/>
                  </a:cubicBezTo>
                  <a:cubicBezTo>
                    <a:pt x="3260235" y="436197"/>
                    <a:pt x="3354908" y="369234"/>
                    <a:pt x="3403399" y="320743"/>
                  </a:cubicBezTo>
                  <a:cubicBezTo>
                    <a:pt x="3451890" y="272252"/>
                    <a:pt x="3421872" y="191434"/>
                    <a:pt x="3500381" y="168343"/>
                  </a:cubicBezTo>
                  <a:cubicBezTo>
                    <a:pt x="3578890" y="145252"/>
                    <a:pt x="3754380" y="209906"/>
                    <a:pt x="3874453" y="182197"/>
                  </a:cubicBezTo>
                  <a:cubicBezTo>
                    <a:pt x="3979517" y="157952"/>
                    <a:pt x="4072205" y="20561"/>
                    <a:pt x="4175722" y="206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任意形状 9"/>
            <p:cNvSpPr/>
            <p:nvPr userDrawn="1"/>
          </p:nvSpPr>
          <p:spPr>
            <a:xfrm>
              <a:off x="0" y="5523655"/>
              <a:ext cx="12191999" cy="1334345"/>
            </a:xfrm>
            <a:custGeom>
              <a:avLst/>
              <a:gdLst>
                <a:gd name="connsiteX0" fmla="*/ 2847466 w 12191999"/>
                <a:gd name="connsiteY0" fmla="*/ 1046402 h 1334345"/>
                <a:gd name="connsiteX1" fmla="*/ 2891951 w 12191999"/>
                <a:gd name="connsiteY1" fmla="*/ 1059437 h 1334345"/>
                <a:gd name="connsiteX2" fmla="*/ 2931128 w 12191999"/>
                <a:gd name="connsiteY2" fmla="*/ 1072321 h 1334345"/>
                <a:gd name="connsiteX3" fmla="*/ 2891953 w 12191999"/>
                <a:gd name="connsiteY3" fmla="*/ 1059438 h 1334345"/>
                <a:gd name="connsiteX4" fmla="*/ 2673480 w 12191999"/>
                <a:gd name="connsiteY4" fmla="*/ 1012610 h 1334345"/>
                <a:gd name="connsiteX5" fmla="*/ 2481271 w 12191999"/>
                <a:gd name="connsiteY5" fmla="*/ 1061188 h 1334345"/>
                <a:gd name="connsiteX6" fmla="*/ 2438898 w 12191999"/>
                <a:gd name="connsiteY6" fmla="*/ 1067709 h 1334345"/>
                <a:gd name="connsiteX7" fmla="*/ 2419283 w 12191999"/>
                <a:gd name="connsiteY7" fmla="*/ 1063157 h 1334345"/>
                <a:gd name="connsiteX8" fmla="*/ 2438897 w 12191999"/>
                <a:gd name="connsiteY8" fmla="*/ 1067709 h 1334345"/>
                <a:gd name="connsiteX9" fmla="*/ 2438898 w 12191999"/>
                <a:gd name="connsiteY9" fmla="*/ 1067709 h 1334345"/>
                <a:gd name="connsiteX10" fmla="*/ 2438898 w 12191999"/>
                <a:gd name="connsiteY10" fmla="*/ 1067709 h 1334345"/>
                <a:gd name="connsiteX11" fmla="*/ 2590271 w 12191999"/>
                <a:gd name="connsiteY11" fmla="*/ 1020751 h 1334345"/>
                <a:gd name="connsiteX12" fmla="*/ 2673481 w 12191999"/>
                <a:gd name="connsiteY12" fmla="*/ 1012610 h 1334345"/>
                <a:gd name="connsiteX13" fmla="*/ 2692964 w 12191999"/>
                <a:gd name="connsiteY13" fmla="*/ 1014492 h 1334345"/>
                <a:gd name="connsiteX14" fmla="*/ 2734057 w 12191999"/>
                <a:gd name="connsiteY14" fmla="*/ 1018461 h 1334345"/>
                <a:gd name="connsiteX15" fmla="*/ 2734056 w 12191999"/>
                <a:gd name="connsiteY15" fmla="*/ 1018461 h 1334345"/>
                <a:gd name="connsiteX16" fmla="*/ 2692964 w 12191999"/>
                <a:gd name="connsiteY16" fmla="*/ 1014492 h 1334345"/>
                <a:gd name="connsiteX17" fmla="*/ 2673482 w 12191999"/>
                <a:gd name="connsiteY17" fmla="*/ 1012610 h 1334345"/>
                <a:gd name="connsiteX18" fmla="*/ 2673481 w 12191999"/>
                <a:gd name="connsiteY18" fmla="*/ 1012610 h 1334345"/>
                <a:gd name="connsiteX19" fmla="*/ 344633 w 12191999"/>
                <a:gd name="connsiteY19" fmla="*/ 863663 h 1334345"/>
                <a:gd name="connsiteX20" fmla="*/ 419394 w 12191999"/>
                <a:gd name="connsiteY20" fmla="*/ 878925 h 1334345"/>
                <a:gd name="connsiteX21" fmla="*/ 714553 w 12191999"/>
                <a:gd name="connsiteY21" fmla="*/ 895341 h 1334345"/>
                <a:gd name="connsiteX22" fmla="*/ 739734 w 12191999"/>
                <a:gd name="connsiteY22" fmla="*/ 900282 h 1334345"/>
                <a:gd name="connsiteX23" fmla="*/ 777297 w 12191999"/>
                <a:gd name="connsiteY23" fmla="*/ 907653 h 1334345"/>
                <a:gd name="connsiteX24" fmla="*/ 788191 w 12191999"/>
                <a:gd name="connsiteY24" fmla="*/ 910703 h 1334345"/>
                <a:gd name="connsiteX25" fmla="*/ 777298 w 12191999"/>
                <a:gd name="connsiteY25" fmla="*/ 907653 h 1334345"/>
                <a:gd name="connsiteX26" fmla="*/ 739734 w 12191999"/>
                <a:gd name="connsiteY26" fmla="*/ 900282 h 1334345"/>
                <a:gd name="connsiteX27" fmla="*/ 714551 w 12191999"/>
                <a:gd name="connsiteY27" fmla="*/ 895340 h 1334345"/>
                <a:gd name="connsiteX28" fmla="*/ 419392 w 12191999"/>
                <a:gd name="connsiteY28" fmla="*/ 878924 h 1334345"/>
                <a:gd name="connsiteX29" fmla="*/ 1631096 w 12191999"/>
                <a:gd name="connsiteY29" fmla="*/ 788636 h 1334345"/>
                <a:gd name="connsiteX30" fmla="*/ 1289333 w 12191999"/>
                <a:gd name="connsiteY30" fmla="*/ 870716 h 1334345"/>
                <a:gd name="connsiteX31" fmla="*/ 1025245 w 12191999"/>
                <a:gd name="connsiteY31" fmla="*/ 895340 h 1334345"/>
                <a:gd name="connsiteX32" fmla="*/ 932036 w 12191999"/>
                <a:gd name="connsiteY32" fmla="*/ 944588 h 1334345"/>
                <a:gd name="connsiteX33" fmla="*/ 888223 w 12191999"/>
                <a:gd name="connsiteY33" fmla="*/ 938432 h 1334345"/>
                <a:gd name="connsiteX34" fmla="*/ 885869 w 12191999"/>
                <a:gd name="connsiteY34" fmla="*/ 937786 h 1334345"/>
                <a:gd name="connsiteX35" fmla="*/ 888224 w 12191999"/>
                <a:gd name="connsiteY35" fmla="*/ 938433 h 1334345"/>
                <a:gd name="connsiteX36" fmla="*/ 932037 w 12191999"/>
                <a:gd name="connsiteY36" fmla="*/ 944589 h 1334345"/>
                <a:gd name="connsiteX37" fmla="*/ 1025246 w 12191999"/>
                <a:gd name="connsiteY37" fmla="*/ 895341 h 1334345"/>
                <a:gd name="connsiteX38" fmla="*/ 1289335 w 12191999"/>
                <a:gd name="connsiteY38" fmla="*/ 870716 h 1334345"/>
                <a:gd name="connsiteX39" fmla="*/ 1541652 w 12191999"/>
                <a:gd name="connsiteY39" fmla="*/ 798383 h 1334345"/>
                <a:gd name="connsiteX40" fmla="*/ 1631097 w 12191999"/>
                <a:gd name="connsiteY40" fmla="*/ 788636 h 1334345"/>
                <a:gd name="connsiteX41" fmla="*/ 1676425 w 12191999"/>
                <a:gd name="connsiteY41" fmla="*/ 791618 h 1334345"/>
                <a:gd name="connsiteX42" fmla="*/ 1676426 w 12191999"/>
                <a:gd name="connsiteY42" fmla="*/ 791618 h 1334345"/>
                <a:gd name="connsiteX43" fmla="*/ 1631097 w 12191999"/>
                <a:gd name="connsiteY43" fmla="*/ 788636 h 1334345"/>
                <a:gd name="connsiteX44" fmla="*/ 1631097 w 12191999"/>
                <a:gd name="connsiteY44" fmla="*/ 788636 h 1334345"/>
                <a:gd name="connsiteX45" fmla="*/ 5743206 w 12191999"/>
                <a:gd name="connsiteY45" fmla="*/ 0 h 1334345"/>
                <a:gd name="connsiteX46" fmla="*/ 5771910 w 12191999"/>
                <a:gd name="connsiteY46" fmla="*/ 4482 h 1334345"/>
                <a:gd name="connsiteX47" fmla="*/ 5959903 w 12191999"/>
                <a:gd name="connsiteY47" fmla="*/ 50525 h 1334345"/>
                <a:gd name="connsiteX48" fmla="*/ 6519150 w 12191999"/>
                <a:gd name="connsiteY48" fmla="*/ 354223 h 1334345"/>
                <a:gd name="connsiteX49" fmla="*/ 7466764 w 12191999"/>
                <a:gd name="connsiteY49" fmla="*/ 510176 h 1334345"/>
                <a:gd name="connsiteX50" fmla="*/ 8181358 w 12191999"/>
                <a:gd name="connsiteY50" fmla="*/ 666129 h 1334345"/>
                <a:gd name="connsiteX51" fmla="*/ 8771675 w 12191999"/>
                <a:gd name="connsiteY51" fmla="*/ 551216 h 1334345"/>
                <a:gd name="connsiteX52" fmla="*/ 9361992 w 12191999"/>
                <a:gd name="connsiteY52" fmla="*/ 485551 h 1334345"/>
                <a:gd name="connsiteX53" fmla="*/ 9638702 w 12191999"/>
                <a:gd name="connsiteY53" fmla="*/ 395776 h 1334345"/>
                <a:gd name="connsiteX54" fmla="*/ 9702244 w 12191999"/>
                <a:gd name="connsiteY54" fmla="*/ 372178 h 1334345"/>
                <a:gd name="connsiteX55" fmla="*/ 9727055 w 12191999"/>
                <a:gd name="connsiteY55" fmla="*/ 383977 h 1334345"/>
                <a:gd name="connsiteX56" fmla="*/ 9828031 w 12191999"/>
                <a:gd name="connsiteY56" fmla="*/ 411680 h 1334345"/>
                <a:gd name="connsiteX57" fmla="*/ 10433882 w 12191999"/>
                <a:gd name="connsiteY57" fmla="*/ 444512 h 1334345"/>
                <a:gd name="connsiteX58" fmla="*/ 10589229 w 12191999"/>
                <a:gd name="connsiteY58" fmla="*/ 510176 h 1334345"/>
                <a:gd name="connsiteX59" fmla="*/ 10884387 w 12191999"/>
                <a:gd name="connsiteY59" fmla="*/ 469135 h 1334345"/>
                <a:gd name="connsiteX60" fmla="*/ 11288288 w 12191999"/>
                <a:gd name="connsiteY60" fmla="*/ 543008 h 1334345"/>
                <a:gd name="connsiteX61" fmla="*/ 11529682 w 12191999"/>
                <a:gd name="connsiteY61" fmla="*/ 469713 h 1334345"/>
                <a:gd name="connsiteX62" fmla="*/ 11612362 w 12191999"/>
                <a:gd name="connsiteY62" fmla="*/ 448952 h 1334345"/>
                <a:gd name="connsiteX63" fmla="*/ 11661848 w 12191999"/>
                <a:gd name="connsiteY63" fmla="*/ 465376 h 1334345"/>
                <a:gd name="connsiteX64" fmla="*/ 12078128 w 12191999"/>
                <a:gd name="connsiteY64" fmla="*/ 595911 h 1334345"/>
                <a:gd name="connsiteX65" fmla="*/ 12191999 w 12191999"/>
                <a:gd name="connsiteY65" fmla="*/ 625868 h 1334345"/>
                <a:gd name="connsiteX66" fmla="*/ 12191999 w 12191999"/>
                <a:gd name="connsiteY66" fmla="*/ 1072321 h 1334345"/>
                <a:gd name="connsiteX67" fmla="*/ 12191999 w 12191999"/>
                <a:gd name="connsiteY67" fmla="*/ 1334345 h 1334345"/>
                <a:gd name="connsiteX68" fmla="*/ 0 w 12191999"/>
                <a:gd name="connsiteY68" fmla="*/ 1334345 h 1334345"/>
                <a:gd name="connsiteX69" fmla="*/ 0 w 12191999"/>
                <a:gd name="connsiteY69" fmla="*/ 1072321 h 1334345"/>
                <a:gd name="connsiteX70" fmla="*/ 1 w 12191999"/>
                <a:gd name="connsiteY70" fmla="*/ 1072321 h 1334345"/>
                <a:gd name="connsiteX71" fmla="*/ 1 w 12191999"/>
                <a:gd name="connsiteY71" fmla="*/ 813658 h 1334345"/>
                <a:gd name="connsiteX72" fmla="*/ 20711 w 12191999"/>
                <a:gd name="connsiteY72" fmla="*/ 812426 h 1334345"/>
                <a:gd name="connsiteX73" fmla="*/ 22430 w 12191999"/>
                <a:gd name="connsiteY73" fmla="*/ 812443 h 1334345"/>
                <a:gd name="connsiteX74" fmla="*/ 108700 w 12191999"/>
                <a:gd name="connsiteY74" fmla="*/ 813260 h 1334345"/>
                <a:gd name="connsiteX75" fmla="*/ 170240 w 12191999"/>
                <a:gd name="connsiteY75" fmla="*/ 821105 h 1334345"/>
                <a:gd name="connsiteX76" fmla="*/ 192198 w 12191999"/>
                <a:gd name="connsiteY76" fmla="*/ 823904 h 1334345"/>
                <a:gd name="connsiteX77" fmla="*/ 192199 w 12191999"/>
                <a:gd name="connsiteY77" fmla="*/ 823904 h 1334345"/>
                <a:gd name="connsiteX78" fmla="*/ 170240 w 12191999"/>
                <a:gd name="connsiteY78" fmla="*/ 821105 h 1334345"/>
                <a:gd name="connsiteX79" fmla="*/ 108699 w 12191999"/>
                <a:gd name="connsiteY79" fmla="*/ 813259 h 1334345"/>
                <a:gd name="connsiteX80" fmla="*/ 22430 w 12191999"/>
                <a:gd name="connsiteY80" fmla="*/ 812443 h 1334345"/>
                <a:gd name="connsiteX81" fmla="*/ 20711 w 12191999"/>
                <a:gd name="connsiteY81" fmla="*/ 812426 h 1334345"/>
                <a:gd name="connsiteX82" fmla="*/ 20711 w 12191999"/>
                <a:gd name="connsiteY82" fmla="*/ 812426 h 1334345"/>
                <a:gd name="connsiteX83" fmla="*/ 20710 w 12191999"/>
                <a:gd name="connsiteY83" fmla="*/ 812426 h 1334345"/>
                <a:gd name="connsiteX84" fmla="*/ 0 w 12191999"/>
                <a:gd name="connsiteY84" fmla="*/ 813658 h 1334345"/>
                <a:gd name="connsiteX85" fmla="*/ 0 w 12191999"/>
                <a:gd name="connsiteY85" fmla="*/ 489071 h 1334345"/>
                <a:gd name="connsiteX86" fmla="*/ 43142 w 12191999"/>
                <a:gd name="connsiteY86" fmla="*/ 505751 h 1334345"/>
                <a:gd name="connsiteX87" fmla="*/ 212081 w 12191999"/>
                <a:gd name="connsiteY87" fmla="*/ 543008 h 1334345"/>
                <a:gd name="connsiteX88" fmla="*/ 600448 w 12191999"/>
                <a:gd name="connsiteY88" fmla="*/ 460927 h 1334345"/>
                <a:gd name="connsiteX89" fmla="*/ 1004349 w 12191999"/>
                <a:gd name="connsiteY89" fmla="*/ 411680 h 1334345"/>
                <a:gd name="connsiteX90" fmla="*/ 1268437 w 12191999"/>
                <a:gd name="connsiteY90" fmla="*/ 329598 h 1334345"/>
                <a:gd name="connsiteX91" fmla="*/ 1936428 w 12191999"/>
                <a:gd name="connsiteY91" fmla="*/ 304974 h 1334345"/>
                <a:gd name="connsiteX92" fmla="*/ 2262655 w 12191999"/>
                <a:gd name="connsiteY92" fmla="*/ 370639 h 1334345"/>
                <a:gd name="connsiteX93" fmla="*/ 2402467 w 12191999"/>
                <a:gd name="connsiteY93" fmla="*/ 346015 h 1334345"/>
                <a:gd name="connsiteX94" fmla="*/ 2837437 w 12191999"/>
                <a:gd name="connsiteY94" fmla="*/ 436303 h 1334345"/>
                <a:gd name="connsiteX95" fmla="*/ 3614171 w 12191999"/>
                <a:gd name="connsiteY95" fmla="*/ 411680 h 1334345"/>
                <a:gd name="connsiteX96" fmla="*/ 3909329 w 12191999"/>
                <a:gd name="connsiteY96" fmla="*/ 411680 h 1334345"/>
                <a:gd name="connsiteX97" fmla="*/ 4453042 w 12191999"/>
                <a:gd name="connsiteY97" fmla="*/ 395263 h 1334345"/>
                <a:gd name="connsiteX98" fmla="*/ 4654993 w 12191999"/>
                <a:gd name="connsiteY98" fmla="*/ 395263 h 1334345"/>
                <a:gd name="connsiteX99" fmla="*/ 4872478 w 12191999"/>
                <a:gd name="connsiteY99" fmla="*/ 280350 h 1334345"/>
                <a:gd name="connsiteX100" fmla="*/ 5431725 w 12191999"/>
                <a:gd name="connsiteY100" fmla="*/ 149021 h 1334345"/>
                <a:gd name="connsiteX101" fmla="*/ 5706691 w 12191999"/>
                <a:gd name="connsiteY101" fmla="*/ 16122 h 13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191999" h="1334345">
                  <a:moveTo>
                    <a:pt x="2847466" y="1046402"/>
                  </a:moveTo>
                  <a:lnTo>
                    <a:pt x="2891951" y="1059437"/>
                  </a:lnTo>
                  <a:lnTo>
                    <a:pt x="2931128" y="1072321"/>
                  </a:lnTo>
                  <a:lnTo>
                    <a:pt x="2891953" y="1059438"/>
                  </a:lnTo>
                  <a:close/>
                  <a:moveTo>
                    <a:pt x="2673480" y="1012610"/>
                  </a:moveTo>
                  <a:cubicBezTo>
                    <a:pt x="2576552" y="1010281"/>
                    <a:pt x="2524921" y="1045805"/>
                    <a:pt x="2481271" y="1061188"/>
                  </a:cubicBezTo>
                  <a:lnTo>
                    <a:pt x="2438898" y="1067709"/>
                  </a:lnTo>
                  <a:lnTo>
                    <a:pt x="2419283" y="1063157"/>
                  </a:lnTo>
                  <a:lnTo>
                    <a:pt x="2438897" y="1067709"/>
                  </a:lnTo>
                  <a:lnTo>
                    <a:pt x="2438898" y="1067709"/>
                  </a:lnTo>
                  <a:lnTo>
                    <a:pt x="2438898" y="1067709"/>
                  </a:lnTo>
                  <a:cubicBezTo>
                    <a:pt x="2481376" y="1072198"/>
                    <a:pt x="2519394" y="1037214"/>
                    <a:pt x="2590271" y="1020751"/>
                  </a:cubicBezTo>
                  <a:lnTo>
                    <a:pt x="2673481" y="1012610"/>
                  </a:lnTo>
                  <a:lnTo>
                    <a:pt x="2692964" y="1014492"/>
                  </a:lnTo>
                  <a:lnTo>
                    <a:pt x="2734057" y="1018461"/>
                  </a:lnTo>
                  <a:lnTo>
                    <a:pt x="2734056" y="1018461"/>
                  </a:lnTo>
                  <a:lnTo>
                    <a:pt x="2692964" y="1014492"/>
                  </a:lnTo>
                  <a:lnTo>
                    <a:pt x="2673482" y="1012610"/>
                  </a:lnTo>
                  <a:lnTo>
                    <a:pt x="2673481" y="1012610"/>
                  </a:lnTo>
                  <a:close/>
                  <a:moveTo>
                    <a:pt x="344633" y="863663"/>
                  </a:moveTo>
                  <a:cubicBezTo>
                    <a:pt x="369391" y="870033"/>
                    <a:pt x="394150" y="875504"/>
                    <a:pt x="419394" y="878925"/>
                  </a:cubicBezTo>
                  <a:cubicBezTo>
                    <a:pt x="520369" y="892605"/>
                    <a:pt x="629112" y="884396"/>
                    <a:pt x="714553" y="895341"/>
                  </a:cubicBezTo>
                  <a:lnTo>
                    <a:pt x="739734" y="900282"/>
                  </a:lnTo>
                  <a:lnTo>
                    <a:pt x="777297" y="907653"/>
                  </a:lnTo>
                  <a:lnTo>
                    <a:pt x="788191" y="910703"/>
                  </a:lnTo>
                  <a:lnTo>
                    <a:pt x="777298" y="907653"/>
                  </a:lnTo>
                  <a:lnTo>
                    <a:pt x="739734" y="900282"/>
                  </a:lnTo>
                  <a:lnTo>
                    <a:pt x="714551" y="895340"/>
                  </a:lnTo>
                  <a:cubicBezTo>
                    <a:pt x="629111" y="884396"/>
                    <a:pt x="520368" y="892604"/>
                    <a:pt x="419392" y="878924"/>
                  </a:cubicBezTo>
                  <a:close/>
                  <a:moveTo>
                    <a:pt x="1631096" y="788636"/>
                  </a:moveTo>
                  <a:cubicBezTo>
                    <a:pt x="1511997" y="787268"/>
                    <a:pt x="1390309" y="852932"/>
                    <a:pt x="1289333" y="870716"/>
                  </a:cubicBezTo>
                  <a:cubicBezTo>
                    <a:pt x="1188359" y="888500"/>
                    <a:pt x="1084794" y="883028"/>
                    <a:pt x="1025245" y="895340"/>
                  </a:cubicBezTo>
                  <a:cubicBezTo>
                    <a:pt x="965695" y="907653"/>
                    <a:pt x="983818" y="944588"/>
                    <a:pt x="932036" y="944588"/>
                  </a:cubicBezTo>
                  <a:cubicBezTo>
                    <a:pt x="919090" y="944588"/>
                    <a:pt x="904365" y="942194"/>
                    <a:pt x="888223" y="938432"/>
                  </a:cubicBezTo>
                  <a:lnTo>
                    <a:pt x="885869" y="937786"/>
                  </a:lnTo>
                  <a:lnTo>
                    <a:pt x="888224" y="938433"/>
                  </a:lnTo>
                  <a:cubicBezTo>
                    <a:pt x="904366" y="942195"/>
                    <a:pt x="919091" y="944589"/>
                    <a:pt x="932037" y="944589"/>
                  </a:cubicBezTo>
                  <a:cubicBezTo>
                    <a:pt x="983819" y="944589"/>
                    <a:pt x="965696" y="907653"/>
                    <a:pt x="1025246" y="895341"/>
                  </a:cubicBezTo>
                  <a:cubicBezTo>
                    <a:pt x="1084795" y="883028"/>
                    <a:pt x="1188360" y="888500"/>
                    <a:pt x="1289335" y="870716"/>
                  </a:cubicBezTo>
                  <a:cubicBezTo>
                    <a:pt x="1365066" y="857378"/>
                    <a:pt x="1452449" y="817107"/>
                    <a:pt x="1541652" y="798383"/>
                  </a:cubicBezTo>
                  <a:lnTo>
                    <a:pt x="1631097" y="788636"/>
                  </a:lnTo>
                  <a:lnTo>
                    <a:pt x="1676425" y="791618"/>
                  </a:lnTo>
                  <a:lnTo>
                    <a:pt x="1676426" y="791618"/>
                  </a:lnTo>
                  <a:lnTo>
                    <a:pt x="1631097" y="788636"/>
                  </a:lnTo>
                  <a:lnTo>
                    <a:pt x="1631097" y="788636"/>
                  </a:lnTo>
                  <a:close/>
                  <a:moveTo>
                    <a:pt x="5743206" y="0"/>
                  </a:moveTo>
                  <a:lnTo>
                    <a:pt x="5771910" y="4482"/>
                  </a:lnTo>
                  <a:cubicBezTo>
                    <a:pt x="5839996" y="17180"/>
                    <a:pt x="5904237" y="32057"/>
                    <a:pt x="5959903" y="50525"/>
                  </a:cubicBezTo>
                  <a:cubicBezTo>
                    <a:pt x="6182566" y="124398"/>
                    <a:pt x="6268008" y="277615"/>
                    <a:pt x="6519150" y="354223"/>
                  </a:cubicBezTo>
                  <a:cubicBezTo>
                    <a:pt x="6770294" y="430831"/>
                    <a:pt x="7189729" y="458192"/>
                    <a:pt x="7466764" y="510176"/>
                  </a:cubicBezTo>
                  <a:cubicBezTo>
                    <a:pt x="7743799" y="562160"/>
                    <a:pt x="7963872" y="659289"/>
                    <a:pt x="8181358" y="666129"/>
                  </a:cubicBezTo>
                  <a:cubicBezTo>
                    <a:pt x="8398843" y="672968"/>
                    <a:pt x="8574902" y="581312"/>
                    <a:pt x="8771675" y="551216"/>
                  </a:cubicBezTo>
                  <a:cubicBezTo>
                    <a:pt x="8968447" y="521120"/>
                    <a:pt x="9175576" y="525224"/>
                    <a:pt x="9361992" y="485551"/>
                  </a:cubicBezTo>
                  <a:cubicBezTo>
                    <a:pt x="9455199" y="465715"/>
                    <a:pt x="9549054" y="430147"/>
                    <a:pt x="9638702" y="395776"/>
                  </a:cubicBezTo>
                  <a:lnTo>
                    <a:pt x="9702244" y="372178"/>
                  </a:lnTo>
                  <a:lnTo>
                    <a:pt x="9727055" y="383977"/>
                  </a:lnTo>
                  <a:cubicBezTo>
                    <a:pt x="9755535" y="395349"/>
                    <a:pt x="9787899" y="405181"/>
                    <a:pt x="9828031" y="411680"/>
                  </a:cubicBezTo>
                  <a:cubicBezTo>
                    <a:pt x="9988556" y="437672"/>
                    <a:pt x="10307015" y="428096"/>
                    <a:pt x="10433882" y="444512"/>
                  </a:cubicBezTo>
                  <a:cubicBezTo>
                    <a:pt x="10560749" y="460927"/>
                    <a:pt x="10514144" y="506072"/>
                    <a:pt x="10589229" y="510176"/>
                  </a:cubicBezTo>
                  <a:cubicBezTo>
                    <a:pt x="10664314" y="514280"/>
                    <a:pt x="10767877" y="463663"/>
                    <a:pt x="10884387" y="469135"/>
                  </a:cubicBezTo>
                  <a:cubicBezTo>
                    <a:pt x="11000897" y="474607"/>
                    <a:pt x="11164011" y="547112"/>
                    <a:pt x="11288288" y="543008"/>
                  </a:cubicBezTo>
                  <a:cubicBezTo>
                    <a:pt x="11381495" y="539930"/>
                    <a:pt x="11441207" y="499916"/>
                    <a:pt x="11529682" y="469713"/>
                  </a:cubicBezTo>
                  <a:lnTo>
                    <a:pt x="11612362" y="448952"/>
                  </a:lnTo>
                  <a:lnTo>
                    <a:pt x="11661848" y="465376"/>
                  </a:lnTo>
                  <a:cubicBezTo>
                    <a:pt x="11775323" y="503010"/>
                    <a:pt x="11929254" y="553535"/>
                    <a:pt x="12078128" y="595911"/>
                  </a:cubicBezTo>
                  <a:lnTo>
                    <a:pt x="12191999" y="625868"/>
                  </a:lnTo>
                  <a:lnTo>
                    <a:pt x="12191999" y="1072321"/>
                  </a:lnTo>
                  <a:lnTo>
                    <a:pt x="12191999" y="1334345"/>
                  </a:lnTo>
                  <a:lnTo>
                    <a:pt x="0" y="1334345"/>
                  </a:lnTo>
                  <a:lnTo>
                    <a:pt x="0" y="1072321"/>
                  </a:lnTo>
                  <a:lnTo>
                    <a:pt x="1" y="1072321"/>
                  </a:lnTo>
                  <a:lnTo>
                    <a:pt x="1" y="813658"/>
                  </a:lnTo>
                  <a:lnTo>
                    <a:pt x="20711" y="812426"/>
                  </a:lnTo>
                  <a:lnTo>
                    <a:pt x="22430" y="812443"/>
                  </a:lnTo>
                  <a:lnTo>
                    <a:pt x="108700" y="813260"/>
                  </a:lnTo>
                  <a:lnTo>
                    <a:pt x="170240" y="821105"/>
                  </a:lnTo>
                  <a:lnTo>
                    <a:pt x="192198" y="823904"/>
                  </a:lnTo>
                  <a:lnTo>
                    <a:pt x="192199" y="823904"/>
                  </a:lnTo>
                  <a:lnTo>
                    <a:pt x="170240" y="821105"/>
                  </a:lnTo>
                  <a:lnTo>
                    <a:pt x="108699" y="813259"/>
                  </a:lnTo>
                  <a:lnTo>
                    <a:pt x="22430" y="812443"/>
                  </a:lnTo>
                  <a:lnTo>
                    <a:pt x="20711" y="812426"/>
                  </a:lnTo>
                  <a:lnTo>
                    <a:pt x="20711" y="812426"/>
                  </a:lnTo>
                  <a:lnTo>
                    <a:pt x="20710" y="812426"/>
                  </a:lnTo>
                  <a:lnTo>
                    <a:pt x="0" y="813658"/>
                  </a:lnTo>
                  <a:lnTo>
                    <a:pt x="0" y="489071"/>
                  </a:lnTo>
                  <a:lnTo>
                    <a:pt x="43142" y="505751"/>
                  </a:lnTo>
                  <a:cubicBezTo>
                    <a:pt x="107870" y="530012"/>
                    <a:pt x="166772" y="548138"/>
                    <a:pt x="212081" y="543008"/>
                  </a:cubicBezTo>
                  <a:cubicBezTo>
                    <a:pt x="393318" y="522488"/>
                    <a:pt x="468403" y="482815"/>
                    <a:pt x="600448" y="460927"/>
                  </a:cubicBezTo>
                  <a:cubicBezTo>
                    <a:pt x="732493" y="439040"/>
                    <a:pt x="893017" y="433567"/>
                    <a:pt x="1004349" y="411680"/>
                  </a:cubicBezTo>
                  <a:cubicBezTo>
                    <a:pt x="1115680" y="389791"/>
                    <a:pt x="1113092" y="347383"/>
                    <a:pt x="1268437" y="329598"/>
                  </a:cubicBezTo>
                  <a:cubicBezTo>
                    <a:pt x="1423783" y="311814"/>
                    <a:pt x="1770725" y="298134"/>
                    <a:pt x="1936428" y="304974"/>
                  </a:cubicBezTo>
                  <a:cubicBezTo>
                    <a:pt x="2102131" y="311814"/>
                    <a:pt x="2184982" y="363799"/>
                    <a:pt x="2262655" y="370639"/>
                  </a:cubicBezTo>
                  <a:cubicBezTo>
                    <a:pt x="2340329" y="377479"/>
                    <a:pt x="2306671" y="335070"/>
                    <a:pt x="2402467" y="346015"/>
                  </a:cubicBezTo>
                  <a:cubicBezTo>
                    <a:pt x="2498264" y="356959"/>
                    <a:pt x="2635487" y="425359"/>
                    <a:pt x="2837437" y="436303"/>
                  </a:cubicBezTo>
                  <a:cubicBezTo>
                    <a:pt x="3039388" y="447247"/>
                    <a:pt x="3435523" y="415783"/>
                    <a:pt x="3614171" y="411680"/>
                  </a:cubicBezTo>
                  <a:cubicBezTo>
                    <a:pt x="3792819" y="407575"/>
                    <a:pt x="3769517" y="414416"/>
                    <a:pt x="3909329" y="411680"/>
                  </a:cubicBezTo>
                  <a:cubicBezTo>
                    <a:pt x="4049141" y="408943"/>
                    <a:pt x="4328764" y="397999"/>
                    <a:pt x="4453042" y="395263"/>
                  </a:cubicBezTo>
                  <a:cubicBezTo>
                    <a:pt x="4577318" y="392527"/>
                    <a:pt x="4585086" y="414414"/>
                    <a:pt x="4654993" y="395263"/>
                  </a:cubicBezTo>
                  <a:cubicBezTo>
                    <a:pt x="4724898" y="376111"/>
                    <a:pt x="4743022" y="321391"/>
                    <a:pt x="4872478" y="280350"/>
                  </a:cubicBezTo>
                  <a:cubicBezTo>
                    <a:pt x="5001933" y="239310"/>
                    <a:pt x="5263433" y="202374"/>
                    <a:pt x="5431725" y="149021"/>
                  </a:cubicBezTo>
                  <a:cubicBezTo>
                    <a:pt x="5536908" y="115676"/>
                    <a:pt x="5617817" y="59353"/>
                    <a:pt x="5706691" y="16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976385">
            <a:off x="951334" y="635794"/>
            <a:ext cx="2001899" cy="16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61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00715" y="706607"/>
            <a:ext cx="1628585" cy="638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8" y="331126"/>
            <a:ext cx="2215403" cy="750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9505990-BC52-416E-9197-CC5295CD088D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2018/3/15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D64D650-7DD2-4B22-AAA8-AD86E4A3299A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27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24"/>
            <a:ext cx="2920814" cy="32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8394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349" y="827937"/>
            <a:ext cx="3538012" cy="44552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172835">
            <a:off x="3828685" y="3139256"/>
            <a:ext cx="2484266" cy="18701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67" y="4193931"/>
            <a:ext cx="425835" cy="12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58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700715" y="706607"/>
            <a:ext cx="1628585" cy="6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976385">
            <a:off x="2916414" y="1209504"/>
            <a:ext cx="5442619" cy="4375866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6437631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24"/>
            <a:ext cx="2920814" cy="32011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286" r="19762" b="23386"/>
          <a:stretch/>
        </p:blipFill>
        <p:spPr>
          <a:xfrm>
            <a:off x="3347723" y="2061125"/>
            <a:ext cx="2795178" cy="14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09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55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3263" y="841948"/>
            <a:ext cx="1051501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6296" y="841955"/>
            <a:ext cx="2795593" cy="435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</a:t>
            </a: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cs typeface="Segoe UI Light"/>
              </a:rPr>
              <a:t>黑     韩绍杰邯郸体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PLUS</a:t>
            </a:r>
            <a:r>
              <a:rPr lang="en-US" altLang="zh-CN" sz="1333" dirty="0">
                <a:solidFill>
                  <a:prstClr val="white"/>
                </a:solidFill>
              </a:rPr>
              <a:t>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60" y="182457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9892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820253" y="3740751"/>
            <a:ext cx="32596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点击</a:t>
            </a:r>
            <a:r>
              <a:rPr kumimoji="1"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获取更多优质模板（放映模式）</a:t>
            </a:r>
          </a:p>
        </p:txBody>
      </p:sp>
      <p:pic>
        <p:nvPicPr>
          <p:cNvPr id="3" name="图片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1" y="2657355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4976385">
            <a:off x="951332" y="635791"/>
            <a:ext cx="2001899" cy="16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669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700712" y="706607"/>
            <a:ext cx="1628585" cy="638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5" y="331123"/>
            <a:ext cx="2215403" cy="750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 smtClean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9505990-BC52-416E-9197-CC5295CD088D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2018/3/15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D64D650-7DD2-4B22-AAA8-AD86E4A3299A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29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14"/>
            <a:ext cx="2920814" cy="32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0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4187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349" y="827927"/>
            <a:ext cx="3538012" cy="44552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172835">
            <a:off x="3828685" y="3139255"/>
            <a:ext cx="2484266" cy="187013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767" y="4193928"/>
            <a:ext cx="425835" cy="12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80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700712" y="706607"/>
            <a:ext cx="1628585" cy="6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976385">
            <a:off x="2916412" y="1209504"/>
            <a:ext cx="5442619" cy="4375866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6437630"/>
            <a:ext cx="9144000" cy="426720"/>
            <a:chOff x="0" y="6437630"/>
            <a:chExt cx="12192000" cy="4267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7630"/>
              <a:ext cx="1219200" cy="42672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150" y="6437630"/>
              <a:ext cx="1219200" cy="4267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300" y="6437630"/>
              <a:ext cx="1219200" cy="4267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2830" y="6437630"/>
              <a:ext cx="1219200" cy="42672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2980" y="6437630"/>
              <a:ext cx="1219200" cy="42672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130" y="6437630"/>
              <a:ext cx="1219200" cy="42672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3280" y="6437630"/>
              <a:ext cx="1219200" cy="42672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3430" y="6437630"/>
              <a:ext cx="1219200" cy="42672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3580" y="6437630"/>
              <a:ext cx="1219200" cy="42672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6110" y="6437630"/>
              <a:ext cx="1219200" cy="4267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r="83125"/>
            <a:stretch/>
          </p:blipFill>
          <p:spPr>
            <a:xfrm>
              <a:off x="11986260" y="6437630"/>
              <a:ext cx="205740" cy="426720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8914"/>
            <a:ext cx="2920814" cy="32011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286" r="19762" b="23386"/>
          <a:stretch/>
        </p:blipFill>
        <p:spPr>
          <a:xfrm>
            <a:off x="3347723" y="2061115"/>
            <a:ext cx="2795178" cy="14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20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55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3260" y="841948"/>
            <a:ext cx="1051501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6293" y="841953"/>
            <a:ext cx="2795593" cy="435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</a:t>
            </a: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cs typeface="Segoe UI Light"/>
              </a:rPr>
              <a:t>黑     韩绍杰邯郸体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PLUS</a:t>
            </a:r>
            <a:r>
              <a:rPr lang="en-US" altLang="zh-CN" sz="1333" dirty="0">
                <a:solidFill>
                  <a:prstClr val="white"/>
                </a:solidFill>
              </a:rPr>
              <a:t>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57" y="182454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6414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820250" y="3740751"/>
            <a:ext cx="32596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点击</a:t>
            </a:r>
            <a:r>
              <a:rPr kumimoji="1"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r>
              <a:rPr kumimoji="1" lang="zh-CN" altLang="en-US" sz="1333" dirty="0">
                <a:solidFill>
                  <a:prstClr val="black">
                    <a:lumMod val="75000"/>
                    <a:lumOff val="25000"/>
                  </a:prstClr>
                </a:solidFill>
              </a:rPr>
              <a:t>获取更多优质模板（放映模式）</a:t>
            </a:r>
          </a:p>
        </p:txBody>
      </p:sp>
      <p:pic>
        <p:nvPicPr>
          <p:cNvPr id="3" name="图片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1" y="2657355"/>
            <a:ext cx="2286000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任意形状 300"/>
          <p:cNvSpPr/>
          <p:nvPr/>
        </p:nvSpPr>
        <p:spPr>
          <a:xfrm>
            <a:off x="8" y="4443994"/>
            <a:ext cx="9143999" cy="1079437"/>
          </a:xfrm>
          <a:custGeom>
            <a:avLst/>
            <a:gdLst>
              <a:gd name="connsiteX0" fmla="*/ 10439343 w 10873408"/>
              <a:gd name="connsiteY0" fmla="*/ 17 h 1822005"/>
              <a:gd name="connsiteX1" fmla="*/ 10823807 w 10873408"/>
              <a:gd name="connsiteY1" fmla="*/ 160670 h 1822005"/>
              <a:gd name="connsiteX2" fmla="*/ 10873408 w 10873408"/>
              <a:gd name="connsiteY2" fmla="*/ 184273 h 1822005"/>
              <a:gd name="connsiteX3" fmla="*/ 10873408 w 10873408"/>
              <a:gd name="connsiteY3" fmla="*/ 1327582 h 1822005"/>
              <a:gd name="connsiteX4" fmla="*/ 10843181 w 10873408"/>
              <a:gd name="connsiteY4" fmla="*/ 1332070 h 1822005"/>
              <a:gd name="connsiteX5" fmla="*/ 10732453 w 10873408"/>
              <a:gd name="connsiteY5" fmla="*/ 1325792 h 1822005"/>
              <a:gd name="connsiteX6" fmla="*/ 10399944 w 10873408"/>
              <a:gd name="connsiteY6" fmla="*/ 1090264 h 1822005"/>
              <a:gd name="connsiteX7" fmla="*/ 10247544 w 10873408"/>
              <a:gd name="connsiteY7" fmla="*/ 1298083 h 1822005"/>
              <a:gd name="connsiteX8" fmla="*/ 10039726 w 10873408"/>
              <a:gd name="connsiteY8" fmla="*/ 1256519 h 1822005"/>
              <a:gd name="connsiteX9" fmla="*/ 9471690 w 10873408"/>
              <a:gd name="connsiteY9" fmla="*/ 1353501 h 1822005"/>
              <a:gd name="connsiteX10" fmla="*/ 9139181 w 10873408"/>
              <a:gd name="connsiteY10" fmla="*/ 1145683 h 1822005"/>
              <a:gd name="connsiteX11" fmla="*/ 8751253 w 10873408"/>
              <a:gd name="connsiteY11" fmla="*/ 1187246 h 1822005"/>
              <a:gd name="connsiteX12" fmla="*/ 8501872 w 10873408"/>
              <a:gd name="connsiteY12" fmla="*/ 1381210 h 1822005"/>
              <a:gd name="connsiteX13" fmla="*/ 8127799 w 10873408"/>
              <a:gd name="connsiteY13" fmla="*/ 1547464 h 1822005"/>
              <a:gd name="connsiteX14" fmla="*/ 7753726 w 10873408"/>
              <a:gd name="connsiteY14" fmla="*/ 1450483 h 1822005"/>
              <a:gd name="connsiteX15" fmla="*/ 7268817 w 10873408"/>
              <a:gd name="connsiteY15" fmla="*/ 1422773 h 1822005"/>
              <a:gd name="connsiteX16" fmla="*/ 6853181 w 10873408"/>
              <a:gd name="connsiteY16" fmla="*/ 1505901 h 1822005"/>
              <a:gd name="connsiteX17" fmla="*/ 6437544 w 10873408"/>
              <a:gd name="connsiteY17" fmla="*/ 1381210 h 1822005"/>
              <a:gd name="connsiteX18" fmla="*/ 5689399 w 10873408"/>
              <a:gd name="connsiteY18" fmla="*/ 1395064 h 1822005"/>
              <a:gd name="connsiteX19" fmla="*/ 5135217 w 10873408"/>
              <a:gd name="connsiteY19" fmla="*/ 1242664 h 1822005"/>
              <a:gd name="connsiteX20" fmla="*/ 4608744 w 10873408"/>
              <a:gd name="connsiteY20" fmla="*/ 1173392 h 1822005"/>
              <a:gd name="connsiteX21" fmla="*/ 4220817 w 10873408"/>
              <a:gd name="connsiteY21" fmla="*/ 854737 h 1822005"/>
              <a:gd name="connsiteX22" fmla="*/ 3874453 w 10873408"/>
              <a:gd name="connsiteY22" fmla="*/ 1034846 h 1822005"/>
              <a:gd name="connsiteX23" fmla="*/ 3500381 w 10873408"/>
              <a:gd name="connsiteY23" fmla="*/ 1020992 h 1822005"/>
              <a:gd name="connsiteX24" fmla="*/ 3403399 w 10873408"/>
              <a:gd name="connsiteY24" fmla="*/ 1173392 h 1822005"/>
              <a:gd name="connsiteX25" fmla="*/ 3209435 w 10873408"/>
              <a:gd name="connsiteY25" fmla="*/ 1311937 h 1822005"/>
              <a:gd name="connsiteX26" fmla="*/ 3098599 w 10873408"/>
              <a:gd name="connsiteY26" fmla="*/ 1311937 h 1822005"/>
              <a:gd name="connsiteX27" fmla="*/ 2890781 w 10873408"/>
              <a:gd name="connsiteY27" fmla="*/ 1408919 h 1822005"/>
              <a:gd name="connsiteX28" fmla="*/ 2669108 w 10873408"/>
              <a:gd name="connsiteY28" fmla="*/ 1381210 h 1822005"/>
              <a:gd name="connsiteX29" fmla="*/ 2405872 w 10873408"/>
              <a:gd name="connsiteY29" fmla="*/ 1602883 h 1822005"/>
              <a:gd name="connsiteX30" fmla="*/ 2239617 w 10873408"/>
              <a:gd name="connsiteY30" fmla="*/ 1505901 h 1822005"/>
              <a:gd name="connsiteX31" fmla="*/ 1976381 w 10873408"/>
              <a:gd name="connsiteY31" fmla="*/ 1616737 h 1822005"/>
              <a:gd name="connsiteX32" fmla="*/ 1837835 w 10873408"/>
              <a:gd name="connsiteY32" fmla="*/ 1533610 h 1822005"/>
              <a:gd name="connsiteX33" fmla="*/ 1671581 w 10873408"/>
              <a:gd name="connsiteY33" fmla="*/ 1686010 h 1822005"/>
              <a:gd name="connsiteX34" fmla="*/ 1533035 w 10873408"/>
              <a:gd name="connsiteY34" fmla="*/ 1796846 h 1822005"/>
              <a:gd name="connsiteX35" fmla="*/ 1283653 w 10873408"/>
              <a:gd name="connsiteY35" fmla="*/ 1810701 h 1822005"/>
              <a:gd name="connsiteX36" fmla="*/ 1145108 w 10873408"/>
              <a:gd name="connsiteY36" fmla="*/ 1658301 h 1822005"/>
              <a:gd name="connsiteX37" fmla="*/ 881872 w 10873408"/>
              <a:gd name="connsiteY37" fmla="*/ 1561319 h 1822005"/>
              <a:gd name="connsiteX38" fmla="*/ 493944 w 10873408"/>
              <a:gd name="connsiteY38" fmla="*/ 1367355 h 1822005"/>
              <a:gd name="connsiteX39" fmla="*/ 216853 w 10873408"/>
              <a:gd name="connsiteY39" fmla="*/ 1311937 h 1822005"/>
              <a:gd name="connsiteX40" fmla="*/ 57661 w 10873408"/>
              <a:gd name="connsiteY40" fmla="*/ 1092632 h 1822005"/>
              <a:gd name="connsiteX41" fmla="*/ 0 w 10873408"/>
              <a:gd name="connsiteY41" fmla="*/ 999795 h 1822005"/>
              <a:gd name="connsiteX42" fmla="*/ 0 w 10873408"/>
              <a:gd name="connsiteY42" fmla="*/ 123606 h 1822005"/>
              <a:gd name="connsiteX43" fmla="*/ 36623 w 10873408"/>
              <a:gd name="connsiteY43" fmla="*/ 196714 h 1822005"/>
              <a:gd name="connsiteX44" fmla="*/ 286126 w 10873408"/>
              <a:gd name="connsiteY44" fmla="*/ 619210 h 1822005"/>
              <a:gd name="connsiteX45" fmla="*/ 798744 w 10873408"/>
              <a:gd name="connsiteY45" fmla="*/ 882446 h 1822005"/>
              <a:gd name="connsiteX46" fmla="*/ 978853 w 10873408"/>
              <a:gd name="connsiteY46" fmla="*/ 1020992 h 1822005"/>
              <a:gd name="connsiteX47" fmla="*/ 1283653 w 10873408"/>
              <a:gd name="connsiteY47" fmla="*/ 896301 h 1822005"/>
              <a:gd name="connsiteX48" fmla="*/ 1907108 w 10873408"/>
              <a:gd name="connsiteY48" fmla="*/ 536083 h 1822005"/>
              <a:gd name="connsiteX49" fmla="*/ 2488999 w 10873408"/>
              <a:gd name="connsiteY49" fmla="*/ 314410 h 1822005"/>
              <a:gd name="connsiteX50" fmla="*/ 3320272 w 10873408"/>
              <a:gd name="connsiteY50" fmla="*/ 466810 h 1822005"/>
              <a:gd name="connsiteX51" fmla="*/ 3916017 w 10873408"/>
              <a:gd name="connsiteY51" fmla="*/ 619210 h 1822005"/>
              <a:gd name="connsiteX52" fmla="*/ 4137690 w 10873408"/>
              <a:gd name="connsiteY52" fmla="*/ 702337 h 1822005"/>
              <a:gd name="connsiteX53" fmla="*/ 4442490 w 10873408"/>
              <a:gd name="connsiteY53" fmla="*/ 799319 h 1822005"/>
              <a:gd name="connsiteX54" fmla="*/ 4622599 w 10873408"/>
              <a:gd name="connsiteY54" fmla="*/ 979428 h 1822005"/>
              <a:gd name="connsiteX55" fmla="*/ 4955108 w 10873408"/>
              <a:gd name="connsiteY55" fmla="*/ 1062555 h 1822005"/>
              <a:gd name="connsiteX56" fmla="*/ 5287617 w 10873408"/>
              <a:gd name="connsiteY56" fmla="*/ 896301 h 1822005"/>
              <a:gd name="connsiteX57" fmla="*/ 5675544 w 10873408"/>
              <a:gd name="connsiteY57" fmla="*/ 993283 h 1822005"/>
              <a:gd name="connsiteX58" fmla="*/ 5938781 w 10873408"/>
              <a:gd name="connsiteY58" fmla="*/ 743901 h 1822005"/>
              <a:gd name="connsiteX59" fmla="*/ 6188162 w 10873408"/>
              <a:gd name="connsiteY59" fmla="*/ 702337 h 1822005"/>
              <a:gd name="connsiteX60" fmla="*/ 6645362 w 10873408"/>
              <a:gd name="connsiteY60" fmla="*/ 342119 h 1822005"/>
              <a:gd name="connsiteX61" fmla="*/ 6950162 w 10873408"/>
              <a:gd name="connsiteY61" fmla="*/ 605355 h 1822005"/>
              <a:gd name="connsiteX62" fmla="*/ 7227253 w 10873408"/>
              <a:gd name="connsiteY62" fmla="*/ 799319 h 1822005"/>
              <a:gd name="connsiteX63" fmla="*/ 7532053 w 10873408"/>
              <a:gd name="connsiteY63" fmla="*/ 1104119 h 1822005"/>
              <a:gd name="connsiteX64" fmla="*/ 8030817 w 10873408"/>
              <a:gd name="connsiteY64" fmla="*/ 882446 h 1822005"/>
              <a:gd name="connsiteX65" fmla="*/ 8557290 w 10873408"/>
              <a:gd name="connsiteY65" fmla="*/ 910155 h 1822005"/>
              <a:gd name="connsiteX66" fmla="*/ 8834381 w 10873408"/>
              <a:gd name="connsiteY66" fmla="*/ 1034846 h 1822005"/>
              <a:gd name="connsiteX67" fmla="*/ 9319290 w 10873408"/>
              <a:gd name="connsiteY67" fmla="*/ 577646 h 1822005"/>
              <a:gd name="connsiteX68" fmla="*/ 9804199 w 10873408"/>
              <a:gd name="connsiteY68" fmla="*/ 494519 h 1822005"/>
              <a:gd name="connsiteX69" fmla="*/ 10372235 w 10873408"/>
              <a:gd name="connsiteY69" fmla="*/ 9610 h 1822005"/>
              <a:gd name="connsiteX70" fmla="*/ 10439343 w 10873408"/>
              <a:gd name="connsiteY70" fmla="*/ 17 h 182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873408" h="1822005">
                <a:moveTo>
                  <a:pt x="10439343" y="17"/>
                </a:moveTo>
                <a:cubicBezTo>
                  <a:pt x="10572693" y="-1471"/>
                  <a:pt x="10700848" y="95917"/>
                  <a:pt x="10823807" y="160670"/>
                </a:cubicBezTo>
                <a:lnTo>
                  <a:pt x="10873408" y="184273"/>
                </a:lnTo>
                <a:lnTo>
                  <a:pt x="10873408" y="1327582"/>
                </a:lnTo>
                <a:lnTo>
                  <a:pt x="10843181" y="1332070"/>
                </a:lnTo>
                <a:cubicBezTo>
                  <a:pt x="10803169" y="1335606"/>
                  <a:pt x="10765357" y="1335029"/>
                  <a:pt x="10732453" y="1325792"/>
                </a:cubicBezTo>
                <a:cubicBezTo>
                  <a:pt x="10600835" y="1288847"/>
                  <a:pt x="10480762" y="1094882"/>
                  <a:pt x="10399944" y="1090264"/>
                </a:cubicBezTo>
                <a:cubicBezTo>
                  <a:pt x="10319126" y="1085646"/>
                  <a:pt x="10307580" y="1270374"/>
                  <a:pt x="10247544" y="1298083"/>
                </a:cubicBezTo>
                <a:cubicBezTo>
                  <a:pt x="10187508" y="1325792"/>
                  <a:pt x="10169035" y="1247283"/>
                  <a:pt x="10039726" y="1256519"/>
                </a:cubicBezTo>
                <a:cubicBezTo>
                  <a:pt x="9910417" y="1265755"/>
                  <a:pt x="9621781" y="1371974"/>
                  <a:pt x="9471690" y="1353501"/>
                </a:cubicBezTo>
                <a:cubicBezTo>
                  <a:pt x="9321599" y="1335028"/>
                  <a:pt x="9259254" y="1173392"/>
                  <a:pt x="9139181" y="1145683"/>
                </a:cubicBezTo>
                <a:cubicBezTo>
                  <a:pt x="9019108" y="1117974"/>
                  <a:pt x="8857471" y="1147992"/>
                  <a:pt x="8751253" y="1187246"/>
                </a:cubicBezTo>
                <a:cubicBezTo>
                  <a:pt x="8645035" y="1226500"/>
                  <a:pt x="8605781" y="1321174"/>
                  <a:pt x="8501872" y="1381210"/>
                </a:cubicBezTo>
                <a:cubicBezTo>
                  <a:pt x="8397963" y="1441246"/>
                  <a:pt x="8252490" y="1535919"/>
                  <a:pt x="8127799" y="1547464"/>
                </a:cubicBezTo>
                <a:cubicBezTo>
                  <a:pt x="8003108" y="1559009"/>
                  <a:pt x="7896890" y="1471265"/>
                  <a:pt x="7753726" y="1450483"/>
                </a:cubicBezTo>
                <a:cubicBezTo>
                  <a:pt x="7610562" y="1429701"/>
                  <a:pt x="7418908" y="1413537"/>
                  <a:pt x="7268817" y="1422773"/>
                </a:cubicBezTo>
                <a:cubicBezTo>
                  <a:pt x="7118726" y="1432009"/>
                  <a:pt x="6991727" y="1512828"/>
                  <a:pt x="6853181" y="1505901"/>
                </a:cubicBezTo>
                <a:cubicBezTo>
                  <a:pt x="6714636" y="1498974"/>
                  <a:pt x="6631508" y="1399683"/>
                  <a:pt x="6437544" y="1381210"/>
                </a:cubicBezTo>
                <a:cubicBezTo>
                  <a:pt x="6243580" y="1362737"/>
                  <a:pt x="5906453" y="1418155"/>
                  <a:pt x="5689399" y="1395064"/>
                </a:cubicBezTo>
                <a:cubicBezTo>
                  <a:pt x="5472345" y="1371973"/>
                  <a:pt x="5315326" y="1279609"/>
                  <a:pt x="5135217" y="1242664"/>
                </a:cubicBezTo>
                <a:cubicBezTo>
                  <a:pt x="4955108" y="1205719"/>
                  <a:pt x="4761144" y="1238047"/>
                  <a:pt x="4608744" y="1173392"/>
                </a:cubicBezTo>
                <a:cubicBezTo>
                  <a:pt x="4456344" y="1108737"/>
                  <a:pt x="4343199" y="877828"/>
                  <a:pt x="4220817" y="854737"/>
                </a:cubicBezTo>
                <a:cubicBezTo>
                  <a:pt x="4098435" y="831646"/>
                  <a:pt x="3994526" y="1007137"/>
                  <a:pt x="3874453" y="1034846"/>
                </a:cubicBezTo>
                <a:cubicBezTo>
                  <a:pt x="3754380" y="1062555"/>
                  <a:pt x="3578890" y="997901"/>
                  <a:pt x="3500381" y="1020992"/>
                </a:cubicBezTo>
                <a:cubicBezTo>
                  <a:pt x="3421872" y="1044083"/>
                  <a:pt x="3451890" y="1124901"/>
                  <a:pt x="3403399" y="1173392"/>
                </a:cubicBezTo>
                <a:cubicBezTo>
                  <a:pt x="3354908" y="1221883"/>
                  <a:pt x="3260235" y="1288846"/>
                  <a:pt x="3209435" y="1311937"/>
                </a:cubicBezTo>
                <a:cubicBezTo>
                  <a:pt x="3158635" y="1335028"/>
                  <a:pt x="3151708" y="1295773"/>
                  <a:pt x="3098599" y="1311937"/>
                </a:cubicBezTo>
                <a:cubicBezTo>
                  <a:pt x="3045490" y="1328101"/>
                  <a:pt x="2962363" y="1397373"/>
                  <a:pt x="2890781" y="1408919"/>
                </a:cubicBezTo>
                <a:cubicBezTo>
                  <a:pt x="2819199" y="1420465"/>
                  <a:pt x="2749926" y="1348883"/>
                  <a:pt x="2669108" y="1381210"/>
                </a:cubicBezTo>
                <a:cubicBezTo>
                  <a:pt x="2588290" y="1413537"/>
                  <a:pt x="2477454" y="1582101"/>
                  <a:pt x="2405872" y="1602883"/>
                </a:cubicBezTo>
                <a:cubicBezTo>
                  <a:pt x="2334290" y="1623665"/>
                  <a:pt x="2311199" y="1503592"/>
                  <a:pt x="2239617" y="1505901"/>
                </a:cubicBezTo>
                <a:cubicBezTo>
                  <a:pt x="2168035" y="1508210"/>
                  <a:pt x="2043345" y="1612119"/>
                  <a:pt x="1976381" y="1616737"/>
                </a:cubicBezTo>
                <a:cubicBezTo>
                  <a:pt x="1909417" y="1621355"/>
                  <a:pt x="1888635" y="1522064"/>
                  <a:pt x="1837835" y="1533610"/>
                </a:cubicBezTo>
                <a:cubicBezTo>
                  <a:pt x="1787035" y="1545156"/>
                  <a:pt x="1722381" y="1642137"/>
                  <a:pt x="1671581" y="1686010"/>
                </a:cubicBezTo>
                <a:cubicBezTo>
                  <a:pt x="1620781" y="1729883"/>
                  <a:pt x="1597690" y="1776064"/>
                  <a:pt x="1533035" y="1796846"/>
                </a:cubicBezTo>
                <a:cubicBezTo>
                  <a:pt x="1468380" y="1817628"/>
                  <a:pt x="1348307" y="1833792"/>
                  <a:pt x="1283653" y="1810701"/>
                </a:cubicBezTo>
                <a:cubicBezTo>
                  <a:pt x="1218999" y="1787610"/>
                  <a:pt x="1212072" y="1699865"/>
                  <a:pt x="1145108" y="1658301"/>
                </a:cubicBezTo>
                <a:cubicBezTo>
                  <a:pt x="1078145" y="1616737"/>
                  <a:pt x="990399" y="1609810"/>
                  <a:pt x="881872" y="1561319"/>
                </a:cubicBezTo>
                <a:cubicBezTo>
                  <a:pt x="773345" y="1512828"/>
                  <a:pt x="604780" y="1408919"/>
                  <a:pt x="493944" y="1367355"/>
                </a:cubicBezTo>
                <a:cubicBezTo>
                  <a:pt x="383108" y="1325791"/>
                  <a:pt x="329998" y="1415846"/>
                  <a:pt x="216853" y="1311937"/>
                </a:cubicBezTo>
                <a:cubicBezTo>
                  <a:pt x="174424" y="1272971"/>
                  <a:pt x="116733" y="1186597"/>
                  <a:pt x="57661" y="1092632"/>
                </a:cubicBezTo>
                <a:lnTo>
                  <a:pt x="0" y="999795"/>
                </a:lnTo>
                <a:lnTo>
                  <a:pt x="0" y="123606"/>
                </a:lnTo>
                <a:lnTo>
                  <a:pt x="36623" y="196714"/>
                </a:lnTo>
                <a:cubicBezTo>
                  <a:pt x="126366" y="381626"/>
                  <a:pt x="215988" y="591501"/>
                  <a:pt x="286126" y="619210"/>
                </a:cubicBezTo>
                <a:cubicBezTo>
                  <a:pt x="473162" y="693101"/>
                  <a:pt x="683290" y="815482"/>
                  <a:pt x="798744" y="882446"/>
                </a:cubicBezTo>
                <a:cubicBezTo>
                  <a:pt x="914198" y="949410"/>
                  <a:pt x="898035" y="1018683"/>
                  <a:pt x="978853" y="1020992"/>
                </a:cubicBezTo>
                <a:cubicBezTo>
                  <a:pt x="1059671" y="1023301"/>
                  <a:pt x="1128944" y="977119"/>
                  <a:pt x="1283653" y="896301"/>
                </a:cubicBezTo>
                <a:cubicBezTo>
                  <a:pt x="1438362" y="815483"/>
                  <a:pt x="1706217" y="633065"/>
                  <a:pt x="1907108" y="536083"/>
                </a:cubicBezTo>
                <a:cubicBezTo>
                  <a:pt x="2107999" y="439101"/>
                  <a:pt x="2253472" y="325956"/>
                  <a:pt x="2488999" y="314410"/>
                </a:cubicBezTo>
                <a:cubicBezTo>
                  <a:pt x="2724526" y="302864"/>
                  <a:pt x="3082436" y="416010"/>
                  <a:pt x="3320272" y="466810"/>
                </a:cubicBezTo>
                <a:cubicBezTo>
                  <a:pt x="3558108" y="517610"/>
                  <a:pt x="3779781" y="579956"/>
                  <a:pt x="3916017" y="619210"/>
                </a:cubicBezTo>
                <a:cubicBezTo>
                  <a:pt x="4052253" y="658464"/>
                  <a:pt x="4049945" y="672319"/>
                  <a:pt x="4137690" y="702337"/>
                </a:cubicBezTo>
                <a:cubicBezTo>
                  <a:pt x="4225435" y="732355"/>
                  <a:pt x="4361672" y="753137"/>
                  <a:pt x="4442490" y="799319"/>
                </a:cubicBezTo>
                <a:cubicBezTo>
                  <a:pt x="4523308" y="845501"/>
                  <a:pt x="4537163" y="935555"/>
                  <a:pt x="4622599" y="979428"/>
                </a:cubicBezTo>
                <a:cubicBezTo>
                  <a:pt x="4708035" y="1023301"/>
                  <a:pt x="4844272" y="1076409"/>
                  <a:pt x="4955108" y="1062555"/>
                </a:cubicBezTo>
                <a:cubicBezTo>
                  <a:pt x="5065944" y="1048701"/>
                  <a:pt x="5167544" y="907846"/>
                  <a:pt x="5287617" y="896301"/>
                </a:cubicBezTo>
                <a:cubicBezTo>
                  <a:pt x="5407690" y="884756"/>
                  <a:pt x="5567017" y="1018683"/>
                  <a:pt x="5675544" y="993283"/>
                </a:cubicBezTo>
                <a:cubicBezTo>
                  <a:pt x="5784071" y="967883"/>
                  <a:pt x="5853345" y="792392"/>
                  <a:pt x="5938781" y="743901"/>
                </a:cubicBezTo>
                <a:cubicBezTo>
                  <a:pt x="6024217" y="695410"/>
                  <a:pt x="6070399" y="769301"/>
                  <a:pt x="6188162" y="702337"/>
                </a:cubicBezTo>
                <a:cubicBezTo>
                  <a:pt x="6305926" y="635373"/>
                  <a:pt x="6518362" y="358283"/>
                  <a:pt x="6645362" y="342119"/>
                </a:cubicBezTo>
                <a:cubicBezTo>
                  <a:pt x="6772362" y="325955"/>
                  <a:pt x="6853180" y="529155"/>
                  <a:pt x="6950162" y="605355"/>
                </a:cubicBezTo>
                <a:cubicBezTo>
                  <a:pt x="7047144" y="681555"/>
                  <a:pt x="7130271" y="716192"/>
                  <a:pt x="7227253" y="799319"/>
                </a:cubicBezTo>
                <a:cubicBezTo>
                  <a:pt x="7324235" y="882446"/>
                  <a:pt x="7398126" y="1090264"/>
                  <a:pt x="7532053" y="1104119"/>
                </a:cubicBezTo>
                <a:cubicBezTo>
                  <a:pt x="7665980" y="1117974"/>
                  <a:pt x="7859944" y="914773"/>
                  <a:pt x="8030817" y="882446"/>
                </a:cubicBezTo>
                <a:cubicBezTo>
                  <a:pt x="8201690" y="850119"/>
                  <a:pt x="8423363" y="884755"/>
                  <a:pt x="8557290" y="910155"/>
                </a:cubicBezTo>
                <a:cubicBezTo>
                  <a:pt x="8691217" y="935555"/>
                  <a:pt x="8707381" y="1090264"/>
                  <a:pt x="8834381" y="1034846"/>
                </a:cubicBezTo>
                <a:cubicBezTo>
                  <a:pt x="8961381" y="979428"/>
                  <a:pt x="9157654" y="667700"/>
                  <a:pt x="9319290" y="577646"/>
                </a:cubicBezTo>
                <a:cubicBezTo>
                  <a:pt x="9480926" y="487592"/>
                  <a:pt x="9628708" y="589192"/>
                  <a:pt x="9804199" y="494519"/>
                </a:cubicBezTo>
                <a:cubicBezTo>
                  <a:pt x="9979690" y="399846"/>
                  <a:pt x="10192126" y="60410"/>
                  <a:pt x="10372235" y="9610"/>
                </a:cubicBezTo>
                <a:cubicBezTo>
                  <a:pt x="10394749" y="3260"/>
                  <a:pt x="10417118" y="266"/>
                  <a:pt x="10439343" y="1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6" name="任意形状 295"/>
          <p:cNvSpPr/>
          <p:nvPr/>
        </p:nvSpPr>
        <p:spPr>
          <a:xfrm>
            <a:off x="3" y="5278700"/>
            <a:ext cx="4307404" cy="788847"/>
          </a:xfrm>
          <a:custGeom>
            <a:avLst/>
            <a:gdLst>
              <a:gd name="connsiteX0" fmla="*/ 4276235 w 5122065"/>
              <a:gd name="connsiteY0" fmla="*/ 0 h 1331509"/>
              <a:gd name="connsiteX1" fmla="*/ 4622599 w 5122065"/>
              <a:gd name="connsiteY1" fmla="*/ 263236 h 1331509"/>
              <a:gd name="connsiteX2" fmla="*/ 4959438 w 5122065"/>
              <a:gd name="connsiteY2" fmla="*/ 365414 h 1331509"/>
              <a:gd name="connsiteX3" fmla="*/ 5122065 w 5122065"/>
              <a:gd name="connsiteY3" fmla="*/ 413482 h 1331509"/>
              <a:gd name="connsiteX4" fmla="*/ 5089500 w 5122065"/>
              <a:gd name="connsiteY4" fmla="*/ 440694 h 1331509"/>
              <a:gd name="connsiteX5" fmla="*/ 4844272 w 5122065"/>
              <a:gd name="connsiteY5" fmla="*/ 665018 h 1331509"/>
              <a:gd name="connsiteX6" fmla="*/ 4345508 w 5122065"/>
              <a:gd name="connsiteY6" fmla="*/ 886691 h 1331509"/>
              <a:gd name="connsiteX7" fmla="*/ 4151544 w 5122065"/>
              <a:gd name="connsiteY7" fmla="*/ 1080654 h 1331509"/>
              <a:gd name="connsiteX8" fmla="*/ 3971435 w 5122065"/>
              <a:gd name="connsiteY8" fmla="*/ 1080654 h 1331509"/>
              <a:gd name="connsiteX9" fmla="*/ 3486526 w 5122065"/>
              <a:gd name="connsiteY9" fmla="*/ 1108364 h 1331509"/>
              <a:gd name="connsiteX10" fmla="*/ 3223290 w 5122065"/>
              <a:gd name="connsiteY10" fmla="*/ 1108364 h 1331509"/>
              <a:gd name="connsiteX11" fmla="*/ 2530562 w 5122065"/>
              <a:gd name="connsiteY11" fmla="*/ 1149927 h 1331509"/>
              <a:gd name="connsiteX12" fmla="*/ 2142635 w 5122065"/>
              <a:gd name="connsiteY12" fmla="*/ 997527 h 1331509"/>
              <a:gd name="connsiteX13" fmla="*/ 2017944 w 5122065"/>
              <a:gd name="connsiteY13" fmla="*/ 1039091 h 1331509"/>
              <a:gd name="connsiteX14" fmla="*/ 1726999 w 5122065"/>
              <a:gd name="connsiteY14" fmla="*/ 928254 h 1331509"/>
              <a:gd name="connsiteX15" fmla="*/ 1131253 w 5122065"/>
              <a:gd name="connsiteY15" fmla="*/ 969818 h 1331509"/>
              <a:gd name="connsiteX16" fmla="*/ 895726 w 5122065"/>
              <a:gd name="connsiteY16" fmla="*/ 1108364 h 1331509"/>
              <a:gd name="connsiteX17" fmla="*/ 535508 w 5122065"/>
              <a:gd name="connsiteY17" fmla="*/ 1191491 h 1331509"/>
              <a:gd name="connsiteX18" fmla="*/ 189144 w 5122065"/>
              <a:gd name="connsiteY18" fmla="*/ 1330036 h 1331509"/>
              <a:gd name="connsiteX19" fmla="*/ 38476 w 5122065"/>
              <a:gd name="connsiteY19" fmla="*/ 1267149 h 1331509"/>
              <a:gd name="connsiteX20" fmla="*/ 0 w 5122065"/>
              <a:gd name="connsiteY20" fmla="*/ 1238995 h 1331509"/>
              <a:gd name="connsiteX21" fmla="*/ 0 w 5122065"/>
              <a:gd name="connsiteY21" fmla="*/ 121717 h 1331509"/>
              <a:gd name="connsiteX22" fmla="*/ 19548 w 5122065"/>
              <a:gd name="connsiteY22" fmla="*/ 121309 h 1331509"/>
              <a:gd name="connsiteX23" fmla="*/ 466235 w 5122065"/>
              <a:gd name="connsiteY23" fmla="*/ 193964 h 1331509"/>
              <a:gd name="connsiteX24" fmla="*/ 729472 w 5122065"/>
              <a:gd name="connsiteY24" fmla="*/ 512618 h 1331509"/>
              <a:gd name="connsiteX25" fmla="*/ 923435 w 5122065"/>
              <a:gd name="connsiteY25" fmla="*/ 484909 h 1331509"/>
              <a:gd name="connsiteX26" fmla="*/ 1477617 w 5122065"/>
              <a:gd name="connsiteY26" fmla="*/ 678873 h 1331509"/>
              <a:gd name="connsiteX27" fmla="*/ 2419726 w 5122065"/>
              <a:gd name="connsiteY27" fmla="*/ 512618 h 1331509"/>
              <a:gd name="connsiteX28" fmla="*/ 3389544 w 5122065"/>
              <a:gd name="connsiteY28" fmla="*/ 290945 h 1331509"/>
              <a:gd name="connsiteX29" fmla="*/ 3514235 w 5122065"/>
              <a:gd name="connsiteY29" fmla="*/ 415636 h 1331509"/>
              <a:gd name="connsiteX30" fmla="*/ 3929872 w 5122065"/>
              <a:gd name="connsiteY30" fmla="*/ 263236 h 1331509"/>
              <a:gd name="connsiteX31" fmla="*/ 4276235 w 5122065"/>
              <a:gd name="connsiteY31" fmla="*/ 0 h 133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65" h="1331509">
                <a:moveTo>
                  <a:pt x="4276235" y="0"/>
                </a:moveTo>
                <a:cubicBezTo>
                  <a:pt x="4391689" y="0"/>
                  <a:pt x="4449417" y="180109"/>
                  <a:pt x="4622599" y="263236"/>
                </a:cubicBezTo>
                <a:cubicBezTo>
                  <a:pt x="4709190" y="304800"/>
                  <a:pt x="4832726" y="332509"/>
                  <a:pt x="4959438" y="365414"/>
                </a:cubicBezTo>
                <a:lnTo>
                  <a:pt x="5122065" y="413482"/>
                </a:lnTo>
                <a:lnTo>
                  <a:pt x="5089500" y="440694"/>
                </a:lnTo>
                <a:cubicBezTo>
                  <a:pt x="5010238" y="513665"/>
                  <a:pt x="4938079" y="608734"/>
                  <a:pt x="4844272" y="665018"/>
                </a:cubicBezTo>
                <a:cubicBezTo>
                  <a:pt x="4694181" y="755072"/>
                  <a:pt x="4460963" y="817418"/>
                  <a:pt x="4345508" y="886691"/>
                </a:cubicBezTo>
                <a:cubicBezTo>
                  <a:pt x="4230053" y="955964"/>
                  <a:pt x="4213889" y="1048327"/>
                  <a:pt x="4151544" y="1080654"/>
                </a:cubicBezTo>
                <a:cubicBezTo>
                  <a:pt x="4089199" y="1112981"/>
                  <a:pt x="4082271" y="1076036"/>
                  <a:pt x="3971435" y="1080654"/>
                </a:cubicBezTo>
                <a:cubicBezTo>
                  <a:pt x="3860599" y="1085272"/>
                  <a:pt x="3611217" y="1103746"/>
                  <a:pt x="3486526" y="1108364"/>
                </a:cubicBezTo>
                <a:cubicBezTo>
                  <a:pt x="3361835" y="1112982"/>
                  <a:pt x="3382617" y="1101437"/>
                  <a:pt x="3223290" y="1108364"/>
                </a:cubicBezTo>
                <a:cubicBezTo>
                  <a:pt x="3063963" y="1115291"/>
                  <a:pt x="2710671" y="1168400"/>
                  <a:pt x="2530562" y="1149927"/>
                </a:cubicBezTo>
                <a:cubicBezTo>
                  <a:pt x="2350453" y="1131454"/>
                  <a:pt x="2228071" y="1016000"/>
                  <a:pt x="2142635" y="997527"/>
                </a:cubicBezTo>
                <a:cubicBezTo>
                  <a:pt x="2057199" y="979054"/>
                  <a:pt x="2087217" y="1050636"/>
                  <a:pt x="2017944" y="1039091"/>
                </a:cubicBezTo>
                <a:cubicBezTo>
                  <a:pt x="1948671" y="1027546"/>
                  <a:pt x="1874781" y="939800"/>
                  <a:pt x="1726999" y="928254"/>
                </a:cubicBezTo>
                <a:cubicBezTo>
                  <a:pt x="1579217" y="916708"/>
                  <a:pt x="1269798" y="939800"/>
                  <a:pt x="1131253" y="969818"/>
                </a:cubicBezTo>
                <a:cubicBezTo>
                  <a:pt x="992708" y="999836"/>
                  <a:pt x="995017" y="1071419"/>
                  <a:pt x="895726" y="1108364"/>
                </a:cubicBezTo>
                <a:cubicBezTo>
                  <a:pt x="796435" y="1145309"/>
                  <a:pt x="653272" y="1154546"/>
                  <a:pt x="535508" y="1191491"/>
                </a:cubicBezTo>
                <a:cubicBezTo>
                  <a:pt x="417744" y="1228436"/>
                  <a:pt x="350780" y="1295400"/>
                  <a:pt x="189144" y="1330036"/>
                </a:cubicBezTo>
                <a:cubicBezTo>
                  <a:pt x="148735" y="1338695"/>
                  <a:pt x="96203" y="1308100"/>
                  <a:pt x="38476" y="1267149"/>
                </a:cubicBezTo>
                <a:lnTo>
                  <a:pt x="0" y="1238995"/>
                </a:lnTo>
                <a:lnTo>
                  <a:pt x="0" y="121717"/>
                </a:lnTo>
                <a:lnTo>
                  <a:pt x="19548" y="121309"/>
                </a:lnTo>
                <a:cubicBezTo>
                  <a:pt x="177238" y="124331"/>
                  <a:pt x="369542" y="156442"/>
                  <a:pt x="466235" y="193964"/>
                </a:cubicBezTo>
                <a:cubicBezTo>
                  <a:pt x="620944" y="254000"/>
                  <a:pt x="653272" y="464127"/>
                  <a:pt x="729472" y="512618"/>
                </a:cubicBezTo>
                <a:cubicBezTo>
                  <a:pt x="805672" y="561109"/>
                  <a:pt x="798744" y="457200"/>
                  <a:pt x="923435" y="484909"/>
                </a:cubicBezTo>
                <a:cubicBezTo>
                  <a:pt x="1048126" y="512618"/>
                  <a:pt x="1228235" y="674255"/>
                  <a:pt x="1477617" y="678873"/>
                </a:cubicBezTo>
                <a:cubicBezTo>
                  <a:pt x="1726999" y="683491"/>
                  <a:pt x="2101072" y="577273"/>
                  <a:pt x="2419726" y="512618"/>
                </a:cubicBezTo>
                <a:cubicBezTo>
                  <a:pt x="2738380" y="447963"/>
                  <a:pt x="3207126" y="307109"/>
                  <a:pt x="3389544" y="290945"/>
                </a:cubicBezTo>
                <a:cubicBezTo>
                  <a:pt x="3571962" y="274781"/>
                  <a:pt x="3424180" y="420254"/>
                  <a:pt x="3514235" y="415636"/>
                </a:cubicBezTo>
                <a:cubicBezTo>
                  <a:pt x="3604290" y="411018"/>
                  <a:pt x="3802872" y="332509"/>
                  <a:pt x="3929872" y="263236"/>
                </a:cubicBezTo>
                <a:cubicBezTo>
                  <a:pt x="4056872" y="193963"/>
                  <a:pt x="4160781" y="0"/>
                  <a:pt x="427623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4" name="任意形状 293"/>
          <p:cNvSpPr/>
          <p:nvPr/>
        </p:nvSpPr>
        <p:spPr>
          <a:xfrm>
            <a:off x="4307409" y="5477584"/>
            <a:ext cx="2969279" cy="712575"/>
          </a:xfrm>
          <a:custGeom>
            <a:avLst/>
            <a:gdLst>
              <a:gd name="connsiteX0" fmla="*/ 239912 w 3530860"/>
              <a:gd name="connsiteY0" fmla="*/ 926 h 1202770"/>
              <a:gd name="connsiteX1" fmla="*/ 664316 w 3530860"/>
              <a:gd name="connsiteY1" fmla="*/ 93794 h 1202770"/>
              <a:gd name="connsiteX2" fmla="*/ 1606425 w 3530860"/>
              <a:gd name="connsiteY2" fmla="*/ 273903 h 1202770"/>
              <a:gd name="connsiteX3" fmla="*/ 2700934 w 3530860"/>
              <a:gd name="connsiteY3" fmla="*/ 412448 h 1202770"/>
              <a:gd name="connsiteX4" fmla="*/ 2784061 w 3530860"/>
              <a:gd name="connsiteY4" fmla="*/ 592557 h 1202770"/>
              <a:gd name="connsiteX5" fmla="*/ 3324388 w 3530860"/>
              <a:gd name="connsiteY5" fmla="*/ 564848 h 1202770"/>
              <a:gd name="connsiteX6" fmla="*/ 3483716 w 3530860"/>
              <a:gd name="connsiteY6" fmla="*/ 663562 h 1202770"/>
              <a:gd name="connsiteX7" fmla="*/ 3530860 w 3530860"/>
              <a:gd name="connsiteY7" fmla="*/ 705992 h 1202770"/>
              <a:gd name="connsiteX8" fmla="*/ 3474191 w 3530860"/>
              <a:gd name="connsiteY8" fmla="*/ 745823 h 1202770"/>
              <a:gd name="connsiteX9" fmla="*/ 3227407 w 3530860"/>
              <a:gd name="connsiteY9" fmla="*/ 897357 h 1202770"/>
              <a:gd name="connsiteX10" fmla="*/ 2700934 w 3530860"/>
              <a:gd name="connsiteY10" fmla="*/ 1008194 h 1202770"/>
              <a:gd name="connsiteX11" fmla="*/ 2174461 w 3530860"/>
              <a:gd name="connsiteY11" fmla="*/ 1202157 h 1202770"/>
              <a:gd name="connsiteX12" fmla="*/ 1537152 w 3530860"/>
              <a:gd name="connsiteY12" fmla="*/ 938921 h 1202770"/>
              <a:gd name="connsiteX13" fmla="*/ 692025 w 3530860"/>
              <a:gd name="connsiteY13" fmla="*/ 675685 h 1202770"/>
              <a:gd name="connsiteX14" fmla="*/ 193261 w 3530860"/>
              <a:gd name="connsiteY14" fmla="*/ 163067 h 1202770"/>
              <a:gd name="connsiteX15" fmla="*/ 25599 w 3530860"/>
              <a:gd name="connsiteY15" fmla="*/ 85351 h 1202770"/>
              <a:gd name="connsiteX16" fmla="*/ 0 w 3530860"/>
              <a:gd name="connsiteY16" fmla="*/ 77785 h 1202770"/>
              <a:gd name="connsiteX17" fmla="*/ 16074 w 3530860"/>
              <a:gd name="connsiteY17" fmla="*/ 64353 h 1202770"/>
              <a:gd name="connsiteX18" fmla="*/ 123988 w 3530860"/>
              <a:gd name="connsiteY18" fmla="*/ 10667 h 1202770"/>
              <a:gd name="connsiteX19" fmla="*/ 239912 w 3530860"/>
              <a:gd name="connsiteY19" fmla="*/ 926 h 12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30860" h="1202770">
                <a:moveTo>
                  <a:pt x="239912" y="926"/>
                </a:moveTo>
                <a:cubicBezTo>
                  <a:pt x="356052" y="8502"/>
                  <a:pt x="479011" y="60889"/>
                  <a:pt x="664316" y="93794"/>
                </a:cubicBezTo>
                <a:cubicBezTo>
                  <a:pt x="911389" y="137667"/>
                  <a:pt x="1266989" y="220794"/>
                  <a:pt x="1606425" y="273903"/>
                </a:cubicBezTo>
                <a:cubicBezTo>
                  <a:pt x="1945861" y="327012"/>
                  <a:pt x="2504661" y="359339"/>
                  <a:pt x="2700934" y="412448"/>
                </a:cubicBezTo>
                <a:cubicBezTo>
                  <a:pt x="2897207" y="465557"/>
                  <a:pt x="2680152" y="567157"/>
                  <a:pt x="2784061" y="592557"/>
                </a:cubicBezTo>
                <a:cubicBezTo>
                  <a:pt x="2887970" y="617957"/>
                  <a:pt x="3181224" y="534830"/>
                  <a:pt x="3324388" y="564848"/>
                </a:cubicBezTo>
                <a:cubicBezTo>
                  <a:pt x="3395970" y="579857"/>
                  <a:pt x="3439843" y="620844"/>
                  <a:pt x="3483716" y="663562"/>
                </a:cubicBezTo>
                <a:lnTo>
                  <a:pt x="3530860" y="705992"/>
                </a:lnTo>
                <a:lnTo>
                  <a:pt x="3474191" y="745823"/>
                </a:lnTo>
                <a:cubicBezTo>
                  <a:pt x="3394238" y="803839"/>
                  <a:pt x="3310534" y="863875"/>
                  <a:pt x="3227407" y="897357"/>
                </a:cubicBezTo>
                <a:cubicBezTo>
                  <a:pt x="3061153" y="964321"/>
                  <a:pt x="2876425" y="957394"/>
                  <a:pt x="2700934" y="1008194"/>
                </a:cubicBezTo>
                <a:cubicBezTo>
                  <a:pt x="2525443" y="1058994"/>
                  <a:pt x="2368425" y="1213702"/>
                  <a:pt x="2174461" y="1202157"/>
                </a:cubicBezTo>
                <a:cubicBezTo>
                  <a:pt x="1980497" y="1190612"/>
                  <a:pt x="1784225" y="1026666"/>
                  <a:pt x="1537152" y="938921"/>
                </a:cubicBezTo>
                <a:cubicBezTo>
                  <a:pt x="1290079" y="851176"/>
                  <a:pt x="916007" y="804994"/>
                  <a:pt x="692025" y="675685"/>
                </a:cubicBezTo>
                <a:cubicBezTo>
                  <a:pt x="468043" y="546376"/>
                  <a:pt x="391843" y="287758"/>
                  <a:pt x="193261" y="163067"/>
                </a:cubicBezTo>
                <a:cubicBezTo>
                  <a:pt x="143616" y="131894"/>
                  <a:pt x="86321" y="106783"/>
                  <a:pt x="25599" y="85351"/>
                </a:cubicBezTo>
                <a:lnTo>
                  <a:pt x="0" y="77785"/>
                </a:lnTo>
                <a:lnTo>
                  <a:pt x="16074" y="64353"/>
                </a:lnTo>
                <a:cubicBezTo>
                  <a:pt x="49376" y="39675"/>
                  <a:pt x="84734" y="20481"/>
                  <a:pt x="123988" y="10667"/>
                </a:cubicBezTo>
                <a:cubicBezTo>
                  <a:pt x="163243" y="854"/>
                  <a:pt x="201198" y="-1600"/>
                  <a:pt x="239912" y="9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3" name="任意形状 292"/>
          <p:cNvSpPr/>
          <p:nvPr/>
        </p:nvSpPr>
        <p:spPr>
          <a:xfrm>
            <a:off x="7276691" y="5734164"/>
            <a:ext cx="1432589" cy="332679"/>
          </a:xfrm>
          <a:custGeom>
            <a:avLst/>
            <a:gdLst>
              <a:gd name="connsiteX0" fmla="*/ 1125297 w 1703535"/>
              <a:gd name="connsiteY0" fmla="*/ 143 h 561535"/>
              <a:gd name="connsiteX1" fmla="*/ 1262110 w 1703535"/>
              <a:gd name="connsiteY1" fmla="*/ 20925 h 561535"/>
              <a:gd name="connsiteX2" fmla="*/ 1456074 w 1703535"/>
              <a:gd name="connsiteY2" fmla="*/ 214889 h 561535"/>
              <a:gd name="connsiteX3" fmla="*/ 1691601 w 1703535"/>
              <a:gd name="connsiteY3" fmla="*/ 394998 h 561535"/>
              <a:gd name="connsiteX4" fmla="*/ 1703535 w 1703535"/>
              <a:gd name="connsiteY4" fmla="*/ 402494 h 561535"/>
              <a:gd name="connsiteX5" fmla="*/ 1629797 w 1703535"/>
              <a:gd name="connsiteY5" fmla="*/ 437536 h 561535"/>
              <a:gd name="connsiteX6" fmla="*/ 1414510 w 1703535"/>
              <a:gd name="connsiteY6" fmla="*/ 561252 h 561535"/>
              <a:gd name="connsiteX7" fmla="*/ 1054292 w 1703535"/>
              <a:gd name="connsiteY7" fmla="*/ 436561 h 561535"/>
              <a:gd name="connsiteX8" fmla="*/ 791056 w 1703535"/>
              <a:gd name="connsiteY8" fmla="*/ 505834 h 561535"/>
              <a:gd name="connsiteX9" fmla="*/ 652510 w 1703535"/>
              <a:gd name="connsiteY9" fmla="*/ 394998 h 561535"/>
              <a:gd name="connsiteX10" fmla="*/ 112183 w 1703535"/>
              <a:gd name="connsiteY10" fmla="*/ 339580 h 561535"/>
              <a:gd name="connsiteX11" fmla="*/ 22128 w 1703535"/>
              <a:gd name="connsiteY11" fmla="*/ 292821 h 561535"/>
              <a:gd name="connsiteX12" fmla="*/ 0 w 1703535"/>
              <a:gd name="connsiteY12" fmla="*/ 272905 h 561535"/>
              <a:gd name="connsiteX13" fmla="*/ 59904 w 1703535"/>
              <a:gd name="connsiteY13" fmla="*/ 230800 h 561535"/>
              <a:gd name="connsiteX14" fmla="*/ 167601 w 1703535"/>
              <a:gd name="connsiteY14" fmla="*/ 173325 h 561535"/>
              <a:gd name="connsiteX15" fmla="*/ 513965 w 1703535"/>
              <a:gd name="connsiteY15" fmla="*/ 159470 h 561535"/>
              <a:gd name="connsiteX16" fmla="*/ 957310 w 1703535"/>
              <a:gd name="connsiteY16" fmla="*/ 20925 h 561535"/>
              <a:gd name="connsiteX17" fmla="*/ 1125297 w 1703535"/>
              <a:gd name="connsiteY17" fmla="*/ 143 h 5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03535" h="561535">
                <a:moveTo>
                  <a:pt x="1125297" y="143"/>
                </a:moveTo>
                <a:cubicBezTo>
                  <a:pt x="1175519" y="-1011"/>
                  <a:pt x="1220546" y="4762"/>
                  <a:pt x="1262110" y="20925"/>
                </a:cubicBezTo>
                <a:cubicBezTo>
                  <a:pt x="1345237" y="53252"/>
                  <a:pt x="1384492" y="152544"/>
                  <a:pt x="1456074" y="214889"/>
                </a:cubicBezTo>
                <a:cubicBezTo>
                  <a:pt x="1527656" y="277234"/>
                  <a:pt x="1555365" y="309562"/>
                  <a:pt x="1691601" y="394998"/>
                </a:cubicBezTo>
                <a:lnTo>
                  <a:pt x="1703535" y="402494"/>
                </a:lnTo>
                <a:lnTo>
                  <a:pt x="1629797" y="437536"/>
                </a:lnTo>
                <a:cubicBezTo>
                  <a:pt x="1550891" y="488516"/>
                  <a:pt x="1497637" y="556057"/>
                  <a:pt x="1414510" y="561252"/>
                </a:cubicBezTo>
                <a:cubicBezTo>
                  <a:pt x="1303674" y="568179"/>
                  <a:pt x="1158201" y="445797"/>
                  <a:pt x="1054292" y="436561"/>
                </a:cubicBezTo>
                <a:cubicBezTo>
                  <a:pt x="950383" y="427325"/>
                  <a:pt x="858020" y="512761"/>
                  <a:pt x="791056" y="505834"/>
                </a:cubicBezTo>
                <a:cubicBezTo>
                  <a:pt x="724092" y="498907"/>
                  <a:pt x="765656" y="422707"/>
                  <a:pt x="652510" y="394998"/>
                </a:cubicBezTo>
                <a:cubicBezTo>
                  <a:pt x="539364" y="367289"/>
                  <a:pt x="255347" y="383453"/>
                  <a:pt x="112183" y="339580"/>
                </a:cubicBezTo>
                <a:cubicBezTo>
                  <a:pt x="76392" y="328612"/>
                  <a:pt x="47528" y="312015"/>
                  <a:pt x="22128" y="292821"/>
                </a:cubicBezTo>
                <a:lnTo>
                  <a:pt x="0" y="272905"/>
                </a:lnTo>
                <a:lnTo>
                  <a:pt x="59904" y="230800"/>
                </a:lnTo>
                <a:cubicBezTo>
                  <a:pt x="97462" y="206374"/>
                  <a:pt x="133542" y="186025"/>
                  <a:pt x="167601" y="173325"/>
                </a:cubicBezTo>
                <a:cubicBezTo>
                  <a:pt x="303837" y="122525"/>
                  <a:pt x="382347" y="184870"/>
                  <a:pt x="513965" y="159470"/>
                </a:cubicBezTo>
                <a:cubicBezTo>
                  <a:pt x="645583" y="134070"/>
                  <a:pt x="832619" y="44016"/>
                  <a:pt x="957310" y="20925"/>
                </a:cubicBezTo>
                <a:cubicBezTo>
                  <a:pt x="1019656" y="9380"/>
                  <a:pt x="1075074" y="1298"/>
                  <a:pt x="1125297" y="14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92" name="任意形状 291"/>
          <p:cNvSpPr/>
          <p:nvPr/>
        </p:nvSpPr>
        <p:spPr>
          <a:xfrm>
            <a:off x="8709273" y="5920960"/>
            <a:ext cx="434728" cy="228575"/>
          </a:xfrm>
          <a:custGeom>
            <a:avLst/>
            <a:gdLst>
              <a:gd name="connsiteX0" fmla="*/ 516948 w 516948"/>
              <a:gd name="connsiteY0" fmla="*/ 0 h 385814"/>
              <a:gd name="connsiteX1" fmla="*/ 516948 w 516948"/>
              <a:gd name="connsiteY1" fmla="*/ 385814 h 385814"/>
              <a:gd name="connsiteX2" fmla="*/ 415392 w 516948"/>
              <a:gd name="connsiteY2" fmla="*/ 335249 h 385814"/>
              <a:gd name="connsiteX3" fmla="*/ 44134 w 516948"/>
              <a:gd name="connsiteY3" fmla="*/ 114916 h 385814"/>
              <a:gd name="connsiteX4" fmla="*/ 0 w 516948"/>
              <a:gd name="connsiteY4" fmla="*/ 87194 h 385814"/>
              <a:gd name="connsiteX5" fmla="*/ 15775 w 516948"/>
              <a:gd name="connsiteY5" fmla="*/ 79698 h 385814"/>
              <a:gd name="connsiteX6" fmla="*/ 480132 w 516948"/>
              <a:gd name="connsiteY6" fmla="*/ 11033 h 385814"/>
              <a:gd name="connsiteX7" fmla="*/ 516948 w 516948"/>
              <a:gd name="connsiteY7" fmla="*/ 0 h 3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948" h="385814">
                <a:moveTo>
                  <a:pt x="516948" y="0"/>
                </a:moveTo>
                <a:lnTo>
                  <a:pt x="516948" y="385814"/>
                </a:lnTo>
                <a:lnTo>
                  <a:pt x="415392" y="335249"/>
                </a:lnTo>
                <a:cubicBezTo>
                  <a:pt x="282619" y="263722"/>
                  <a:pt x="145336" y="178439"/>
                  <a:pt x="44134" y="114916"/>
                </a:cubicBezTo>
                <a:lnTo>
                  <a:pt x="0" y="87194"/>
                </a:lnTo>
                <a:lnTo>
                  <a:pt x="15775" y="79698"/>
                </a:lnTo>
                <a:cubicBezTo>
                  <a:pt x="134981" y="43330"/>
                  <a:pt x="353191" y="40551"/>
                  <a:pt x="480132" y="11033"/>
                </a:cubicBezTo>
                <a:lnTo>
                  <a:pt x="5169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63" name="任意形状 262"/>
          <p:cNvSpPr/>
          <p:nvPr/>
        </p:nvSpPr>
        <p:spPr>
          <a:xfrm>
            <a:off x="8" y="4949142"/>
            <a:ext cx="9143999" cy="1023477"/>
          </a:xfrm>
          <a:custGeom>
            <a:avLst/>
            <a:gdLst>
              <a:gd name="connsiteX0" fmla="*/ 4175722 w 10873408"/>
              <a:gd name="connsiteY0" fmla="*/ 2061 h 1727548"/>
              <a:gd name="connsiteX1" fmla="*/ 4220817 w 10873408"/>
              <a:gd name="connsiteY1" fmla="*/ 2088 h 1727548"/>
              <a:gd name="connsiteX2" fmla="*/ 4608744 w 10873408"/>
              <a:gd name="connsiteY2" fmla="*/ 320743 h 1727548"/>
              <a:gd name="connsiteX3" fmla="*/ 5135217 w 10873408"/>
              <a:gd name="connsiteY3" fmla="*/ 390015 h 1727548"/>
              <a:gd name="connsiteX4" fmla="*/ 5689399 w 10873408"/>
              <a:gd name="connsiteY4" fmla="*/ 542415 h 1727548"/>
              <a:gd name="connsiteX5" fmla="*/ 6437544 w 10873408"/>
              <a:gd name="connsiteY5" fmla="*/ 528561 h 1727548"/>
              <a:gd name="connsiteX6" fmla="*/ 6853181 w 10873408"/>
              <a:gd name="connsiteY6" fmla="*/ 653252 h 1727548"/>
              <a:gd name="connsiteX7" fmla="*/ 7268817 w 10873408"/>
              <a:gd name="connsiteY7" fmla="*/ 570124 h 1727548"/>
              <a:gd name="connsiteX8" fmla="*/ 7753726 w 10873408"/>
              <a:gd name="connsiteY8" fmla="*/ 597834 h 1727548"/>
              <a:gd name="connsiteX9" fmla="*/ 8127799 w 10873408"/>
              <a:gd name="connsiteY9" fmla="*/ 694815 h 1727548"/>
              <a:gd name="connsiteX10" fmla="*/ 8501872 w 10873408"/>
              <a:gd name="connsiteY10" fmla="*/ 528561 h 1727548"/>
              <a:gd name="connsiteX11" fmla="*/ 8751253 w 10873408"/>
              <a:gd name="connsiteY11" fmla="*/ 334597 h 1727548"/>
              <a:gd name="connsiteX12" fmla="*/ 9139181 w 10873408"/>
              <a:gd name="connsiteY12" fmla="*/ 293034 h 1727548"/>
              <a:gd name="connsiteX13" fmla="*/ 9471690 w 10873408"/>
              <a:gd name="connsiteY13" fmla="*/ 500852 h 1727548"/>
              <a:gd name="connsiteX14" fmla="*/ 10039726 w 10873408"/>
              <a:gd name="connsiteY14" fmla="*/ 403870 h 1727548"/>
              <a:gd name="connsiteX15" fmla="*/ 10247544 w 10873408"/>
              <a:gd name="connsiteY15" fmla="*/ 445434 h 1727548"/>
              <a:gd name="connsiteX16" fmla="*/ 10399944 w 10873408"/>
              <a:gd name="connsiteY16" fmla="*/ 237615 h 1727548"/>
              <a:gd name="connsiteX17" fmla="*/ 10732453 w 10873408"/>
              <a:gd name="connsiteY17" fmla="*/ 473143 h 1727548"/>
              <a:gd name="connsiteX18" fmla="*/ 10843181 w 10873408"/>
              <a:gd name="connsiteY18" fmla="*/ 479421 h 1727548"/>
              <a:gd name="connsiteX19" fmla="*/ 10873408 w 10873408"/>
              <a:gd name="connsiteY19" fmla="*/ 474933 h 1727548"/>
              <a:gd name="connsiteX20" fmla="*/ 10873408 w 10873408"/>
              <a:gd name="connsiteY20" fmla="*/ 1640354 h 1727548"/>
              <a:gd name="connsiteX21" fmla="*/ 10836592 w 10873408"/>
              <a:gd name="connsiteY21" fmla="*/ 1651387 h 1727548"/>
              <a:gd name="connsiteX22" fmla="*/ 10372235 w 10873408"/>
              <a:gd name="connsiteY22" fmla="*/ 1720052 h 1727548"/>
              <a:gd name="connsiteX23" fmla="*/ 10356460 w 10873408"/>
              <a:gd name="connsiteY23" fmla="*/ 1727548 h 1727548"/>
              <a:gd name="connsiteX24" fmla="*/ 10344526 w 10873408"/>
              <a:gd name="connsiteY24" fmla="*/ 1720052 h 1727548"/>
              <a:gd name="connsiteX25" fmla="*/ 10108999 w 10873408"/>
              <a:gd name="connsiteY25" fmla="*/ 1539943 h 1727548"/>
              <a:gd name="connsiteX26" fmla="*/ 9915035 w 10873408"/>
              <a:gd name="connsiteY26" fmla="*/ 1345979 h 1727548"/>
              <a:gd name="connsiteX27" fmla="*/ 9610235 w 10873408"/>
              <a:gd name="connsiteY27" fmla="*/ 1345979 h 1727548"/>
              <a:gd name="connsiteX28" fmla="*/ 9166890 w 10873408"/>
              <a:gd name="connsiteY28" fmla="*/ 1484524 h 1727548"/>
              <a:gd name="connsiteX29" fmla="*/ 8820526 w 10873408"/>
              <a:gd name="connsiteY29" fmla="*/ 1498379 h 1727548"/>
              <a:gd name="connsiteX30" fmla="*/ 8712829 w 10873408"/>
              <a:gd name="connsiteY30" fmla="*/ 1555854 h 1727548"/>
              <a:gd name="connsiteX31" fmla="*/ 8652925 w 10873408"/>
              <a:gd name="connsiteY31" fmla="*/ 1597959 h 1727548"/>
              <a:gd name="connsiteX32" fmla="*/ 8605781 w 10873408"/>
              <a:gd name="connsiteY32" fmla="*/ 1555529 h 1727548"/>
              <a:gd name="connsiteX33" fmla="*/ 8446453 w 10873408"/>
              <a:gd name="connsiteY33" fmla="*/ 1456815 h 1727548"/>
              <a:gd name="connsiteX34" fmla="*/ 7906126 w 10873408"/>
              <a:gd name="connsiteY34" fmla="*/ 1484524 h 1727548"/>
              <a:gd name="connsiteX35" fmla="*/ 7822999 w 10873408"/>
              <a:gd name="connsiteY35" fmla="*/ 1304415 h 1727548"/>
              <a:gd name="connsiteX36" fmla="*/ 6728490 w 10873408"/>
              <a:gd name="connsiteY36" fmla="*/ 1165870 h 1727548"/>
              <a:gd name="connsiteX37" fmla="*/ 5786381 w 10873408"/>
              <a:gd name="connsiteY37" fmla="*/ 985761 h 1727548"/>
              <a:gd name="connsiteX38" fmla="*/ 5246053 w 10873408"/>
              <a:gd name="connsiteY38" fmla="*/ 902634 h 1727548"/>
              <a:gd name="connsiteX39" fmla="*/ 5138139 w 10873408"/>
              <a:gd name="connsiteY39" fmla="*/ 956320 h 1727548"/>
              <a:gd name="connsiteX40" fmla="*/ 5122065 w 10873408"/>
              <a:gd name="connsiteY40" fmla="*/ 969752 h 1727548"/>
              <a:gd name="connsiteX41" fmla="*/ 4959438 w 10873408"/>
              <a:gd name="connsiteY41" fmla="*/ 921684 h 1727548"/>
              <a:gd name="connsiteX42" fmla="*/ 4622599 w 10873408"/>
              <a:gd name="connsiteY42" fmla="*/ 819506 h 1727548"/>
              <a:gd name="connsiteX43" fmla="*/ 4276235 w 10873408"/>
              <a:gd name="connsiteY43" fmla="*/ 556270 h 1727548"/>
              <a:gd name="connsiteX44" fmla="*/ 3929872 w 10873408"/>
              <a:gd name="connsiteY44" fmla="*/ 819506 h 1727548"/>
              <a:gd name="connsiteX45" fmla="*/ 3514235 w 10873408"/>
              <a:gd name="connsiteY45" fmla="*/ 971906 h 1727548"/>
              <a:gd name="connsiteX46" fmla="*/ 3389544 w 10873408"/>
              <a:gd name="connsiteY46" fmla="*/ 847215 h 1727548"/>
              <a:gd name="connsiteX47" fmla="*/ 2419726 w 10873408"/>
              <a:gd name="connsiteY47" fmla="*/ 1068888 h 1727548"/>
              <a:gd name="connsiteX48" fmla="*/ 1477617 w 10873408"/>
              <a:gd name="connsiteY48" fmla="*/ 1235143 h 1727548"/>
              <a:gd name="connsiteX49" fmla="*/ 923435 w 10873408"/>
              <a:gd name="connsiteY49" fmla="*/ 1041179 h 1727548"/>
              <a:gd name="connsiteX50" fmla="*/ 729472 w 10873408"/>
              <a:gd name="connsiteY50" fmla="*/ 1068888 h 1727548"/>
              <a:gd name="connsiteX51" fmla="*/ 466235 w 10873408"/>
              <a:gd name="connsiteY51" fmla="*/ 750234 h 1727548"/>
              <a:gd name="connsiteX52" fmla="*/ 19548 w 10873408"/>
              <a:gd name="connsiteY52" fmla="*/ 677579 h 1727548"/>
              <a:gd name="connsiteX53" fmla="*/ 0 w 10873408"/>
              <a:gd name="connsiteY53" fmla="*/ 677987 h 1727548"/>
              <a:gd name="connsiteX54" fmla="*/ 0 w 10873408"/>
              <a:gd name="connsiteY54" fmla="*/ 147146 h 1727548"/>
              <a:gd name="connsiteX55" fmla="*/ 57661 w 10873408"/>
              <a:gd name="connsiteY55" fmla="*/ 239983 h 1727548"/>
              <a:gd name="connsiteX56" fmla="*/ 216853 w 10873408"/>
              <a:gd name="connsiteY56" fmla="*/ 459288 h 1727548"/>
              <a:gd name="connsiteX57" fmla="*/ 493944 w 10873408"/>
              <a:gd name="connsiteY57" fmla="*/ 514706 h 1727548"/>
              <a:gd name="connsiteX58" fmla="*/ 881872 w 10873408"/>
              <a:gd name="connsiteY58" fmla="*/ 708670 h 1727548"/>
              <a:gd name="connsiteX59" fmla="*/ 1145108 w 10873408"/>
              <a:gd name="connsiteY59" fmla="*/ 805652 h 1727548"/>
              <a:gd name="connsiteX60" fmla="*/ 1283653 w 10873408"/>
              <a:gd name="connsiteY60" fmla="*/ 958052 h 1727548"/>
              <a:gd name="connsiteX61" fmla="*/ 1533035 w 10873408"/>
              <a:gd name="connsiteY61" fmla="*/ 944197 h 1727548"/>
              <a:gd name="connsiteX62" fmla="*/ 1671581 w 10873408"/>
              <a:gd name="connsiteY62" fmla="*/ 833361 h 1727548"/>
              <a:gd name="connsiteX63" fmla="*/ 1837835 w 10873408"/>
              <a:gd name="connsiteY63" fmla="*/ 680961 h 1727548"/>
              <a:gd name="connsiteX64" fmla="*/ 1976381 w 10873408"/>
              <a:gd name="connsiteY64" fmla="*/ 764088 h 1727548"/>
              <a:gd name="connsiteX65" fmla="*/ 2239617 w 10873408"/>
              <a:gd name="connsiteY65" fmla="*/ 653252 h 1727548"/>
              <a:gd name="connsiteX66" fmla="*/ 2405872 w 10873408"/>
              <a:gd name="connsiteY66" fmla="*/ 750234 h 1727548"/>
              <a:gd name="connsiteX67" fmla="*/ 2669108 w 10873408"/>
              <a:gd name="connsiteY67" fmla="*/ 528561 h 1727548"/>
              <a:gd name="connsiteX68" fmla="*/ 2890781 w 10873408"/>
              <a:gd name="connsiteY68" fmla="*/ 556270 h 1727548"/>
              <a:gd name="connsiteX69" fmla="*/ 3098599 w 10873408"/>
              <a:gd name="connsiteY69" fmla="*/ 459288 h 1727548"/>
              <a:gd name="connsiteX70" fmla="*/ 3209435 w 10873408"/>
              <a:gd name="connsiteY70" fmla="*/ 459288 h 1727548"/>
              <a:gd name="connsiteX71" fmla="*/ 3403399 w 10873408"/>
              <a:gd name="connsiteY71" fmla="*/ 320743 h 1727548"/>
              <a:gd name="connsiteX72" fmla="*/ 3500381 w 10873408"/>
              <a:gd name="connsiteY72" fmla="*/ 168343 h 1727548"/>
              <a:gd name="connsiteX73" fmla="*/ 3874453 w 10873408"/>
              <a:gd name="connsiteY73" fmla="*/ 182197 h 1727548"/>
              <a:gd name="connsiteX74" fmla="*/ 4175722 w 10873408"/>
              <a:gd name="connsiteY74" fmla="*/ 2061 h 172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873408" h="1727548">
                <a:moveTo>
                  <a:pt x="4175722" y="2061"/>
                </a:moveTo>
                <a:cubicBezTo>
                  <a:pt x="4190510" y="-582"/>
                  <a:pt x="4205519" y="-798"/>
                  <a:pt x="4220817" y="2088"/>
                </a:cubicBezTo>
                <a:cubicBezTo>
                  <a:pt x="4343199" y="25179"/>
                  <a:pt x="4456344" y="256088"/>
                  <a:pt x="4608744" y="320743"/>
                </a:cubicBezTo>
                <a:cubicBezTo>
                  <a:pt x="4761144" y="385398"/>
                  <a:pt x="4955108" y="353070"/>
                  <a:pt x="5135217" y="390015"/>
                </a:cubicBezTo>
                <a:cubicBezTo>
                  <a:pt x="5315326" y="426960"/>
                  <a:pt x="5472345" y="519324"/>
                  <a:pt x="5689399" y="542415"/>
                </a:cubicBezTo>
                <a:cubicBezTo>
                  <a:pt x="5906453" y="565506"/>
                  <a:pt x="6243580" y="510088"/>
                  <a:pt x="6437544" y="528561"/>
                </a:cubicBezTo>
                <a:cubicBezTo>
                  <a:pt x="6631508" y="547034"/>
                  <a:pt x="6714636" y="646325"/>
                  <a:pt x="6853181" y="653252"/>
                </a:cubicBezTo>
                <a:cubicBezTo>
                  <a:pt x="6991727" y="660179"/>
                  <a:pt x="7118726" y="579360"/>
                  <a:pt x="7268817" y="570124"/>
                </a:cubicBezTo>
                <a:cubicBezTo>
                  <a:pt x="7418908" y="560888"/>
                  <a:pt x="7610562" y="577052"/>
                  <a:pt x="7753726" y="597834"/>
                </a:cubicBezTo>
                <a:cubicBezTo>
                  <a:pt x="7896890" y="618616"/>
                  <a:pt x="8003108" y="706360"/>
                  <a:pt x="8127799" y="694815"/>
                </a:cubicBezTo>
                <a:cubicBezTo>
                  <a:pt x="8252490" y="683270"/>
                  <a:pt x="8397963" y="588597"/>
                  <a:pt x="8501872" y="528561"/>
                </a:cubicBezTo>
                <a:cubicBezTo>
                  <a:pt x="8605781" y="468525"/>
                  <a:pt x="8645035" y="373851"/>
                  <a:pt x="8751253" y="334597"/>
                </a:cubicBezTo>
                <a:cubicBezTo>
                  <a:pt x="8857471" y="295343"/>
                  <a:pt x="9019108" y="265325"/>
                  <a:pt x="9139181" y="293034"/>
                </a:cubicBezTo>
                <a:cubicBezTo>
                  <a:pt x="9259254" y="320743"/>
                  <a:pt x="9321599" y="482379"/>
                  <a:pt x="9471690" y="500852"/>
                </a:cubicBezTo>
                <a:cubicBezTo>
                  <a:pt x="9621781" y="519325"/>
                  <a:pt x="9910417" y="413106"/>
                  <a:pt x="10039726" y="403870"/>
                </a:cubicBezTo>
                <a:cubicBezTo>
                  <a:pt x="10169035" y="394634"/>
                  <a:pt x="10187508" y="473143"/>
                  <a:pt x="10247544" y="445434"/>
                </a:cubicBezTo>
                <a:cubicBezTo>
                  <a:pt x="10307580" y="417725"/>
                  <a:pt x="10319126" y="232997"/>
                  <a:pt x="10399944" y="237615"/>
                </a:cubicBezTo>
                <a:cubicBezTo>
                  <a:pt x="10480762" y="242233"/>
                  <a:pt x="10600835" y="436198"/>
                  <a:pt x="10732453" y="473143"/>
                </a:cubicBezTo>
                <a:cubicBezTo>
                  <a:pt x="10765357" y="482380"/>
                  <a:pt x="10803169" y="482957"/>
                  <a:pt x="10843181" y="479421"/>
                </a:cubicBezTo>
                <a:lnTo>
                  <a:pt x="10873408" y="474933"/>
                </a:lnTo>
                <a:lnTo>
                  <a:pt x="10873408" y="1640354"/>
                </a:lnTo>
                <a:lnTo>
                  <a:pt x="10836592" y="1651387"/>
                </a:lnTo>
                <a:cubicBezTo>
                  <a:pt x="10709651" y="1680905"/>
                  <a:pt x="10491441" y="1683684"/>
                  <a:pt x="10372235" y="1720052"/>
                </a:cubicBezTo>
                <a:lnTo>
                  <a:pt x="10356460" y="1727548"/>
                </a:lnTo>
                <a:lnTo>
                  <a:pt x="10344526" y="1720052"/>
                </a:lnTo>
                <a:cubicBezTo>
                  <a:pt x="10208290" y="1634616"/>
                  <a:pt x="10180581" y="1602288"/>
                  <a:pt x="10108999" y="1539943"/>
                </a:cubicBezTo>
                <a:cubicBezTo>
                  <a:pt x="10037417" y="1477598"/>
                  <a:pt x="9998162" y="1378306"/>
                  <a:pt x="9915035" y="1345979"/>
                </a:cubicBezTo>
                <a:cubicBezTo>
                  <a:pt x="9831908" y="1313652"/>
                  <a:pt x="9734926" y="1322888"/>
                  <a:pt x="9610235" y="1345979"/>
                </a:cubicBezTo>
                <a:cubicBezTo>
                  <a:pt x="9485544" y="1369070"/>
                  <a:pt x="9298508" y="1459124"/>
                  <a:pt x="9166890" y="1484524"/>
                </a:cubicBezTo>
                <a:cubicBezTo>
                  <a:pt x="9035272" y="1509924"/>
                  <a:pt x="8956762" y="1447579"/>
                  <a:pt x="8820526" y="1498379"/>
                </a:cubicBezTo>
                <a:cubicBezTo>
                  <a:pt x="8786467" y="1511079"/>
                  <a:pt x="8750387" y="1531428"/>
                  <a:pt x="8712829" y="1555854"/>
                </a:cubicBezTo>
                <a:lnTo>
                  <a:pt x="8652925" y="1597959"/>
                </a:lnTo>
                <a:lnTo>
                  <a:pt x="8605781" y="1555529"/>
                </a:lnTo>
                <a:cubicBezTo>
                  <a:pt x="8561908" y="1512811"/>
                  <a:pt x="8518035" y="1471824"/>
                  <a:pt x="8446453" y="1456815"/>
                </a:cubicBezTo>
                <a:cubicBezTo>
                  <a:pt x="8303289" y="1426797"/>
                  <a:pt x="8010035" y="1509924"/>
                  <a:pt x="7906126" y="1484524"/>
                </a:cubicBezTo>
                <a:cubicBezTo>
                  <a:pt x="7802217" y="1459124"/>
                  <a:pt x="8019272" y="1357524"/>
                  <a:pt x="7822999" y="1304415"/>
                </a:cubicBezTo>
                <a:cubicBezTo>
                  <a:pt x="7626726" y="1251306"/>
                  <a:pt x="7067926" y="1218979"/>
                  <a:pt x="6728490" y="1165870"/>
                </a:cubicBezTo>
                <a:cubicBezTo>
                  <a:pt x="6389054" y="1112761"/>
                  <a:pt x="6033454" y="1029634"/>
                  <a:pt x="5786381" y="985761"/>
                </a:cubicBezTo>
                <a:cubicBezTo>
                  <a:pt x="5539308" y="941888"/>
                  <a:pt x="5403071" y="863380"/>
                  <a:pt x="5246053" y="902634"/>
                </a:cubicBezTo>
                <a:cubicBezTo>
                  <a:pt x="5206799" y="912448"/>
                  <a:pt x="5171441" y="931642"/>
                  <a:pt x="5138139" y="956320"/>
                </a:cubicBezTo>
                <a:lnTo>
                  <a:pt x="5122065" y="969752"/>
                </a:lnTo>
                <a:lnTo>
                  <a:pt x="4959438" y="921684"/>
                </a:lnTo>
                <a:cubicBezTo>
                  <a:pt x="4832726" y="888779"/>
                  <a:pt x="4709190" y="861070"/>
                  <a:pt x="4622599" y="819506"/>
                </a:cubicBezTo>
                <a:cubicBezTo>
                  <a:pt x="4449417" y="736379"/>
                  <a:pt x="4391689" y="556270"/>
                  <a:pt x="4276235" y="556270"/>
                </a:cubicBezTo>
                <a:cubicBezTo>
                  <a:pt x="4160781" y="556270"/>
                  <a:pt x="4056872" y="750233"/>
                  <a:pt x="3929872" y="819506"/>
                </a:cubicBezTo>
                <a:cubicBezTo>
                  <a:pt x="3802872" y="888779"/>
                  <a:pt x="3604290" y="967288"/>
                  <a:pt x="3514235" y="971906"/>
                </a:cubicBezTo>
                <a:cubicBezTo>
                  <a:pt x="3424180" y="976524"/>
                  <a:pt x="3571962" y="831051"/>
                  <a:pt x="3389544" y="847215"/>
                </a:cubicBezTo>
                <a:cubicBezTo>
                  <a:pt x="3207126" y="863379"/>
                  <a:pt x="2738380" y="1004233"/>
                  <a:pt x="2419726" y="1068888"/>
                </a:cubicBezTo>
                <a:cubicBezTo>
                  <a:pt x="2101072" y="1133543"/>
                  <a:pt x="1726999" y="1239761"/>
                  <a:pt x="1477617" y="1235143"/>
                </a:cubicBezTo>
                <a:cubicBezTo>
                  <a:pt x="1228235" y="1230525"/>
                  <a:pt x="1048126" y="1068888"/>
                  <a:pt x="923435" y="1041179"/>
                </a:cubicBezTo>
                <a:cubicBezTo>
                  <a:pt x="798744" y="1013470"/>
                  <a:pt x="805672" y="1117379"/>
                  <a:pt x="729472" y="1068888"/>
                </a:cubicBezTo>
                <a:cubicBezTo>
                  <a:pt x="653272" y="1020397"/>
                  <a:pt x="620944" y="810270"/>
                  <a:pt x="466235" y="750234"/>
                </a:cubicBezTo>
                <a:cubicBezTo>
                  <a:pt x="369542" y="712712"/>
                  <a:pt x="177238" y="680601"/>
                  <a:pt x="19548" y="677579"/>
                </a:cubicBezTo>
                <a:lnTo>
                  <a:pt x="0" y="677987"/>
                </a:lnTo>
                <a:lnTo>
                  <a:pt x="0" y="147146"/>
                </a:lnTo>
                <a:lnTo>
                  <a:pt x="57661" y="239983"/>
                </a:lnTo>
                <a:cubicBezTo>
                  <a:pt x="116733" y="333948"/>
                  <a:pt x="174424" y="420322"/>
                  <a:pt x="216853" y="459288"/>
                </a:cubicBezTo>
                <a:cubicBezTo>
                  <a:pt x="329998" y="563197"/>
                  <a:pt x="383108" y="473142"/>
                  <a:pt x="493944" y="514706"/>
                </a:cubicBezTo>
                <a:cubicBezTo>
                  <a:pt x="604780" y="556270"/>
                  <a:pt x="773345" y="660179"/>
                  <a:pt x="881872" y="708670"/>
                </a:cubicBezTo>
                <a:cubicBezTo>
                  <a:pt x="990399" y="757161"/>
                  <a:pt x="1078145" y="764088"/>
                  <a:pt x="1145108" y="805652"/>
                </a:cubicBezTo>
                <a:cubicBezTo>
                  <a:pt x="1212072" y="847216"/>
                  <a:pt x="1218999" y="934961"/>
                  <a:pt x="1283653" y="958052"/>
                </a:cubicBezTo>
                <a:cubicBezTo>
                  <a:pt x="1348307" y="981143"/>
                  <a:pt x="1468380" y="964979"/>
                  <a:pt x="1533035" y="944197"/>
                </a:cubicBezTo>
                <a:cubicBezTo>
                  <a:pt x="1597690" y="923415"/>
                  <a:pt x="1620781" y="877234"/>
                  <a:pt x="1671581" y="833361"/>
                </a:cubicBezTo>
                <a:cubicBezTo>
                  <a:pt x="1722381" y="789488"/>
                  <a:pt x="1787035" y="692507"/>
                  <a:pt x="1837835" y="680961"/>
                </a:cubicBezTo>
                <a:cubicBezTo>
                  <a:pt x="1888635" y="669415"/>
                  <a:pt x="1909417" y="768706"/>
                  <a:pt x="1976381" y="764088"/>
                </a:cubicBezTo>
                <a:cubicBezTo>
                  <a:pt x="2043345" y="759470"/>
                  <a:pt x="2168035" y="655561"/>
                  <a:pt x="2239617" y="653252"/>
                </a:cubicBezTo>
                <a:cubicBezTo>
                  <a:pt x="2311199" y="650943"/>
                  <a:pt x="2334290" y="771016"/>
                  <a:pt x="2405872" y="750234"/>
                </a:cubicBezTo>
                <a:cubicBezTo>
                  <a:pt x="2477454" y="729452"/>
                  <a:pt x="2588290" y="560888"/>
                  <a:pt x="2669108" y="528561"/>
                </a:cubicBezTo>
                <a:cubicBezTo>
                  <a:pt x="2749926" y="496234"/>
                  <a:pt x="2819199" y="567816"/>
                  <a:pt x="2890781" y="556270"/>
                </a:cubicBezTo>
                <a:cubicBezTo>
                  <a:pt x="2962363" y="544724"/>
                  <a:pt x="3045490" y="475452"/>
                  <a:pt x="3098599" y="459288"/>
                </a:cubicBezTo>
                <a:cubicBezTo>
                  <a:pt x="3151708" y="443124"/>
                  <a:pt x="3158635" y="482379"/>
                  <a:pt x="3209435" y="459288"/>
                </a:cubicBezTo>
                <a:cubicBezTo>
                  <a:pt x="3260235" y="436197"/>
                  <a:pt x="3354908" y="369234"/>
                  <a:pt x="3403399" y="320743"/>
                </a:cubicBezTo>
                <a:cubicBezTo>
                  <a:pt x="3451890" y="272252"/>
                  <a:pt x="3421872" y="191434"/>
                  <a:pt x="3500381" y="168343"/>
                </a:cubicBezTo>
                <a:cubicBezTo>
                  <a:pt x="3578890" y="145252"/>
                  <a:pt x="3754380" y="209906"/>
                  <a:pt x="3874453" y="182197"/>
                </a:cubicBezTo>
                <a:cubicBezTo>
                  <a:pt x="3979517" y="157952"/>
                  <a:pt x="4072205" y="20561"/>
                  <a:pt x="4175722" y="206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11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1315619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319" name="任意形状 318"/>
          <p:cNvSpPr/>
          <p:nvPr/>
        </p:nvSpPr>
        <p:spPr>
          <a:xfrm>
            <a:off x="8" y="5523667"/>
            <a:ext cx="9143999" cy="1334345"/>
          </a:xfrm>
          <a:custGeom>
            <a:avLst/>
            <a:gdLst>
              <a:gd name="connsiteX0" fmla="*/ 2847466 w 12191999"/>
              <a:gd name="connsiteY0" fmla="*/ 1046402 h 1334345"/>
              <a:gd name="connsiteX1" fmla="*/ 2891951 w 12191999"/>
              <a:gd name="connsiteY1" fmla="*/ 1059437 h 1334345"/>
              <a:gd name="connsiteX2" fmla="*/ 2931128 w 12191999"/>
              <a:gd name="connsiteY2" fmla="*/ 1072321 h 1334345"/>
              <a:gd name="connsiteX3" fmla="*/ 2891953 w 12191999"/>
              <a:gd name="connsiteY3" fmla="*/ 1059438 h 1334345"/>
              <a:gd name="connsiteX4" fmla="*/ 2673480 w 12191999"/>
              <a:gd name="connsiteY4" fmla="*/ 1012610 h 1334345"/>
              <a:gd name="connsiteX5" fmla="*/ 2481271 w 12191999"/>
              <a:gd name="connsiteY5" fmla="*/ 1061188 h 1334345"/>
              <a:gd name="connsiteX6" fmla="*/ 2438898 w 12191999"/>
              <a:gd name="connsiteY6" fmla="*/ 1067709 h 1334345"/>
              <a:gd name="connsiteX7" fmla="*/ 2419283 w 12191999"/>
              <a:gd name="connsiteY7" fmla="*/ 1063157 h 1334345"/>
              <a:gd name="connsiteX8" fmla="*/ 2438897 w 12191999"/>
              <a:gd name="connsiteY8" fmla="*/ 1067709 h 1334345"/>
              <a:gd name="connsiteX9" fmla="*/ 2438898 w 12191999"/>
              <a:gd name="connsiteY9" fmla="*/ 1067709 h 1334345"/>
              <a:gd name="connsiteX10" fmla="*/ 2438898 w 12191999"/>
              <a:gd name="connsiteY10" fmla="*/ 1067709 h 1334345"/>
              <a:gd name="connsiteX11" fmla="*/ 2590271 w 12191999"/>
              <a:gd name="connsiteY11" fmla="*/ 1020751 h 1334345"/>
              <a:gd name="connsiteX12" fmla="*/ 2673481 w 12191999"/>
              <a:gd name="connsiteY12" fmla="*/ 1012610 h 1334345"/>
              <a:gd name="connsiteX13" fmla="*/ 2692964 w 12191999"/>
              <a:gd name="connsiteY13" fmla="*/ 1014492 h 1334345"/>
              <a:gd name="connsiteX14" fmla="*/ 2734057 w 12191999"/>
              <a:gd name="connsiteY14" fmla="*/ 1018461 h 1334345"/>
              <a:gd name="connsiteX15" fmla="*/ 2734056 w 12191999"/>
              <a:gd name="connsiteY15" fmla="*/ 1018461 h 1334345"/>
              <a:gd name="connsiteX16" fmla="*/ 2692964 w 12191999"/>
              <a:gd name="connsiteY16" fmla="*/ 1014492 h 1334345"/>
              <a:gd name="connsiteX17" fmla="*/ 2673482 w 12191999"/>
              <a:gd name="connsiteY17" fmla="*/ 1012610 h 1334345"/>
              <a:gd name="connsiteX18" fmla="*/ 2673481 w 12191999"/>
              <a:gd name="connsiteY18" fmla="*/ 1012610 h 1334345"/>
              <a:gd name="connsiteX19" fmla="*/ 344633 w 12191999"/>
              <a:gd name="connsiteY19" fmla="*/ 863663 h 1334345"/>
              <a:gd name="connsiteX20" fmla="*/ 419394 w 12191999"/>
              <a:gd name="connsiteY20" fmla="*/ 878925 h 1334345"/>
              <a:gd name="connsiteX21" fmla="*/ 714553 w 12191999"/>
              <a:gd name="connsiteY21" fmla="*/ 895341 h 1334345"/>
              <a:gd name="connsiteX22" fmla="*/ 739734 w 12191999"/>
              <a:gd name="connsiteY22" fmla="*/ 900282 h 1334345"/>
              <a:gd name="connsiteX23" fmla="*/ 777297 w 12191999"/>
              <a:gd name="connsiteY23" fmla="*/ 907653 h 1334345"/>
              <a:gd name="connsiteX24" fmla="*/ 788191 w 12191999"/>
              <a:gd name="connsiteY24" fmla="*/ 910703 h 1334345"/>
              <a:gd name="connsiteX25" fmla="*/ 777298 w 12191999"/>
              <a:gd name="connsiteY25" fmla="*/ 907653 h 1334345"/>
              <a:gd name="connsiteX26" fmla="*/ 739734 w 12191999"/>
              <a:gd name="connsiteY26" fmla="*/ 900282 h 1334345"/>
              <a:gd name="connsiteX27" fmla="*/ 714551 w 12191999"/>
              <a:gd name="connsiteY27" fmla="*/ 895340 h 1334345"/>
              <a:gd name="connsiteX28" fmla="*/ 419392 w 12191999"/>
              <a:gd name="connsiteY28" fmla="*/ 878924 h 1334345"/>
              <a:gd name="connsiteX29" fmla="*/ 1631096 w 12191999"/>
              <a:gd name="connsiteY29" fmla="*/ 788636 h 1334345"/>
              <a:gd name="connsiteX30" fmla="*/ 1289333 w 12191999"/>
              <a:gd name="connsiteY30" fmla="*/ 870716 h 1334345"/>
              <a:gd name="connsiteX31" fmla="*/ 1025245 w 12191999"/>
              <a:gd name="connsiteY31" fmla="*/ 895340 h 1334345"/>
              <a:gd name="connsiteX32" fmla="*/ 932036 w 12191999"/>
              <a:gd name="connsiteY32" fmla="*/ 944588 h 1334345"/>
              <a:gd name="connsiteX33" fmla="*/ 888223 w 12191999"/>
              <a:gd name="connsiteY33" fmla="*/ 938432 h 1334345"/>
              <a:gd name="connsiteX34" fmla="*/ 885869 w 12191999"/>
              <a:gd name="connsiteY34" fmla="*/ 937786 h 1334345"/>
              <a:gd name="connsiteX35" fmla="*/ 888224 w 12191999"/>
              <a:gd name="connsiteY35" fmla="*/ 938433 h 1334345"/>
              <a:gd name="connsiteX36" fmla="*/ 932037 w 12191999"/>
              <a:gd name="connsiteY36" fmla="*/ 944589 h 1334345"/>
              <a:gd name="connsiteX37" fmla="*/ 1025246 w 12191999"/>
              <a:gd name="connsiteY37" fmla="*/ 895341 h 1334345"/>
              <a:gd name="connsiteX38" fmla="*/ 1289335 w 12191999"/>
              <a:gd name="connsiteY38" fmla="*/ 870716 h 1334345"/>
              <a:gd name="connsiteX39" fmla="*/ 1541652 w 12191999"/>
              <a:gd name="connsiteY39" fmla="*/ 798383 h 1334345"/>
              <a:gd name="connsiteX40" fmla="*/ 1631097 w 12191999"/>
              <a:gd name="connsiteY40" fmla="*/ 788636 h 1334345"/>
              <a:gd name="connsiteX41" fmla="*/ 1676425 w 12191999"/>
              <a:gd name="connsiteY41" fmla="*/ 791618 h 1334345"/>
              <a:gd name="connsiteX42" fmla="*/ 1676426 w 12191999"/>
              <a:gd name="connsiteY42" fmla="*/ 791618 h 1334345"/>
              <a:gd name="connsiteX43" fmla="*/ 1631097 w 12191999"/>
              <a:gd name="connsiteY43" fmla="*/ 788636 h 1334345"/>
              <a:gd name="connsiteX44" fmla="*/ 1631097 w 12191999"/>
              <a:gd name="connsiteY44" fmla="*/ 788636 h 1334345"/>
              <a:gd name="connsiteX45" fmla="*/ 5743206 w 12191999"/>
              <a:gd name="connsiteY45" fmla="*/ 0 h 1334345"/>
              <a:gd name="connsiteX46" fmla="*/ 5771910 w 12191999"/>
              <a:gd name="connsiteY46" fmla="*/ 4482 h 1334345"/>
              <a:gd name="connsiteX47" fmla="*/ 5959903 w 12191999"/>
              <a:gd name="connsiteY47" fmla="*/ 50525 h 1334345"/>
              <a:gd name="connsiteX48" fmla="*/ 6519150 w 12191999"/>
              <a:gd name="connsiteY48" fmla="*/ 354223 h 1334345"/>
              <a:gd name="connsiteX49" fmla="*/ 7466764 w 12191999"/>
              <a:gd name="connsiteY49" fmla="*/ 510176 h 1334345"/>
              <a:gd name="connsiteX50" fmla="*/ 8181358 w 12191999"/>
              <a:gd name="connsiteY50" fmla="*/ 666129 h 1334345"/>
              <a:gd name="connsiteX51" fmla="*/ 8771675 w 12191999"/>
              <a:gd name="connsiteY51" fmla="*/ 551216 h 1334345"/>
              <a:gd name="connsiteX52" fmla="*/ 9361992 w 12191999"/>
              <a:gd name="connsiteY52" fmla="*/ 485551 h 1334345"/>
              <a:gd name="connsiteX53" fmla="*/ 9638702 w 12191999"/>
              <a:gd name="connsiteY53" fmla="*/ 395776 h 1334345"/>
              <a:gd name="connsiteX54" fmla="*/ 9702244 w 12191999"/>
              <a:gd name="connsiteY54" fmla="*/ 372178 h 1334345"/>
              <a:gd name="connsiteX55" fmla="*/ 9727055 w 12191999"/>
              <a:gd name="connsiteY55" fmla="*/ 383977 h 1334345"/>
              <a:gd name="connsiteX56" fmla="*/ 9828031 w 12191999"/>
              <a:gd name="connsiteY56" fmla="*/ 411680 h 1334345"/>
              <a:gd name="connsiteX57" fmla="*/ 10433882 w 12191999"/>
              <a:gd name="connsiteY57" fmla="*/ 444512 h 1334345"/>
              <a:gd name="connsiteX58" fmla="*/ 10589229 w 12191999"/>
              <a:gd name="connsiteY58" fmla="*/ 510176 h 1334345"/>
              <a:gd name="connsiteX59" fmla="*/ 10884387 w 12191999"/>
              <a:gd name="connsiteY59" fmla="*/ 469135 h 1334345"/>
              <a:gd name="connsiteX60" fmla="*/ 11288288 w 12191999"/>
              <a:gd name="connsiteY60" fmla="*/ 543008 h 1334345"/>
              <a:gd name="connsiteX61" fmla="*/ 11529682 w 12191999"/>
              <a:gd name="connsiteY61" fmla="*/ 469713 h 1334345"/>
              <a:gd name="connsiteX62" fmla="*/ 11612362 w 12191999"/>
              <a:gd name="connsiteY62" fmla="*/ 448952 h 1334345"/>
              <a:gd name="connsiteX63" fmla="*/ 11661848 w 12191999"/>
              <a:gd name="connsiteY63" fmla="*/ 465376 h 1334345"/>
              <a:gd name="connsiteX64" fmla="*/ 12078128 w 12191999"/>
              <a:gd name="connsiteY64" fmla="*/ 595911 h 1334345"/>
              <a:gd name="connsiteX65" fmla="*/ 12191999 w 12191999"/>
              <a:gd name="connsiteY65" fmla="*/ 625868 h 1334345"/>
              <a:gd name="connsiteX66" fmla="*/ 12191999 w 12191999"/>
              <a:gd name="connsiteY66" fmla="*/ 1072321 h 1334345"/>
              <a:gd name="connsiteX67" fmla="*/ 12191999 w 12191999"/>
              <a:gd name="connsiteY67" fmla="*/ 1334345 h 1334345"/>
              <a:gd name="connsiteX68" fmla="*/ 0 w 12191999"/>
              <a:gd name="connsiteY68" fmla="*/ 1334345 h 1334345"/>
              <a:gd name="connsiteX69" fmla="*/ 0 w 12191999"/>
              <a:gd name="connsiteY69" fmla="*/ 1072321 h 1334345"/>
              <a:gd name="connsiteX70" fmla="*/ 1 w 12191999"/>
              <a:gd name="connsiteY70" fmla="*/ 1072321 h 1334345"/>
              <a:gd name="connsiteX71" fmla="*/ 1 w 12191999"/>
              <a:gd name="connsiteY71" fmla="*/ 813658 h 1334345"/>
              <a:gd name="connsiteX72" fmla="*/ 20711 w 12191999"/>
              <a:gd name="connsiteY72" fmla="*/ 812426 h 1334345"/>
              <a:gd name="connsiteX73" fmla="*/ 22430 w 12191999"/>
              <a:gd name="connsiteY73" fmla="*/ 812443 h 1334345"/>
              <a:gd name="connsiteX74" fmla="*/ 108700 w 12191999"/>
              <a:gd name="connsiteY74" fmla="*/ 813260 h 1334345"/>
              <a:gd name="connsiteX75" fmla="*/ 170240 w 12191999"/>
              <a:gd name="connsiteY75" fmla="*/ 821105 h 1334345"/>
              <a:gd name="connsiteX76" fmla="*/ 192198 w 12191999"/>
              <a:gd name="connsiteY76" fmla="*/ 823904 h 1334345"/>
              <a:gd name="connsiteX77" fmla="*/ 192199 w 12191999"/>
              <a:gd name="connsiteY77" fmla="*/ 823904 h 1334345"/>
              <a:gd name="connsiteX78" fmla="*/ 170240 w 12191999"/>
              <a:gd name="connsiteY78" fmla="*/ 821105 h 1334345"/>
              <a:gd name="connsiteX79" fmla="*/ 108699 w 12191999"/>
              <a:gd name="connsiteY79" fmla="*/ 813259 h 1334345"/>
              <a:gd name="connsiteX80" fmla="*/ 22430 w 12191999"/>
              <a:gd name="connsiteY80" fmla="*/ 812443 h 1334345"/>
              <a:gd name="connsiteX81" fmla="*/ 20711 w 12191999"/>
              <a:gd name="connsiteY81" fmla="*/ 812426 h 1334345"/>
              <a:gd name="connsiteX82" fmla="*/ 20711 w 12191999"/>
              <a:gd name="connsiteY82" fmla="*/ 812426 h 1334345"/>
              <a:gd name="connsiteX83" fmla="*/ 20710 w 12191999"/>
              <a:gd name="connsiteY83" fmla="*/ 812426 h 1334345"/>
              <a:gd name="connsiteX84" fmla="*/ 0 w 12191999"/>
              <a:gd name="connsiteY84" fmla="*/ 813658 h 1334345"/>
              <a:gd name="connsiteX85" fmla="*/ 0 w 12191999"/>
              <a:gd name="connsiteY85" fmla="*/ 489071 h 1334345"/>
              <a:gd name="connsiteX86" fmla="*/ 43142 w 12191999"/>
              <a:gd name="connsiteY86" fmla="*/ 505751 h 1334345"/>
              <a:gd name="connsiteX87" fmla="*/ 212081 w 12191999"/>
              <a:gd name="connsiteY87" fmla="*/ 543008 h 1334345"/>
              <a:gd name="connsiteX88" fmla="*/ 600448 w 12191999"/>
              <a:gd name="connsiteY88" fmla="*/ 460927 h 1334345"/>
              <a:gd name="connsiteX89" fmla="*/ 1004349 w 12191999"/>
              <a:gd name="connsiteY89" fmla="*/ 411680 h 1334345"/>
              <a:gd name="connsiteX90" fmla="*/ 1268437 w 12191999"/>
              <a:gd name="connsiteY90" fmla="*/ 329598 h 1334345"/>
              <a:gd name="connsiteX91" fmla="*/ 1936428 w 12191999"/>
              <a:gd name="connsiteY91" fmla="*/ 304974 h 1334345"/>
              <a:gd name="connsiteX92" fmla="*/ 2262655 w 12191999"/>
              <a:gd name="connsiteY92" fmla="*/ 370639 h 1334345"/>
              <a:gd name="connsiteX93" fmla="*/ 2402467 w 12191999"/>
              <a:gd name="connsiteY93" fmla="*/ 346015 h 1334345"/>
              <a:gd name="connsiteX94" fmla="*/ 2837437 w 12191999"/>
              <a:gd name="connsiteY94" fmla="*/ 436303 h 1334345"/>
              <a:gd name="connsiteX95" fmla="*/ 3614171 w 12191999"/>
              <a:gd name="connsiteY95" fmla="*/ 411680 h 1334345"/>
              <a:gd name="connsiteX96" fmla="*/ 3909329 w 12191999"/>
              <a:gd name="connsiteY96" fmla="*/ 411680 h 1334345"/>
              <a:gd name="connsiteX97" fmla="*/ 4453042 w 12191999"/>
              <a:gd name="connsiteY97" fmla="*/ 395263 h 1334345"/>
              <a:gd name="connsiteX98" fmla="*/ 4654993 w 12191999"/>
              <a:gd name="connsiteY98" fmla="*/ 395263 h 1334345"/>
              <a:gd name="connsiteX99" fmla="*/ 4872478 w 12191999"/>
              <a:gd name="connsiteY99" fmla="*/ 280350 h 1334345"/>
              <a:gd name="connsiteX100" fmla="*/ 5431725 w 12191999"/>
              <a:gd name="connsiteY100" fmla="*/ 149021 h 1334345"/>
              <a:gd name="connsiteX101" fmla="*/ 5706691 w 12191999"/>
              <a:gd name="connsiteY101" fmla="*/ 16122 h 133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1999" h="1334345">
                <a:moveTo>
                  <a:pt x="2847466" y="1046402"/>
                </a:moveTo>
                <a:lnTo>
                  <a:pt x="2891951" y="1059437"/>
                </a:lnTo>
                <a:lnTo>
                  <a:pt x="2931128" y="1072321"/>
                </a:lnTo>
                <a:lnTo>
                  <a:pt x="2891953" y="1059438"/>
                </a:lnTo>
                <a:close/>
                <a:moveTo>
                  <a:pt x="2673480" y="1012610"/>
                </a:moveTo>
                <a:cubicBezTo>
                  <a:pt x="2576552" y="1010281"/>
                  <a:pt x="2524921" y="1045805"/>
                  <a:pt x="2481271" y="1061188"/>
                </a:cubicBezTo>
                <a:lnTo>
                  <a:pt x="2438898" y="1067709"/>
                </a:lnTo>
                <a:lnTo>
                  <a:pt x="2419283" y="1063157"/>
                </a:lnTo>
                <a:lnTo>
                  <a:pt x="2438897" y="1067709"/>
                </a:lnTo>
                <a:lnTo>
                  <a:pt x="2438898" y="1067709"/>
                </a:lnTo>
                <a:lnTo>
                  <a:pt x="2438898" y="1067709"/>
                </a:lnTo>
                <a:cubicBezTo>
                  <a:pt x="2481376" y="1072198"/>
                  <a:pt x="2519394" y="1037214"/>
                  <a:pt x="2590271" y="1020751"/>
                </a:cubicBezTo>
                <a:lnTo>
                  <a:pt x="2673481" y="1012610"/>
                </a:lnTo>
                <a:lnTo>
                  <a:pt x="2692964" y="1014492"/>
                </a:lnTo>
                <a:lnTo>
                  <a:pt x="2734057" y="1018461"/>
                </a:lnTo>
                <a:lnTo>
                  <a:pt x="2734056" y="1018461"/>
                </a:lnTo>
                <a:lnTo>
                  <a:pt x="2692964" y="1014492"/>
                </a:lnTo>
                <a:lnTo>
                  <a:pt x="2673482" y="1012610"/>
                </a:lnTo>
                <a:lnTo>
                  <a:pt x="2673481" y="1012610"/>
                </a:lnTo>
                <a:close/>
                <a:moveTo>
                  <a:pt x="344633" y="863663"/>
                </a:moveTo>
                <a:cubicBezTo>
                  <a:pt x="369391" y="870033"/>
                  <a:pt x="394150" y="875504"/>
                  <a:pt x="419394" y="878925"/>
                </a:cubicBezTo>
                <a:cubicBezTo>
                  <a:pt x="520369" y="892605"/>
                  <a:pt x="629112" y="884396"/>
                  <a:pt x="714553" y="895341"/>
                </a:cubicBezTo>
                <a:lnTo>
                  <a:pt x="739734" y="900282"/>
                </a:lnTo>
                <a:lnTo>
                  <a:pt x="777297" y="907653"/>
                </a:lnTo>
                <a:lnTo>
                  <a:pt x="788191" y="910703"/>
                </a:lnTo>
                <a:lnTo>
                  <a:pt x="777298" y="907653"/>
                </a:lnTo>
                <a:lnTo>
                  <a:pt x="739734" y="900282"/>
                </a:lnTo>
                <a:lnTo>
                  <a:pt x="714551" y="895340"/>
                </a:lnTo>
                <a:cubicBezTo>
                  <a:pt x="629111" y="884396"/>
                  <a:pt x="520368" y="892604"/>
                  <a:pt x="419392" y="878924"/>
                </a:cubicBezTo>
                <a:close/>
                <a:moveTo>
                  <a:pt x="1631096" y="788636"/>
                </a:moveTo>
                <a:cubicBezTo>
                  <a:pt x="1511997" y="787268"/>
                  <a:pt x="1390309" y="852932"/>
                  <a:pt x="1289333" y="870716"/>
                </a:cubicBezTo>
                <a:cubicBezTo>
                  <a:pt x="1188359" y="888500"/>
                  <a:pt x="1084794" y="883028"/>
                  <a:pt x="1025245" y="895340"/>
                </a:cubicBezTo>
                <a:cubicBezTo>
                  <a:pt x="965695" y="907653"/>
                  <a:pt x="983818" y="944588"/>
                  <a:pt x="932036" y="944588"/>
                </a:cubicBezTo>
                <a:cubicBezTo>
                  <a:pt x="919090" y="944588"/>
                  <a:pt x="904365" y="942194"/>
                  <a:pt x="888223" y="938432"/>
                </a:cubicBezTo>
                <a:lnTo>
                  <a:pt x="885869" y="937786"/>
                </a:lnTo>
                <a:lnTo>
                  <a:pt x="888224" y="938433"/>
                </a:lnTo>
                <a:cubicBezTo>
                  <a:pt x="904366" y="942195"/>
                  <a:pt x="919091" y="944589"/>
                  <a:pt x="932037" y="944589"/>
                </a:cubicBezTo>
                <a:cubicBezTo>
                  <a:pt x="983819" y="944589"/>
                  <a:pt x="965696" y="907653"/>
                  <a:pt x="1025246" y="895341"/>
                </a:cubicBezTo>
                <a:cubicBezTo>
                  <a:pt x="1084795" y="883028"/>
                  <a:pt x="1188360" y="888500"/>
                  <a:pt x="1289335" y="870716"/>
                </a:cubicBezTo>
                <a:cubicBezTo>
                  <a:pt x="1365066" y="857378"/>
                  <a:pt x="1452449" y="817107"/>
                  <a:pt x="1541652" y="798383"/>
                </a:cubicBezTo>
                <a:lnTo>
                  <a:pt x="1631097" y="788636"/>
                </a:lnTo>
                <a:lnTo>
                  <a:pt x="1676425" y="791618"/>
                </a:lnTo>
                <a:lnTo>
                  <a:pt x="1676426" y="791618"/>
                </a:lnTo>
                <a:lnTo>
                  <a:pt x="1631097" y="788636"/>
                </a:lnTo>
                <a:lnTo>
                  <a:pt x="1631097" y="788636"/>
                </a:lnTo>
                <a:close/>
                <a:moveTo>
                  <a:pt x="5743206" y="0"/>
                </a:moveTo>
                <a:lnTo>
                  <a:pt x="5771910" y="4482"/>
                </a:lnTo>
                <a:cubicBezTo>
                  <a:pt x="5839996" y="17180"/>
                  <a:pt x="5904237" y="32057"/>
                  <a:pt x="5959903" y="50525"/>
                </a:cubicBezTo>
                <a:cubicBezTo>
                  <a:pt x="6182566" y="124398"/>
                  <a:pt x="6268008" y="277615"/>
                  <a:pt x="6519150" y="354223"/>
                </a:cubicBezTo>
                <a:cubicBezTo>
                  <a:pt x="6770294" y="430831"/>
                  <a:pt x="7189729" y="458192"/>
                  <a:pt x="7466764" y="510176"/>
                </a:cubicBezTo>
                <a:cubicBezTo>
                  <a:pt x="7743799" y="562160"/>
                  <a:pt x="7963872" y="659289"/>
                  <a:pt x="8181358" y="666129"/>
                </a:cubicBezTo>
                <a:cubicBezTo>
                  <a:pt x="8398843" y="672968"/>
                  <a:pt x="8574902" y="581312"/>
                  <a:pt x="8771675" y="551216"/>
                </a:cubicBezTo>
                <a:cubicBezTo>
                  <a:pt x="8968447" y="521120"/>
                  <a:pt x="9175576" y="525224"/>
                  <a:pt x="9361992" y="485551"/>
                </a:cubicBezTo>
                <a:cubicBezTo>
                  <a:pt x="9455199" y="465715"/>
                  <a:pt x="9549054" y="430147"/>
                  <a:pt x="9638702" y="395776"/>
                </a:cubicBezTo>
                <a:lnTo>
                  <a:pt x="9702244" y="372178"/>
                </a:lnTo>
                <a:lnTo>
                  <a:pt x="9727055" y="383977"/>
                </a:lnTo>
                <a:cubicBezTo>
                  <a:pt x="9755535" y="395349"/>
                  <a:pt x="9787899" y="405181"/>
                  <a:pt x="9828031" y="411680"/>
                </a:cubicBezTo>
                <a:cubicBezTo>
                  <a:pt x="9988556" y="437672"/>
                  <a:pt x="10307015" y="428096"/>
                  <a:pt x="10433882" y="444512"/>
                </a:cubicBezTo>
                <a:cubicBezTo>
                  <a:pt x="10560749" y="460927"/>
                  <a:pt x="10514144" y="506072"/>
                  <a:pt x="10589229" y="510176"/>
                </a:cubicBezTo>
                <a:cubicBezTo>
                  <a:pt x="10664314" y="514280"/>
                  <a:pt x="10767877" y="463663"/>
                  <a:pt x="10884387" y="469135"/>
                </a:cubicBezTo>
                <a:cubicBezTo>
                  <a:pt x="11000897" y="474607"/>
                  <a:pt x="11164011" y="547112"/>
                  <a:pt x="11288288" y="543008"/>
                </a:cubicBezTo>
                <a:cubicBezTo>
                  <a:pt x="11381495" y="539930"/>
                  <a:pt x="11441207" y="499916"/>
                  <a:pt x="11529682" y="469713"/>
                </a:cubicBezTo>
                <a:lnTo>
                  <a:pt x="11612362" y="448952"/>
                </a:lnTo>
                <a:lnTo>
                  <a:pt x="11661848" y="465376"/>
                </a:lnTo>
                <a:cubicBezTo>
                  <a:pt x="11775323" y="503010"/>
                  <a:pt x="11929254" y="553535"/>
                  <a:pt x="12078128" y="595911"/>
                </a:cubicBezTo>
                <a:lnTo>
                  <a:pt x="12191999" y="625868"/>
                </a:lnTo>
                <a:lnTo>
                  <a:pt x="12191999" y="1072321"/>
                </a:lnTo>
                <a:lnTo>
                  <a:pt x="12191999" y="1334345"/>
                </a:lnTo>
                <a:lnTo>
                  <a:pt x="0" y="1334345"/>
                </a:lnTo>
                <a:lnTo>
                  <a:pt x="0" y="1072321"/>
                </a:lnTo>
                <a:lnTo>
                  <a:pt x="1" y="1072321"/>
                </a:lnTo>
                <a:lnTo>
                  <a:pt x="1" y="813658"/>
                </a:lnTo>
                <a:lnTo>
                  <a:pt x="20711" y="812426"/>
                </a:lnTo>
                <a:lnTo>
                  <a:pt x="22430" y="812443"/>
                </a:lnTo>
                <a:lnTo>
                  <a:pt x="108700" y="813260"/>
                </a:lnTo>
                <a:lnTo>
                  <a:pt x="170240" y="821105"/>
                </a:lnTo>
                <a:lnTo>
                  <a:pt x="192198" y="823904"/>
                </a:lnTo>
                <a:lnTo>
                  <a:pt x="192199" y="823904"/>
                </a:lnTo>
                <a:lnTo>
                  <a:pt x="170240" y="821105"/>
                </a:lnTo>
                <a:lnTo>
                  <a:pt x="108699" y="813259"/>
                </a:lnTo>
                <a:lnTo>
                  <a:pt x="22430" y="812443"/>
                </a:lnTo>
                <a:lnTo>
                  <a:pt x="20711" y="812426"/>
                </a:lnTo>
                <a:lnTo>
                  <a:pt x="20711" y="812426"/>
                </a:lnTo>
                <a:lnTo>
                  <a:pt x="20710" y="812426"/>
                </a:lnTo>
                <a:lnTo>
                  <a:pt x="0" y="813658"/>
                </a:lnTo>
                <a:lnTo>
                  <a:pt x="0" y="489071"/>
                </a:lnTo>
                <a:lnTo>
                  <a:pt x="43142" y="505751"/>
                </a:lnTo>
                <a:cubicBezTo>
                  <a:pt x="107870" y="530012"/>
                  <a:pt x="166772" y="548138"/>
                  <a:pt x="212081" y="543008"/>
                </a:cubicBezTo>
                <a:cubicBezTo>
                  <a:pt x="393318" y="522488"/>
                  <a:pt x="468403" y="482815"/>
                  <a:pt x="600448" y="460927"/>
                </a:cubicBezTo>
                <a:cubicBezTo>
                  <a:pt x="732493" y="439040"/>
                  <a:pt x="893017" y="433567"/>
                  <a:pt x="1004349" y="411680"/>
                </a:cubicBezTo>
                <a:cubicBezTo>
                  <a:pt x="1115680" y="389791"/>
                  <a:pt x="1113092" y="347383"/>
                  <a:pt x="1268437" y="329598"/>
                </a:cubicBezTo>
                <a:cubicBezTo>
                  <a:pt x="1423783" y="311814"/>
                  <a:pt x="1770725" y="298134"/>
                  <a:pt x="1936428" y="304974"/>
                </a:cubicBezTo>
                <a:cubicBezTo>
                  <a:pt x="2102131" y="311814"/>
                  <a:pt x="2184982" y="363799"/>
                  <a:pt x="2262655" y="370639"/>
                </a:cubicBezTo>
                <a:cubicBezTo>
                  <a:pt x="2340329" y="377479"/>
                  <a:pt x="2306671" y="335070"/>
                  <a:pt x="2402467" y="346015"/>
                </a:cubicBezTo>
                <a:cubicBezTo>
                  <a:pt x="2498264" y="356959"/>
                  <a:pt x="2635487" y="425359"/>
                  <a:pt x="2837437" y="436303"/>
                </a:cubicBezTo>
                <a:cubicBezTo>
                  <a:pt x="3039388" y="447247"/>
                  <a:pt x="3435523" y="415783"/>
                  <a:pt x="3614171" y="411680"/>
                </a:cubicBezTo>
                <a:cubicBezTo>
                  <a:pt x="3792819" y="407575"/>
                  <a:pt x="3769517" y="414416"/>
                  <a:pt x="3909329" y="411680"/>
                </a:cubicBezTo>
                <a:cubicBezTo>
                  <a:pt x="4049141" y="408943"/>
                  <a:pt x="4328764" y="397999"/>
                  <a:pt x="4453042" y="395263"/>
                </a:cubicBezTo>
                <a:cubicBezTo>
                  <a:pt x="4577318" y="392527"/>
                  <a:pt x="4585086" y="414414"/>
                  <a:pt x="4654993" y="395263"/>
                </a:cubicBezTo>
                <a:cubicBezTo>
                  <a:pt x="4724898" y="376111"/>
                  <a:pt x="4743022" y="321391"/>
                  <a:pt x="4872478" y="280350"/>
                </a:cubicBezTo>
                <a:cubicBezTo>
                  <a:pt x="5001933" y="239310"/>
                  <a:pt x="5263433" y="202374"/>
                  <a:pt x="5431725" y="149021"/>
                </a:cubicBezTo>
                <a:cubicBezTo>
                  <a:pt x="5536908" y="115676"/>
                  <a:pt x="5617817" y="59353"/>
                  <a:pt x="5706691" y="161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20" name="文本占位符 310"/>
          <p:cNvSpPr>
            <a:spLocks noGrp="1"/>
          </p:cNvSpPr>
          <p:nvPr>
            <p:ph type="body" sz="quarter" idx="11"/>
          </p:nvPr>
        </p:nvSpPr>
        <p:spPr>
          <a:xfrm>
            <a:off x="1725821" y="2460988"/>
            <a:ext cx="5692356" cy="5726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321" name="矩形 320"/>
          <p:cNvSpPr/>
          <p:nvPr/>
        </p:nvSpPr>
        <p:spPr>
          <a:xfrm>
            <a:off x="-1" y="0"/>
            <a:ext cx="9144000" cy="146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22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1725821" y="3538770"/>
            <a:ext cx="5692356" cy="52497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 sz="1400" b="0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206995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751993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1492657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3513481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4254145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4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6220104" y="1961460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5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6960768" y="2086084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7215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4069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2137309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2877973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4898797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5639461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2137309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2877973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4898797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5639461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335969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0" name="文本占位符 310"/>
          <p:cNvSpPr>
            <a:spLocks noGrp="1"/>
          </p:cNvSpPr>
          <p:nvPr>
            <p:ph type="body" sz="quarter" idx="11" hasCustomPrompt="1"/>
          </p:nvPr>
        </p:nvSpPr>
        <p:spPr>
          <a:xfrm>
            <a:off x="2137309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1" name="文本占位符 310"/>
          <p:cNvSpPr>
            <a:spLocks noGrp="1"/>
          </p:cNvSpPr>
          <p:nvPr>
            <p:ph type="body" sz="quarter" idx="12"/>
          </p:nvPr>
        </p:nvSpPr>
        <p:spPr>
          <a:xfrm>
            <a:off x="2877973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2" name="文本占位符 310"/>
          <p:cNvSpPr>
            <a:spLocks noGrp="1"/>
          </p:cNvSpPr>
          <p:nvPr>
            <p:ph type="body" sz="quarter" idx="13" hasCustomPrompt="1"/>
          </p:nvPr>
        </p:nvSpPr>
        <p:spPr>
          <a:xfrm>
            <a:off x="4898797" y="1467678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3" name="文本占位符 310"/>
          <p:cNvSpPr>
            <a:spLocks noGrp="1"/>
          </p:cNvSpPr>
          <p:nvPr>
            <p:ph type="body" sz="quarter" idx="14"/>
          </p:nvPr>
        </p:nvSpPr>
        <p:spPr>
          <a:xfrm>
            <a:off x="5639461" y="1592302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735882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1476546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3497370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4238034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4" name="文本占位符 3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9886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5" name="文本占位符 310"/>
          <p:cNvSpPr>
            <a:spLocks noGrp="1"/>
          </p:cNvSpPr>
          <p:nvPr>
            <p:ph type="body" sz="quarter" idx="20"/>
          </p:nvPr>
        </p:nvSpPr>
        <p:spPr>
          <a:xfrm>
            <a:off x="6960550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243218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1" y="0"/>
            <a:ext cx="9144000" cy="4846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9" name="文本占位符 310"/>
          <p:cNvSpPr>
            <a:spLocks noGrp="1"/>
          </p:cNvSpPr>
          <p:nvPr>
            <p:ph type="body" sz="quarter" idx="10"/>
          </p:nvPr>
        </p:nvSpPr>
        <p:spPr>
          <a:xfrm>
            <a:off x="1725821" y="5187307"/>
            <a:ext cx="5692356" cy="1032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ln w="3810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5" hasCustomPrompt="1"/>
          </p:nvPr>
        </p:nvSpPr>
        <p:spPr>
          <a:xfrm>
            <a:off x="735882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6"/>
          </p:nvPr>
        </p:nvSpPr>
        <p:spPr>
          <a:xfrm>
            <a:off x="1476546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2" name="文本占位符 310"/>
          <p:cNvSpPr>
            <a:spLocks noGrp="1"/>
          </p:cNvSpPr>
          <p:nvPr>
            <p:ph type="body" sz="quarter" idx="17" hasCustomPrompt="1"/>
          </p:nvPr>
        </p:nvSpPr>
        <p:spPr>
          <a:xfrm>
            <a:off x="3497370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18"/>
          </p:nvPr>
        </p:nvSpPr>
        <p:spPr>
          <a:xfrm>
            <a:off x="4238034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4" name="文本占位符 310"/>
          <p:cNvSpPr>
            <a:spLocks noGrp="1"/>
          </p:cNvSpPr>
          <p:nvPr>
            <p:ph type="body" sz="quarter" idx="19" hasCustomPrompt="1"/>
          </p:nvPr>
        </p:nvSpPr>
        <p:spPr>
          <a:xfrm>
            <a:off x="6219886" y="2632985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5" name="文本占位符 310"/>
          <p:cNvSpPr>
            <a:spLocks noGrp="1"/>
          </p:cNvSpPr>
          <p:nvPr>
            <p:ph type="body" sz="quarter" idx="20"/>
          </p:nvPr>
        </p:nvSpPr>
        <p:spPr>
          <a:xfrm>
            <a:off x="6960550" y="2757609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16" name="文本占位符 310"/>
          <p:cNvSpPr>
            <a:spLocks noGrp="1"/>
          </p:cNvSpPr>
          <p:nvPr>
            <p:ph type="body" sz="quarter" idx="21" hasCustomPrompt="1"/>
          </p:nvPr>
        </p:nvSpPr>
        <p:spPr>
          <a:xfrm>
            <a:off x="735882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7" name="文本占位符 310"/>
          <p:cNvSpPr>
            <a:spLocks noGrp="1"/>
          </p:cNvSpPr>
          <p:nvPr>
            <p:ph type="body" sz="quarter" idx="22"/>
          </p:nvPr>
        </p:nvSpPr>
        <p:spPr>
          <a:xfrm>
            <a:off x="1476546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4" name="文本占位符 310"/>
          <p:cNvSpPr>
            <a:spLocks noGrp="1"/>
          </p:cNvSpPr>
          <p:nvPr>
            <p:ph type="body" sz="quarter" idx="23" hasCustomPrompt="1"/>
          </p:nvPr>
        </p:nvSpPr>
        <p:spPr>
          <a:xfrm>
            <a:off x="3497370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5" name="文本占位符 310"/>
          <p:cNvSpPr>
            <a:spLocks noGrp="1"/>
          </p:cNvSpPr>
          <p:nvPr>
            <p:ph type="body" sz="quarter" idx="24"/>
          </p:nvPr>
        </p:nvSpPr>
        <p:spPr>
          <a:xfrm>
            <a:off x="4238034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26" name="文本占位符 310"/>
          <p:cNvSpPr>
            <a:spLocks noGrp="1"/>
          </p:cNvSpPr>
          <p:nvPr>
            <p:ph type="body" sz="quarter" idx="25" hasCustomPrompt="1"/>
          </p:nvPr>
        </p:nvSpPr>
        <p:spPr>
          <a:xfrm>
            <a:off x="6219886" y="1304057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27" name="文本占位符 310"/>
          <p:cNvSpPr>
            <a:spLocks noGrp="1"/>
          </p:cNvSpPr>
          <p:nvPr>
            <p:ph type="body" sz="quarter" idx="26"/>
          </p:nvPr>
        </p:nvSpPr>
        <p:spPr>
          <a:xfrm>
            <a:off x="6960550" y="1428681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86465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形状 1"/>
          <p:cNvSpPr/>
          <p:nvPr/>
        </p:nvSpPr>
        <p:spPr>
          <a:xfrm>
            <a:off x="8" y="384049"/>
            <a:ext cx="9143999" cy="1079437"/>
          </a:xfrm>
          <a:custGeom>
            <a:avLst/>
            <a:gdLst>
              <a:gd name="connsiteX0" fmla="*/ 10439343 w 10873408"/>
              <a:gd name="connsiteY0" fmla="*/ 17 h 1822005"/>
              <a:gd name="connsiteX1" fmla="*/ 10823807 w 10873408"/>
              <a:gd name="connsiteY1" fmla="*/ 160670 h 1822005"/>
              <a:gd name="connsiteX2" fmla="*/ 10873408 w 10873408"/>
              <a:gd name="connsiteY2" fmla="*/ 184273 h 1822005"/>
              <a:gd name="connsiteX3" fmla="*/ 10873408 w 10873408"/>
              <a:gd name="connsiteY3" fmla="*/ 1327582 h 1822005"/>
              <a:gd name="connsiteX4" fmla="*/ 10843181 w 10873408"/>
              <a:gd name="connsiteY4" fmla="*/ 1332070 h 1822005"/>
              <a:gd name="connsiteX5" fmla="*/ 10732453 w 10873408"/>
              <a:gd name="connsiteY5" fmla="*/ 1325792 h 1822005"/>
              <a:gd name="connsiteX6" fmla="*/ 10399944 w 10873408"/>
              <a:gd name="connsiteY6" fmla="*/ 1090264 h 1822005"/>
              <a:gd name="connsiteX7" fmla="*/ 10247544 w 10873408"/>
              <a:gd name="connsiteY7" fmla="*/ 1298083 h 1822005"/>
              <a:gd name="connsiteX8" fmla="*/ 10039726 w 10873408"/>
              <a:gd name="connsiteY8" fmla="*/ 1256519 h 1822005"/>
              <a:gd name="connsiteX9" fmla="*/ 9471690 w 10873408"/>
              <a:gd name="connsiteY9" fmla="*/ 1353501 h 1822005"/>
              <a:gd name="connsiteX10" fmla="*/ 9139181 w 10873408"/>
              <a:gd name="connsiteY10" fmla="*/ 1145683 h 1822005"/>
              <a:gd name="connsiteX11" fmla="*/ 8751253 w 10873408"/>
              <a:gd name="connsiteY11" fmla="*/ 1187246 h 1822005"/>
              <a:gd name="connsiteX12" fmla="*/ 8501872 w 10873408"/>
              <a:gd name="connsiteY12" fmla="*/ 1381210 h 1822005"/>
              <a:gd name="connsiteX13" fmla="*/ 8127799 w 10873408"/>
              <a:gd name="connsiteY13" fmla="*/ 1547464 h 1822005"/>
              <a:gd name="connsiteX14" fmla="*/ 7753726 w 10873408"/>
              <a:gd name="connsiteY14" fmla="*/ 1450483 h 1822005"/>
              <a:gd name="connsiteX15" fmla="*/ 7268817 w 10873408"/>
              <a:gd name="connsiteY15" fmla="*/ 1422773 h 1822005"/>
              <a:gd name="connsiteX16" fmla="*/ 6853181 w 10873408"/>
              <a:gd name="connsiteY16" fmla="*/ 1505901 h 1822005"/>
              <a:gd name="connsiteX17" fmla="*/ 6437544 w 10873408"/>
              <a:gd name="connsiteY17" fmla="*/ 1381210 h 1822005"/>
              <a:gd name="connsiteX18" fmla="*/ 5689399 w 10873408"/>
              <a:gd name="connsiteY18" fmla="*/ 1395064 h 1822005"/>
              <a:gd name="connsiteX19" fmla="*/ 5135217 w 10873408"/>
              <a:gd name="connsiteY19" fmla="*/ 1242664 h 1822005"/>
              <a:gd name="connsiteX20" fmla="*/ 4608744 w 10873408"/>
              <a:gd name="connsiteY20" fmla="*/ 1173392 h 1822005"/>
              <a:gd name="connsiteX21" fmla="*/ 4220817 w 10873408"/>
              <a:gd name="connsiteY21" fmla="*/ 854737 h 1822005"/>
              <a:gd name="connsiteX22" fmla="*/ 3874453 w 10873408"/>
              <a:gd name="connsiteY22" fmla="*/ 1034846 h 1822005"/>
              <a:gd name="connsiteX23" fmla="*/ 3500381 w 10873408"/>
              <a:gd name="connsiteY23" fmla="*/ 1020992 h 1822005"/>
              <a:gd name="connsiteX24" fmla="*/ 3403399 w 10873408"/>
              <a:gd name="connsiteY24" fmla="*/ 1173392 h 1822005"/>
              <a:gd name="connsiteX25" fmla="*/ 3209435 w 10873408"/>
              <a:gd name="connsiteY25" fmla="*/ 1311937 h 1822005"/>
              <a:gd name="connsiteX26" fmla="*/ 3098599 w 10873408"/>
              <a:gd name="connsiteY26" fmla="*/ 1311937 h 1822005"/>
              <a:gd name="connsiteX27" fmla="*/ 2890781 w 10873408"/>
              <a:gd name="connsiteY27" fmla="*/ 1408919 h 1822005"/>
              <a:gd name="connsiteX28" fmla="*/ 2669108 w 10873408"/>
              <a:gd name="connsiteY28" fmla="*/ 1381210 h 1822005"/>
              <a:gd name="connsiteX29" fmla="*/ 2405872 w 10873408"/>
              <a:gd name="connsiteY29" fmla="*/ 1602883 h 1822005"/>
              <a:gd name="connsiteX30" fmla="*/ 2239617 w 10873408"/>
              <a:gd name="connsiteY30" fmla="*/ 1505901 h 1822005"/>
              <a:gd name="connsiteX31" fmla="*/ 1976381 w 10873408"/>
              <a:gd name="connsiteY31" fmla="*/ 1616737 h 1822005"/>
              <a:gd name="connsiteX32" fmla="*/ 1837835 w 10873408"/>
              <a:gd name="connsiteY32" fmla="*/ 1533610 h 1822005"/>
              <a:gd name="connsiteX33" fmla="*/ 1671581 w 10873408"/>
              <a:gd name="connsiteY33" fmla="*/ 1686010 h 1822005"/>
              <a:gd name="connsiteX34" fmla="*/ 1533035 w 10873408"/>
              <a:gd name="connsiteY34" fmla="*/ 1796846 h 1822005"/>
              <a:gd name="connsiteX35" fmla="*/ 1283653 w 10873408"/>
              <a:gd name="connsiteY35" fmla="*/ 1810701 h 1822005"/>
              <a:gd name="connsiteX36" fmla="*/ 1145108 w 10873408"/>
              <a:gd name="connsiteY36" fmla="*/ 1658301 h 1822005"/>
              <a:gd name="connsiteX37" fmla="*/ 881872 w 10873408"/>
              <a:gd name="connsiteY37" fmla="*/ 1561319 h 1822005"/>
              <a:gd name="connsiteX38" fmla="*/ 493944 w 10873408"/>
              <a:gd name="connsiteY38" fmla="*/ 1367355 h 1822005"/>
              <a:gd name="connsiteX39" fmla="*/ 216853 w 10873408"/>
              <a:gd name="connsiteY39" fmla="*/ 1311937 h 1822005"/>
              <a:gd name="connsiteX40" fmla="*/ 57661 w 10873408"/>
              <a:gd name="connsiteY40" fmla="*/ 1092632 h 1822005"/>
              <a:gd name="connsiteX41" fmla="*/ 0 w 10873408"/>
              <a:gd name="connsiteY41" fmla="*/ 999795 h 1822005"/>
              <a:gd name="connsiteX42" fmla="*/ 0 w 10873408"/>
              <a:gd name="connsiteY42" fmla="*/ 123606 h 1822005"/>
              <a:gd name="connsiteX43" fmla="*/ 36623 w 10873408"/>
              <a:gd name="connsiteY43" fmla="*/ 196714 h 1822005"/>
              <a:gd name="connsiteX44" fmla="*/ 286126 w 10873408"/>
              <a:gd name="connsiteY44" fmla="*/ 619210 h 1822005"/>
              <a:gd name="connsiteX45" fmla="*/ 798744 w 10873408"/>
              <a:gd name="connsiteY45" fmla="*/ 882446 h 1822005"/>
              <a:gd name="connsiteX46" fmla="*/ 978853 w 10873408"/>
              <a:gd name="connsiteY46" fmla="*/ 1020992 h 1822005"/>
              <a:gd name="connsiteX47" fmla="*/ 1283653 w 10873408"/>
              <a:gd name="connsiteY47" fmla="*/ 896301 h 1822005"/>
              <a:gd name="connsiteX48" fmla="*/ 1907108 w 10873408"/>
              <a:gd name="connsiteY48" fmla="*/ 536083 h 1822005"/>
              <a:gd name="connsiteX49" fmla="*/ 2488999 w 10873408"/>
              <a:gd name="connsiteY49" fmla="*/ 314410 h 1822005"/>
              <a:gd name="connsiteX50" fmla="*/ 3320272 w 10873408"/>
              <a:gd name="connsiteY50" fmla="*/ 466810 h 1822005"/>
              <a:gd name="connsiteX51" fmla="*/ 3916017 w 10873408"/>
              <a:gd name="connsiteY51" fmla="*/ 619210 h 1822005"/>
              <a:gd name="connsiteX52" fmla="*/ 4137690 w 10873408"/>
              <a:gd name="connsiteY52" fmla="*/ 702337 h 1822005"/>
              <a:gd name="connsiteX53" fmla="*/ 4442490 w 10873408"/>
              <a:gd name="connsiteY53" fmla="*/ 799319 h 1822005"/>
              <a:gd name="connsiteX54" fmla="*/ 4622599 w 10873408"/>
              <a:gd name="connsiteY54" fmla="*/ 979428 h 1822005"/>
              <a:gd name="connsiteX55" fmla="*/ 4955108 w 10873408"/>
              <a:gd name="connsiteY55" fmla="*/ 1062555 h 1822005"/>
              <a:gd name="connsiteX56" fmla="*/ 5287617 w 10873408"/>
              <a:gd name="connsiteY56" fmla="*/ 896301 h 1822005"/>
              <a:gd name="connsiteX57" fmla="*/ 5675544 w 10873408"/>
              <a:gd name="connsiteY57" fmla="*/ 993283 h 1822005"/>
              <a:gd name="connsiteX58" fmla="*/ 5938781 w 10873408"/>
              <a:gd name="connsiteY58" fmla="*/ 743901 h 1822005"/>
              <a:gd name="connsiteX59" fmla="*/ 6188162 w 10873408"/>
              <a:gd name="connsiteY59" fmla="*/ 702337 h 1822005"/>
              <a:gd name="connsiteX60" fmla="*/ 6645362 w 10873408"/>
              <a:gd name="connsiteY60" fmla="*/ 342119 h 1822005"/>
              <a:gd name="connsiteX61" fmla="*/ 6950162 w 10873408"/>
              <a:gd name="connsiteY61" fmla="*/ 605355 h 1822005"/>
              <a:gd name="connsiteX62" fmla="*/ 7227253 w 10873408"/>
              <a:gd name="connsiteY62" fmla="*/ 799319 h 1822005"/>
              <a:gd name="connsiteX63" fmla="*/ 7532053 w 10873408"/>
              <a:gd name="connsiteY63" fmla="*/ 1104119 h 1822005"/>
              <a:gd name="connsiteX64" fmla="*/ 8030817 w 10873408"/>
              <a:gd name="connsiteY64" fmla="*/ 882446 h 1822005"/>
              <a:gd name="connsiteX65" fmla="*/ 8557290 w 10873408"/>
              <a:gd name="connsiteY65" fmla="*/ 910155 h 1822005"/>
              <a:gd name="connsiteX66" fmla="*/ 8834381 w 10873408"/>
              <a:gd name="connsiteY66" fmla="*/ 1034846 h 1822005"/>
              <a:gd name="connsiteX67" fmla="*/ 9319290 w 10873408"/>
              <a:gd name="connsiteY67" fmla="*/ 577646 h 1822005"/>
              <a:gd name="connsiteX68" fmla="*/ 9804199 w 10873408"/>
              <a:gd name="connsiteY68" fmla="*/ 494519 h 1822005"/>
              <a:gd name="connsiteX69" fmla="*/ 10372235 w 10873408"/>
              <a:gd name="connsiteY69" fmla="*/ 9610 h 1822005"/>
              <a:gd name="connsiteX70" fmla="*/ 10439343 w 10873408"/>
              <a:gd name="connsiteY70" fmla="*/ 17 h 182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873408" h="1822005">
                <a:moveTo>
                  <a:pt x="10439343" y="17"/>
                </a:moveTo>
                <a:cubicBezTo>
                  <a:pt x="10572693" y="-1471"/>
                  <a:pt x="10700848" y="95917"/>
                  <a:pt x="10823807" y="160670"/>
                </a:cubicBezTo>
                <a:lnTo>
                  <a:pt x="10873408" y="184273"/>
                </a:lnTo>
                <a:lnTo>
                  <a:pt x="10873408" y="1327582"/>
                </a:lnTo>
                <a:lnTo>
                  <a:pt x="10843181" y="1332070"/>
                </a:lnTo>
                <a:cubicBezTo>
                  <a:pt x="10803169" y="1335606"/>
                  <a:pt x="10765357" y="1335029"/>
                  <a:pt x="10732453" y="1325792"/>
                </a:cubicBezTo>
                <a:cubicBezTo>
                  <a:pt x="10600835" y="1288847"/>
                  <a:pt x="10480762" y="1094882"/>
                  <a:pt x="10399944" y="1090264"/>
                </a:cubicBezTo>
                <a:cubicBezTo>
                  <a:pt x="10319126" y="1085646"/>
                  <a:pt x="10307580" y="1270374"/>
                  <a:pt x="10247544" y="1298083"/>
                </a:cubicBezTo>
                <a:cubicBezTo>
                  <a:pt x="10187508" y="1325792"/>
                  <a:pt x="10169035" y="1247283"/>
                  <a:pt x="10039726" y="1256519"/>
                </a:cubicBezTo>
                <a:cubicBezTo>
                  <a:pt x="9910417" y="1265755"/>
                  <a:pt x="9621781" y="1371974"/>
                  <a:pt x="9471690" y="1353501"/>
                </a:cubicBezTo>
                <a:cubicBezTo>
                  <a:pt x="9321599" y="1335028"/>
                  <a:pt x="9259254" y="1173392"/>
                  <a:pt x="9139181" y="1145683"/>
                </a:cubicBezTo>
                <a:cubicBezTo>
                  <a:pt x="9019108" y="1117974"/>
                  <a:pt x="8857471" y="1147992"/>
                  <a:pt x="8751253" y="1187246"/>
                </a:cubicBezTo>
                <a:cubicBezTo>
                  <a:pt x="8645035" y="1226500"/>
                  <a:pt x="8605781" y="1321174"/>
                  <a:pt x="8501872" y="1381210"/>
                </a:cubicBezTo>
                <a:cubicBezTo>
                  <a:pt x="8397963" y="1441246"/>
                  <a:pt x="8252490" y="1535919"/>
                  <a:pt x="8127799" y="1547464"/>
                </a:cubicBezTo>
                <a:cubicBezTo>
                  <a:pt x="8003108" y="1559009"/>
                  <a:pt x="7896890" y="1471265"/>
                  <a:pt x="7753726" y="1450483"/>
                </a:cubicBezTo>
                <a:cubicBezTo>
                  <a:pt x="7610562" y="1429701"/>
                  <a:pt x="7418908" y="1413537"/>
                  <a:pt x="7268817" y="1422773"/>
                </a:cubicBezTo>
                <a:cubicBezTo>
                  <a:pt x="7118726" y="1432009"/>
                  <a:pt x="6991727" y="1512828"/>
                  <a:pt x="6853181" y="1505901"/>
                </a:cubicBezTo>
                <a:cubicBezTo>
                  <a:pt x="6714636" y="1498974"/>
                  <a:pt x="6631508" y="1399683"/>
                  <a:pt x="6437544" y="1381210"/>
                </a:cubicBezTo>
                <a:cubicBezTo>
                  <a:pt x="6243580" y="1362737"/>
                  <a:pt x="5906453" y="1418155"/>
                  <a:pt x="5689399" y="1395064"/>
                </a:cubicBezTo>
                <a:cubicBezTo>
                  <a:pt x="5472345" y="1371973"/>
                  <a:pt x="5315326" y="1279609"/>
                  <a:pt x="5135217" y="1242664"/>
                </a:cubicBezTo>
                <a:cubicBezTo>
                  <a:pt x="4955108" y="1205719"/>
                  <a:pt x="4761144" y="1238047"/>
                  <a:pt x="4608744" y="1173392"/>
                </a:cubicBezTo>
                <a:cubicBezTo>
                  <a:pt x="4456344" y="1108737"/>
                  <a:pt x="4343199" y="877828"/>
                  <a:pt x="4220817" y="854737"/>
                </a:cubicBezTo>
                <a:cubicBezTo>
                  <a:pt x="4098435" y="831646"/>
                  <a:pt x="3994526" y="1007137"/>
                  <a:pt x="3874453" y="1034846"/>
                </a:cubicBezTo>
                <a:cubicBezTo>
                  <a:pt x="3754380" y="1062555"/>
                  <a:pt x="3578890" y="997901"/>
                  <a:pt x="3500381" y="1020992"/>
                </a:cubicBezTo>
                <a:cubicBezTo>
                  <a:pt x="3421872" y="1044083"/>
                  <a:pt x="3451890" y="1124901"/>
                  <a:pt x="3403399" y="1173392"/>
                </a:cubicBezTo>
                <a:cubicBezTo>
                  <a:pt x="3354908" y="1221883"/>
                  <a:pt x="3260235" y="1288846"/>
                  <a:pt x="3209435" y="1311937"/>
                </a:cubicBezTo>
                <a:cubicBezTo>
                  <a:pt x="3158635" y="1335028"/>
                  <a:pt x="3151708" y="1295773"/>
                  <a:pt x="3098599" y="1311937"/>
                </a:cubicBezTo>
                <a:cubicBezTo>
                  <a:pt x="3045490" y="1328101"/>
                  <a:pt x="2962363" y="1397373"/>
                  <a:pt x="2890781" y="1408919"/>
                </a:cubicBezTo>
                <a:cubicBezTo>
                  <a:pt x="2819199" y="1420465"/>
                  <a:pt x="2749926" y="1348883"/>
                  <a:pt x="2669108" y="1381210"/>
                </a:cubicBezTo>
                <a:cubicBezTo>
                  <a:pt x="2588290" y="1413537"/>
                  <a:pt x="2477454" y="1582101"/>
                  <a:pt x="2405872" y="1602883"/>
                </a:cubicBezTo>
                <a:cubicBezTo>
                  <a:pt x="2334290" y="1623665"/>
                  <a:pt x="2311199" y="1503592"/>
                  <a:pt x="2239617" y="1505901"/>
                </a:cubicBezTo>
                <a:cubicBezTo>
                  <a:pt x="2168035" y="1508210"/>
                  <a:pt x="2043345" y="1612119"/>
                  <a:pt x="1976381" y="1616737"/>
                </a:cubicBezTo>
                <a:cubicBezTo>
                  <a:pt x="1909417" y="1621355"/>
                  <a:pt x="1888635" y="1522064"/>
                  <a:pt x="1837835" y="1533610"/>
                </a:cubicBezTo>
                <a:cubicBezTo>
                  <a:pt x="1787035" y="1545156"/>
                  <a:pt x="1722381" y="1642137"/>
                  <a:pt x="1671581" y="1686010"/>
                </a:cubicBezTo>
                <a:cubicBezTo>
                  <a:pt x="1620781" y="1729883"/>
                  <a:pt x="1597690" y="1776064"/>
                  <a:pt x="1533035" y="1796846"/>
                </a:cubicBezTo>
                <a:cubicBezTo>
                  <a:pt x="1468380" y="1817628"/>
                  <a:pt x="1348307" y="1833792"/>
                  <a:pt x="1283653" y="1810701"/>
                </a:cubicBezTo>
                <a:cubicBezTo>
                  <a:pt x="1218999" y="1787610"/>
                  <a:pt x="1212072" y="1699865"/>
                  <a:pt x="1145108" y="1658301"/>
                </a:cubicBezTo>
                <a:cubicBezTo>
                  <a:pt x="1078145" y="1616737"/>
                  <a:pt x="990399" y="1609810"/>
                  <a:pt x="881872" y="1561319"/>
                </a:cubicBezTo>
                <a:cubicBezTo>
                  <a:pt x="773345" y="1512828"/>
                  <a:pt x="604780" y="1408919"/>
                  <a:pt x="493944" y="1367355"/>
                </a:cubicBezTo>
                <a:cubicBezTo>
                  <a:pt x="383108" y="1325791"/>
                  <a:pt x="329998" y="1415846"/>
                  <a:pt x="216853" y="1311937"/>
                </a:cubicBezTo>
                <a:cubicBezTo>
                  <a:pt x="174424" y="1272971"/>
                  <a:pt x="116733" y="1186597"/>
                  <a:pt x="57661" y="1092632"/>
                </a:cubicBezTo>
                <a:lnTo>
                  <a:pt x="0" y="999795"/>
                </a:lnTo>
                <a:lnTo>
                  <a:pt x="0" y="123606"/>
                </a:lnTo>
                <a:lnTo>
                  <a:pt x="36623" y="196714"/>
                </a:lnTo>
                <a:cubicBezTo>
                  <a:pt x="126366" y="381626"/>
                  <a:pt x="215988" y="591501"/>
                  <a:pt x="286126" y="619210"/>
                </a:cubicBezTo>
                <a:cubicBezTo>
                  <a:pt x="473162" y="693101"/>
                  <a:pt x="683290" y="815482"/>
                  <a:pt x="798744" y="882446"/>
                </a:cubicBezTo>
                <a:cubicBezTo>
                  <a:pt x="914198" y="949410"/>
                  <a:pt x="898035" y="1018683"/>
                  <a:pt x="978853" y="1020992"/>
                </a:cubicBezTo>
                <a:cubicBezTo>
                  <a:pt x="1059671" y="1023301"/>
                  <a:pt x="1128944" y="977119"/>
                  <a:pt x="1283653" y="896301"/>
                </a:cubicBezTo>
                <a:cubicBezTo>
                  <a:pt x="1438362" y="815483"/>
                  <a:pt x="1706217" y="633065"/>
                  <a:pt x="1907108" y="536083"/>
                </a:cubicBezTo>
                <a:cubicBezTo>
                  <a:pt x="2107999" y="439101"/>
                  <a:pt x="2253472" y="325956"/>
                  <a:pt x="2488999" y="314410"/>
                </a:cubicBezTo>
                <a:cubicBezTo>
                  <a:pt x="2724526" y="302864"/>
                  <a:pt x="3082436" y="416010"/>
                  <a:pt x="3320272" y="466810"/>
                </a:cubicBezTo>
                <a:cubicBezTo>
                  <a:pt x="3558108" y="517610"/>
                  <a:pt x="3779781" y="579956"/>
                  <a:pt x="3916017" y="619210"/>
                </a:cubicBezTo>
                <a:cubicBezTo>
                  <a:pt x="4052253" y="658464"/>
                  <a:pt x="4049945" y="672319"/>
                  <a:pt x="4137690" y="702337"/>
                </a:cubicBezTo>
                <a:cubicBezTo>
                  <a:pt x="4225435" y="732355"/>
                  <a:pt x="4361672" y="753137"/>
                  <a:pt x="4442490" y="799319"/>
                </a:cubicBezTo>
                <a:cubicBezTo>
                  <a:pt x="4523308" y="845501"/>
                  <a:pt x="4537163" y="935555"/>
                  <a:pt x="4622599" y="979428"/>
                </a:cubicBezTo>
                <a:cubicBezTo>
                  <a:pt x="4708035" y="1023301"/>
                  <a:pt x="4844272" y="1076409"/>
                  <a:pt x="4955108" y="1062555"/>
                </a:cubicBezTo>
                <a:cubicBezTo>
                  <a:pt x="5065944" y="1048701"/>
                  <a:pt x="5167544" y="907846"/>
                  <a:pt x="5287617" y="896301"/>
                </a:cubicBezTo>
                <a:cubicBezTo>
                  <a:pt x="5407690" y="884756"/>
                  <a:pt x="5567017" y="1018683"/>
                  <a:pt x="5675544" y="993283"/>
                </a:cubicBezTo>
                <a:cubicBezTo>
                  <a:pt x="5784071" y="967883"/>
                  <a:pt x="5853345" y="792392"/>
                  <a:pt x="5938781" y="743901"/>
                </a:cubicBezTo>
                <a:cubicBezTo>
                  <a:pt x="6024217" y="695410"/>
                  <a:pt x="6070399" y="769301"/>
                  <a:pt x="6188162" y="702337"/>
                </a:cubicBezTo>
                <a:cubicBezTo>
                  <a:pt x="6305926" y="635373"/>
                  <a:pt x="6518362" y="358283"/>
                  <a:pt x="6645362" y="342119"/>
                </a:cubicBezTo>
                <a:cubicBezTo>
                  <a:pt x="6772362" y="325955"/>
                  <a:pt x="6853180" y="529155"/>
                  <a:pt x="6950162" y="605355"/>
                </a:cubicBezTo>
                <a:cubicBezTo>
                  <a:pt x="7047144" y="681555"/>
                  <a:pt x="7130271" y="716192"/>
                  <a:pt x="7227253" y="799319"/>
                </a:cubicBezTo>
                <a:cubicBezTo>
                  <a:pt x="7324235" y="882446"/>
                  <a:pt x="7398126" y="1090264"/>
                  <a:pt x="7532053" y="1104119"/>
                </a:cubicBezTo>
                <a:cubicBezTo>
                  <a:pt x="7665980" y="1117974"/>
                  <a:pt x="7859944" y="914773"/>
                  <a:pt x="8030817" y="882446"/>
                </a:cubicBezTo>
                <a:cubicBezTo>
                  <a:pt x="8201690" y="850119"/>
                  <a:pt x="8423363" y="884755"/>
                  <a:pt x="8557290" y="910155"/>
                </a:cubicBezTo>
                <a:cubicBezTo>
                  <a:pt x="8691217" y="935555"/>
                  <a:pt x="8707381" y="1090264"/>
                  <a:pt x="8834381" y="1034846"/>
                </a:cubicBezTo>
                <a:cubicBezTo>
                  <a:pt x="8961381" y="979428"/>
                  <a:pt x="9157654" y="667700"/>
                  <a:pt x="9319290" y="577646"/>
                </a:cubicBezTo>
                <a:cubicBezTo>
                  <a:pt x="9480926" y="487592"/>
                  <a:pt x="9628708" y="589192"/>
                  <a:pt x="9804199" y="494519"/>
                </a:cubicBezTo>
                <a:cubicBezTo>
                  <a:pt x="9979690" y="399846"/>
                  <a:pt x="10192126" y="60410"/>
                  <a:pt x="10372235" y="9610"/>
                </a:cubicBezTo>
                <a:cubicBezTo>
                  <a:pt x="10394749" y="3260"/>
                  <a:pt x="10417118" y="266"/>
                  <a:pt x="10439343" y="1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" name="任意形状 2"/>
          <p:cNvSpPr/>
          <p:nvPr/>
        </p:nvSpPr>
        <p:spPr>
          <a:xfrm>
            <a:off x="3" y="1218764"/>
            <a:ext cx="4307404" cy="788847"/>
          </a:xfrm>
          <a:custGeom>
            <a:avLst/>
            <a:gdLst>
              <a:gd name="connsiteX0" fmla="*/ 4276235 w 5122065"/>
              <a:gd name="connsiteY0" fmla="*/ 0 h 1331509"/>
              <a:gd name="connsiteX1" fmla="*/ 4622599 w 5122065"/>
              <a:gd name="connsiteY1" fmla="*/ 263236 h 1331509"/>
              <a:gd name="connsiteX2" fmla="*/ 4959438 w 5122065"/>
              <a:gd name="connsiteY2" fmla="*/ 365414 h 1331509"/>
              <a:gd name="connsiteX3" fmla="*/ 5122065 w 5122065"/>
              <a:gd name="connsiteY3" fmla="*/ 413482 h 1331509"/>
              <a:gd name="connsiteX4" fmla="*/ 5089500 w 5122065"/>
              <a:gd name="connsiteY4" fmla="*/ 440694 h 1331509"/>
              <a:gd name="connsiteX5" fmla="*/ 4844272 w 5122065"/>
              <a:gd name="connsiteY5" fmla="*/ 665018 h 1331509"/>
              <a:gd name="connsiteX6" fmla="*/ 4345508 w 5122065"/>
              <a:gd name="connsiteY6" fmla="*/ 886691 h 1331509"/>
              <a:gd name="connsiteX7" fmla="*/ 4151544 w 5122065"/>
              <a:gd name="connsiteY7" fmla="*/ 1080654 h 1331509"/>
              <a:gd name="connsiteX8" fmla="*/ 3971435 w 5122065"/>
              <a:gd name="connsiteY8" fmla="*/ 1080654 h 1331509"/>
              <a:gd name="connsiteX9" fmla="*/ 3486526 w 5122065"/>
              <a:gd name="connsiteY9" fmla="*/ 1108364 h 1331509"/>
              <a:gd name="connsiteX10" fmla="*/ 3223290 w 5122065"/>
              <a:gd name="connsiteY10" fmla="*/ 1108364 h 1331509"/>
              <a:gd name="connsiteX11" fmla="*/ 2530562 w 5122065"/>
              <a:gd name="connsiteY11" fmla="*/ 1149927 h 1331509"/>
              <a:gd name="connsiteX12" fmla="*/ 2142635 w 5122065"/>
              <a:gd name="connsiteY12" fmla="*/ 997527 h 1331509"/>
              <a:gd name="connsiteX13" fmla="*/ 2017944 w 5122065"/>
              <a:gd name="connsiteY13" fmla="*/ 1039091 h 1331509"/>
              <a:gd name="connsiteX14" fmla="*/ 1726999 w 5122065"/>
              <a:gd name="connsiteY14" fmla="*/ 928254 h 1331509"/>
              <a:gd name="connsiteX15" fmla="*/ 1131253 w 5122065"/>
              <a:gd name="connsiteY15" fmla="*/ 969818 h 1331509"/>
              <a:gd name="connsiteX16" fmla="*/ 895726 w 5122065"/>
              <a:gd name="connsiteY16" fmla="*/ 1108364 h 1331509"/>
              <a:gd name="connsiteX17" fmla="*/ 535508 w 5122065"/>
              <a:gd name="connsiteY17" fmla="*/ 1191491 h 1331509"/>
              <a:gd name="connsiteX18" fmla="*/ 189144 w 5122065"/>
              <a:gd name="connsiteY18" fmla="*/ 1330036 h 1331509"/>
              <a:gd name="connsiteX19" fmla="*/ 38476 w 5122065"/>
              <a:gd name="connsiteY19" fmla="*/ 1267149 h 1331509"/>
              <a:gd name="connsiteX20" fmla="*/ 0 w 5122065"/>
              <a:gd name="connsiteY20" fmla="*/ 1238995 h 1331509"/>
              <a:gd name="connsiteX21" fmla="*/ 0 w 5122065"/>
              <a:gd name="connsiteY21" fmla="*/ 121717 h 1331509"/>
              <a:gd name="connsiteX22" fmla="*/ 19548 w 5122065"/>
              <a:gd name="connsiteY22" fmla="*/ 121309 h 1331509"/>
              <a:gd name="connsiteX23" fmla="*/ 466235 w 5122065"/>
              <a:gd name="connsiteY23" fmla="*/ 193964 h 1331509"/>
              <a:gd name="connsiteX24" fmla="*/ 729472 w 5122065"/>
              <a:gd name="connsiteY24" fmla="*/ 512618 h 1331509"/>
              <a:gd name="connsiteX25" fmla="*/ 923435 w 5122065"/>
              <a:gd name="connsiteY25" fmla="*/ 484909 h 1331509"/>
              <a:gd name="connsiteX26" fmla="*/ 1477617 w 5122065"/>
              <a:gd name="connsiteY26" fmla="*/ 678873 h 1331509"/>
              <a:gd name="connsiteX27" fmla="*/ 2419726 w 5122065"/>
              <a:gd name="connsiteY27" fmla="*/ 512618 h 1331509"/>
              <a:gd name="connsiteX28" fmla="*/ 3389544 w 5122065"/>
              <a:gd name="connsiteY28" fmla="*/ 290945 h 1331509"/>
              <a:gd name="connsiteX29" fmla="*/ 3514235 w 5122065"/>
              <a:gd name="connsiteY29" fmla="*/ 415636 h 1331509"/>
              <a:gd name="connsiteX30" fmla="*/ 3929872 w 5122065"/>
              <a:gd name="connsiteY30" fmla="*/ 263236 h 1331509"/>
              <a:gd name="connsiteX31" fmla="*/ 4276235 w 5122065"/>
              <a:gd name="connsiteY31" fmla="*/ 0 h 133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65" h="1331509">
                <a:moveTo>
                  <a:pt x="4276235" y="0"/>
                </a:moveTo>
                <a:cubicBezTo>
                  <a:pt x="4391689" y="0"/>
                  <a:pt x="4449417" y="180109"/>
                  <a:pt x="4622599" y="263236"/>
                </a:cubicBezTo>
                <a:cubicBezTo>
                  <a:pt x="4709190" y="304800"/>
                  <a:pt x="4832726" y="332509"/>
                  <a:pt x="4959438" y="365414"/>
                </a:cubicBezTo>
                <a:lnTo>
                  <a:pt x="5122065" y="413482"/>
                </a:lnTo>
                <a:lnTo>
                  <a:pt x="5089500" y="440694"/>
                </a:lnTo>
                <a:cubicBezTo>
                  <a:pt x="5010238" y="513665"/>
                  <a:pt x="4938079" y="608734"/>
                  <a:pt x="4844272" y="665018"/>
                </a:cubicBezTo>
                <a:cubicBezTo>
                  <a:pt x="4694181" y="755072"/>
                  <a:pt x="4460963" y="817418"/>
                  <a:pt x="4345508" y="886691"/>
                </a:cubicBezTo>
                <a:cubicBezTo>
                  <a:pt x="4230053" y="955964"/>
                  <a:pt x="4213889" y="1048327"/>
                  <a:pt x="4151544" y="1080654"/>
                </a:cubicBezTo>
                <a:cubicBezTo>
                  <a:pt x="4089199" y="1112981"/>
                  <a:pt x="4082271" y="1076036"/>
                  <a:pt x="3971435" y="1080654"/>
                </a:cubicBezTo>
                <a:cubicBezTo>
                  <a:pt x="3860599" y="1085272"/>
                  <a:pt x="3611217" y="1103746"/>
                  <a:pt x="3486526" y="1108364"/>
                </a:cubicBezTo>
                <a:cubicBezTo>
                  <a:pt x="3361835" y="1112982"/>
                  <a:pt x="3382617" y="1101437"/>
                  <a:pt x="3223290" y="1108364"/>
                </a:cubicBezTo>
                <a:cubicBezTo>
                  <a:pt x="3063963" y="1115291"/>
                  <a:pt x="2710671" y="1168400"/>
                  <a:pt x="2530562" y="1149927"/>
                </a:cubicBezTo>
                <a:cubicBezTo>
                  <a:pt x="2350453" y="1131454"/>
                  <a:pt x="2228071" y="1016000"/>
                  <a:pt x="2142635" y="997527"/>
                </a:cubicBezTo>
                <a:cubicBezTo>
                  <a:pt x="2057199" y="979054"/>
                  <a:pt x="2087217" y="1050636"/>
                  <a:pt x="2017944" y="1039091"/>
                </a:cubicBezTo>
                <a:cubicBezTo>
                  <a:pt x="1948671" y="1027546"/>
                  <a:pt x="1874781" y="939800"/>
                  <a:pt x="1726999" y="928254"/>
                </a:cubicBezTo>
                <a:cubicBezTo>
                  <a:pt x="1579217" y="916708"/>
                  <a:pt x="1269798" y="939800"/>
                  <a:pt x="1131253" y="969818"/>
                </a:cubicBezTo>
                <a:cubicBezTo>
                  <a:pt x="992708" y="999836"/>
                  <a:pt x="995017" y="1071419"/>
                  <a:pt x="895726" y="1108364"/>
                </a:cubicBezTo>
                <a:cubicBezTo>
                  <a:pt x="796435" y="1145309"/>
                  <a:pt x="653272" y="1154546"/>
                  <a:pt x="535508" y="1191491"/>
                </a:cubicBezTo>
                <a:cubicBezTo>
                  <a:pt x="417744" y="1228436"/>
                  <a:pt x="350780" y="1295400"/>
                  <a:pt x="189144" y="1330036"/>
                </a:cubicBezTo>
                <a:cubicBezTo>
                  <a:pt x="148735" y="1338695"/>
                  <a:pt x="96203" y="1308100"/>
                  <a:pt x="38476" y="1267149"/>
                </a:cubicBezTo>
                <a:lnTo>
                  <a:pt x="0" y="1238995"/>
                </a:lnTo>
                <a:lnTo>
                  <a:pt x="0" y="121717"/>
                </a:lnTo>
                <a:lnTo>
                  <a:pt x="19548" y="121309"/>
                </a:lnTo>
                <a:cubicBezTo>
                  <a:pt x="177238" y="124331"/>
                  <a:pt x="369542" y="156442"/>
                  <a:pt x="466235" y="193964"/>
                </a:cubicBezTo>
                <a:cubicBezTo>
                  <a:pt x="620944" y="254000"/>
                  <a:pt x="653272" y="464127"/>
                  <a:pt x="729472" y="512618"/>
                </a:cubicBezTo>
                <a:cubicBezTo>
                  <a:pt x="805672" y="561109"/>
                  <a:pt x="798744" y="457200"/>
                  <a:pt x="923435" y="484909"/>
                </a:cubicBezTo>
                <a:cubicBezTo>
                  <a:pt x="1048126" y="512618"/>
                  <a:pt x="1228235" y="674255"/>
                  <a:pt x="1477617" y="678873"/>
                </a:cubicBezTo>
                <a:cubicBezTo>
                  <a:pt x="1726999" y="683491"/>
                  <a:pt x="2101072" y="577273"/>
                  <a:pt x="2419726" y="512618"/>
                </a:cubicBezTo>
                <a:cubicBezTo>
                  <a:pt x="2738380" y="447963"/>
                  <a:pt x="3207126" y="307109"/>
                  <a:pt x="3389544" y="290945"/>
                </a:cubicBezTo>
                <a:cubicBezTo>
                  <a:pt x="3571962" y="274781"/>
                  <a:pt x="3424180" y="420254"/>
                  <a:pt x="3514235" y="415636"/>
                </a:cubicBezTo>
                <a:cubicBezTo>
                  <a:pt x="3604290" y="411018"/>
                  <a:pt x="3802872" y="332509"/>
                  <a:pt x="3929872" y="263236"/>
                </a:cubicBezTo>
                <a:cubicBezTo>
                  <a:pt x="4056872" y="193963"/>
                  <a:pt x="4160781" y="0"/>
                  <a:pt x="427623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4" name="任意形状 3"/>
          <p:cNvSpPr/>
          <p:nvPr/>
        </p:nvSpPr>
        <p:spPr>
          <a:xfrm>
            <a:off x="4307409" y="1417639"/>
            <a:ext cx="2969279" cy="712575"/>
          </a:xfrm>
          <a:custGeom>
            <a:avLst/>
            <a:gdLst>
              <a:gd name="connsiteX0" fmla="*/ 239912 w 3530860"/>
              <a:gd name="connsiteY0" fmla="*/ 926 h 1202770"/>
              <a:gd name="connsiteX1" fmla="*/ 664316 w 3530860"/>
              <a:gd name="connsiteY1" fmla="*/ 93794 h 1202770"/>
              <a:gd name="connsiteX2" fmla="*/ 1606425 w 3530860"/>
              <a:gd name="connsiteY2" fmla="*/ 273903 h 1202770"/>
              <a:gd name="connsiteX3" fmla="*/ 2700934 w 3530860"/>
              <a:gd name="connsiteY3" fmla="*/ 412448 h 1202770"/>
              <a:gd name="connsiteX4" fmla="*/ 2784061 w 3530860"/>
              <a:gd name="connsiteY4" fmla="*/ 592557 h 1202770"/>
              <a:gd name="connsiteX5" fmla="*/ 3324388 w 3530860"/>
              <a:gd name="connsiteY5" fmla="*/ 564848 h 1202770"/>
              <a:gd name="connsiteX6" fmla="*/ 3483716 w 3530860"/>
              <a:gd name="connsiteY6" fmla="*/ 663562 h 1202770"/>
              <a:gd name="connsiteX7" fmla="*/ 3530860 w 3530860"/>
              <a:gd name="connsiteY7" fmla="*/ 705992 h 1202770"/>
              <a:gd name="connsiteX8" fmla="*/ 3474191 w 3530860"/>
              <a:gd name="connsiteY8" fmla="*/ 745823 h 1202770"/>
              <a:gd name="connsiteX9" fmla="*/ 3227407 w 3530860"/>
              <a:gd name="connsiteY9" fmla="*/ 897357 h 1202770"/>
              <a:gd name="connsiteX10" fmla="*/ 2700934 w 3530860"/>
              <a:gd name="connsiteY10" fmla="*/ 1008194 h 1202770"/>
              <a:gd name="connsiteX11" fmla="*/ 2174461 w 3530860"/>
              <a:gd name="connsiteY11" fmla="*/ 1202157 h 1202770"/>
              <a:gd name="connsiteX12" fmla="*/ 1537152 w 3530860"/>
              <a:gd name="connsiteY12" fmla="*/ 938921 h 1202770"/>
              <a:gd name="connsiteX13" fmla="*/ 692025 w 3530860"/>
              <a:gd name="connsiteY13" fmla="*/ 675685 h 1202770"/>
              <a:gd name="connsiteX14" fmla="*/ 193261 w 3530860"/>
              <a:gd name="connsiteY14" fmla="*/ 163067 h 1202770"/>
              <a:gd name="connsiteX15" fmla="*/ 25599 w 3530860"/>
              <a:gd name="connsiteY15" fmla="*/ 85351 h 1202770"/>
              <a:gd name="connsiteX16" fmla="*/ 0 w 3530860"/>
              <a:gd name="connsiteY16" fmla="*/ 77785 h 1202770"/>
              <a:gd name="connsiteX17" fmla="*/ 16074 w 3530860"/>
              <a:gd name="connsiteY17" fmla="*/ 64353 h 1202770"/>
              <a:gd name="connsiteX18" fmla="*/ 123988 w 3530860"/>
              <a:gd name="connsiteY18" fmla="*/ 10667 h 1202770"/>
              <a:gd name="connsiteX19" fmla="*/ 239912 w 3530860"/>
              <a:gd name="connsiteY19" fmla="*/ 926 h 12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30860" h="1202770">
                <a:moveTo>
                  <a:pt x="239912" y="926"/>
                </a:moveTo>
                <a:cubicBezTo>
                  <a:pt x="356052" y="8502"/>
                  <a:pt x="479011" y="60889"/>
                  <a:pt x="664316" y="93794"/>
                </a:cubicBezTo>
                <a:cubicBezTo>
                  <a:pt x="911389" y="137667"/>
                  <a:pt x="1266989" y="220794"/>
                  <a:pt x="1606425" y="273903"/>
                </a:cubicBezTo>
                <a:cubicBezTo>
                  <a:pt x="1945861" y="327012"/>
                  <a:pt x="2504661" y="359339"/>
                  <a:pt x="2700934" y="412448"/>
                </a:cubicBezTo>
                <a:cubicBezTo>
                  <a:pt x="2897207" y="465557"/>
                  <a:pt x="2680152" y="567157"/>
                  <a:pt x="2784061" y="592557"/>
                </a:cubicBezTo>
                <a:cubicBezTo>
                  <a:pt x="2887970" y="617957"/>
                  <a:pt x="3181224" y="534830"/>
                  <a:pt x="3324388" y="564848"/>
                </a:cubicBezTo>
                <a:cubicBezTo>
                  <a:pt x="3395970" y="579857"/>
                  <a:pt x="3439843" y="620844"/>
                  <a:pt x="3483716" y="663562"/>
                </a:cubicBezTo>
                <a:lnTo>
                  <a:pt x="3530860" y="705992"/>
                </a:lnTo>
                <a:lnTo>
                  <a:pt x="3474191" y="745823"/>
                </a:lnTo>
                <a:cubicBezTo>
                  <a:pt x="3394238" y="803839"/>
                  <a:pt x="3310534" y="863875"/>
                  <a:pt x="3227407" y="897357"/>
                </a:cubicBezTo>
                <a:cubicBezTo>
                  <a:pt x="3061153" y="964321"/>
                  <a:pt x="2876425" y="957394"/>
                  <a:pt x="2700934" y="1008194"/>
                </a:cubicBezTo>
                <a:cubicBezTo>
                  <a:pt x="2525443" y="1058994"/>
                  <a:pt x="2368425" y="1213702"/>
                  <a:pt x="2174461" y="1202157"/>
                </a:cubicBezTo>
                <a:cubicBezTo>
                  <a:pt x="1980497" y="1190612"/>
                  <a:pt x="1784225" y="1026666"/>
                  <a:pt x="1537152" y="938921"/>
                </a:cubicBezTo>
                <a:cubicBezTo>
                  <a:pt x="1290079" y="851176"/>
                  <a:pt x="916007" y="804994"/>
                  <a:pt x="692025" y="675685"/>
                </a:cubicBezTo>
                <a:cubicBezTo>
                  <a:pt x="468043" y="546376"/>
                  <a:pt x="391843" y="287758"/>
                  <a:pt x="193261" y="163067"/>
                </a:cubicBezTo>
                <a:cubicBezTo>
                  <a:pt x="143616" y="131894"/>
                  <a:pt x="86321" y="106783"/>
                  <a:pt x="25599" y="85351"/>
                </a:cubicBezTo>
                <a:lnTo>
                  <a:pt x="0" y="77785"/>
                </a:lnTo>
                <a:lnTo>
                  <a:pt x="16074" y="64353"/>
                </a:lnTo>
                <a:cubicBezTo>
                  <a:pt x="49376" y="39675"/>
                  <a:pt x="84734" y="20481"/>
                  <a:pt x="123988" y="10667"/>
                </a:cubicBezTo>
                <a:cubicBezTo>
                  <a:pt x="163243" y="854"/>
                  <a:pt x="201198" y="-1600"/>
                  <a:pt x="239912" y="9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5" name="任意形状 4"/>
          <p:cNvSpPr/>
          <p:nvPr/>
        </p:nvSpPr>
        <p:spPr>
          <a:xfrm>
            <a:off x="7276691" y="1674220"/>
            <a:ext cx="1432589" cy="332679"/>
          </a:xfrm>
          <a:custGeom>
            <a:avLst/>
            <a:gdLst>
              <a:gd name="connsiteX0" fmla="*/ 1125297 w 1703535"/>
              <a:gd name="connsiteY0" fmla="*/ 143 h 561535"/>
              <a:gd name="connsiteX1" fmla="*/ 1262110 w 1703535"/>
              <a:gd name="connsiteY1" fmla="*/ 20925 h 561535"/>
              <a:gd name="connsiteX2" fmla="*/ 1456074 w 1703535"/>
              <a:gd name="connsiteY2" fmla="*/ 214889 h 561535"/>
              <a:gd name="connsiteX3" fmla="*/ 1691601 w 1703535"/>
              <a:gd name="connsiteY3" fmla="*/ 394998 h 561535"/>
              <a:gd name="connsiteX4" fmla="*/ 1703535 w 1703535"/>
              <a:gd name="connsiteY4" fmla="*/ 402494 h 561535"/>
              <a:gd name="connsiteX5" fmla="*/ 1629797 w 1703535"/>
              <a:gd name="connsiteY5" fmla="*/ 437536 h 561535"/>
              <a:gd name="connsiteX6" fmla="*/ 1414510 w 1703535"/>
              <a:gd name="connsiteY6" fmla="*/ 561252 h 561535"/>
              <a:gd name="connsiteX7" fmla="*/ 1054292 w 1703535"/>
              <a:gd name="connsiteY7" fmla="*/ 436561 h 561535"/>
              <a:gd name="connsiteX8" fmla="*/ 791056 w 1703535"/>
              <a:gd name="connsiteY8" fmla="*/ 505834 h 561535"/>
              <a:gd name="connsiteX9" fmla="*/ 652510 w 1703535"/>
              <a:gd name="connsiteY9" fmla="*/ 394998 h 561535"/>
              <a:gd name="connsiteX10" fmla="*/ 112183 w 1703535"/>
              <a:gd name="connsiteY10" fmla="*/ 339580 h 561535"/>
              <a:gd name="connsiteX11" fmla="*/ 22128 w 1703535"/>
              <a:gd name="connsiteY11" fmla="*/ 292821 h 561535"/>
              <a:gd name="connsiteX12" fmla="*/ 0 w 1703535"/>
              <a:gd name="connsiteY12" fmla="*/ 272905 h 561535"/>
              <a:gd name="connsiteX13" fmla="*/ 59904 w 1703535"/>
              <a:gd name="connsiteY13" fmla="*/ 230800 h 561535"/>
              <a:gd name="connsiteX14" fmla="*/ 167601 w 1703535"/>
              <a:gd name="connsiteY14" fmla="*/ 173325 h 561535"/>
              <a:gd name="connsiteX15" fmla="*/ 513965 w 1703535"/>
              <a:gd name="connsiteY15" fmla="*/ 159470 h 561535"/>
              <a:gd name="connsiteX16" fmla="*/ 957310 w 1703535"/>
              <a:gd name="connsiteY16" fmla="*/ 20925 h 561535"/>
              <a:gd name="connsiteX17" fmla="*/ 1125297 w 1703535"/>
              <a:gd name="connsiteY17" fmla="*/ 143 h 56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03535" h="561535">
                <a:moveTo>
                  <a:pt x="1125297" y="143"/>
                </a:moveTo>
                <a:cubicBezTo>
                  <a:pt x="1175519" y="-1011"/>
                  <a:pt x="1220546" y="4762"/>
                  <a:pt x="1262110" y="20925"/>
                </a:cubicBezTo>
                <a:cubicBezTo>
                  <a:pt x="1345237" y="53252"/>
                  <a:pt x="1384492" y="152544"/>
                  <a:pt x="1456074" y="214889"/>
                </a:cubicBezTo>
                <a:cubicBezTo>
                  <a:pt x="1527656" y="277234"/>
                  <a:pt x="1555365" y="309562"/>
                  <a:pt x="1691601" y="394998"/>
                </a:cubicBezTo>
                <a:lnTo>
                  <a:pt x="1703535" y="402494"/>
                </a:lnTo>
                <a:lnTo>
                  <a:pt x="1629797" y="437536"/>
                </a:lnTo>
                <a:cubicBezTo>
                  <a:pt x="1550891" y="488516"/>
                  <a:pt x="1497637" y="556057"/>
                  <a:pt x="1414510" y="561252"/>
                </a:cubicBezTo>
                <a:cubicBezTo>
                  <a:pt x="1303674" y="568179"/>
                  <a:pt x="1158201" y="445797"/>
                  <a:pt x="1054292" y="436561"/>
                </a:cubicBezTo>
                <a:cubicBezTo>
                  <a:pt x="950383" y="427325"/>
                  <a:pt x="858020" y="512761"/>
                  <a:pt x="791056" y="505834"/>
                </a:cubicBezTo>
                <a:cubicBezTo>
                  <a:pt x="724092" y="498907"/>
                  <a:pt x="765656" y="422707"/>
                  <a:pt x="652510" y="394998"/>
                </a:cubicBezTo>
                <a:cubicBezTo>
                  <a:pt x="539364" y="367289"/>
                  <a:pt x="255347" y="383453"/>
                  <a:pt x="112183" y="339580"/>
                </a:cubicBezTo>
                <a:cubicBezTo>
                  <a:pt x="76392" y="328612"/>
                  <a:pt x="47528" y="312015"/>
                  <a:pt x="22128" y="292821"/>
                </a:cubicBezTo>
                <a:lnTo>
                  <a:pt x="0" y="272905"/>
                </a:lnTo>
                <a:lnTo>
                  <a:pt x="59904" y="230800"/>
                </a:lnTo>
                <a:cubicBezTo>
                  <a:pt x="97462" y="206374"/>
                  <a:pt x="133542" y="186025"/>
                  <a:pt x="167601" y="173325"/>
                </a:cubicBezTo>
                <a:cubicBezTo>
                  <a:pt x="303837" y="122525"/>
                  <a:pt x="382347" y="184870"/>
                  <a:pt x="513965" y="159470"/>
                </a:cubicBezTo>
                <a:cubicBezTo>
                  <a:pt x="645583" y="134070"/>
                  <a:pt x="832619" y="44016"/>
                  <a:pt x="957310" y="20925"/>
                </a:cubicBezTo>
                <a:cubicBezTo>
                  <a:pt x="1019656" y="9380"/>
                  <a:pt x="1075074" y="1298"/>
                  <a:pt x="1125297" y="14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6" name="任意形状 5"/>
          <p:cNvSpPr/>
          <p:nvPr/>
        </p:nvSpPr>
        <p:spPr>
          <a:xfrm>
            <a:off x="8709273" y="1861018"/>
            <a:ext cx="434728" cy="228575"/>
          </a:xfrm>
          <a:custGeom>
            <a:avLst/>
            <a:gdLst>
              <a:gd name="connsiteX0" fmla="*/ 516948 w 516948"/>
              <a:gd name="connsiteY0" fmla="*/ 0 h 385814"/>
              <a:gd name="connsiteX1" fmla="*/ 516948 w 516948"/>
              <a:gd name="connsiteY1" fmla="*/ 385814 h 385814"/>
              <a:gd name="connsiteX2" fmla="*/ 415392 w 516948"/>
              <a:gd name="connsiteY2" fmla="*/ 335249 h 385814"/>
              <a:gd name="connsiteX3" fmla="*/ 44134 w 516948"/>
              <a:gd name="connsiteY3" fmla="*/ 114916 h 385814"/>
              <a:gd name="connsiteX4" fmla="*/ 0 w 516948"/>
              <a:gd name="connsiteY4" fmla="*/ 87194 h 385814"/>
              <a:gd name="connsiteX5" fmla="*/ 15775 w 516948"/>
              <a:gd name="connsiteY5" fmla="*/ 79698 h 385814"/>
              <a:gd name="connsiteX6" fmla="*/ 480132 w 516948"/>
              <a:gd name="connsiteY6" fmla="*/ 11033 h 385814"/>
              <a:gd name="connsiteX7" fmla="*/ 516948 w 516948"/>
              <a:gd name="connsiteY7" fmla="*/ 0 h 38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948" h="385814">
                <a:moveTo>
                  <a:pt x="516948" y="0"/>
                </a:moveTo>
                <a:lnTo>
                  <a:pt x="516948" y="385814"/>
                </a:lnTo>
                <a:lnTo>
                  <a:pt x="415392" y="335249"/>
                </a:lnTo>
                <a:cubicBezTo>
                  <a:pt x="282619" y="263722"/>
                  <a:pt x="145336" y="178439"/>
                  <a:pt x="44134" y="114916"/>
                </a:cubicBezTo>
                <a:lnTo>
                  <a:pt x="0" y="87194"/>
                </a:lnTo>
                <a:lnTo>
                  <a:pt x="15775" y="79698"/>
                </a:lnTo>
                <a:cubicBezTo>
                  <a:pt x="134981" y="43330"/>
                  <a:pt x="353191" y="40551"/>
                  <a:pt x="480132" y="11033"/>
                </a:cubicBezTo>
                <a:lnTo>
                  <a:pt x="5169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" name="任意形状 6"/>
          <p:cNvSpPr/>
          <p:nvPr/>
        </p:nvSpPr>
        <p:spPr>
          <a:xfrm>
            <a:off x="8" y="889206"/>
            <a:ext cx="9143999" cy="1023477"/>
          </a:xfrm>
          <a:custGeom>
            <a:avLst/>
            <a:gdLst>
              <a:gd name="connsiteX0" fmla="*/ 4175722 w 10873408"/>
              <a:gd name="connsiteY0" fmla="*/ 2061 h 1727548"/>
              <a:gd name="connsiteX1" fmla="*/ 4220817 w 10873408"/>
              <a:gd name="connsiteY1" fmla="*/ 2088 h 1727548"/>
              <a:gd name="connsiteX2" fmla="*/ 4608744 w 10873408"/>
              <a:gd name="connsiteY2" fmla="*/ 320743 h 1727548"/>
              <a:gd name="connsiteX3" fmla="*/ 5135217 w 10873408"/>
              <a:gd name="connsiteY3" fmla="*/ 390015 h 1727548"/>
              <a:gd name="connsiteX4" fmla="*/ 5689399 w 10873408"/>
              <a:gd name="connsiteY4" fmla="*/ 542415 h 1727548"/>
              <a:gd name="connsiteX5" fmla="*/ 6437544 w 10873408"/>
              <a:gd name="connsiteY5" fmla="*/ 528561 h 1727548"/>
              <a:gd name="connsiteX6" fmla="*/ 6853181 w 10873408"/>
              <a:gd name="connsiteY6" fmla="*/ 653252 h 1727548"/>
              <a:gd name="connsiteX7" fmla="*/ 7268817 w 10873408"/>
              <a:gd name="connsiteY7" fmla="*/ 570124 h 1727548"/>
              <a:gd name="connsiteX8" fmla="*/ 7753726 w 10873408"/>
              <a:gd name="connsiteY8" fmla="*/ 597834 h 1727548"/>
              <a:gd name="connsiteX9" fmla="*/ 8127799 w 10873408"/>
              <a:gd name="connsiteY9" fmla="*/ 694815 h 1727548"/>
              <a:gd name="connsiteX10" fmla="*/ 8501872 w 10873408"/>
              <a:gd name="connsiteY10" fmla="*/ 528561 h 1727548"/>
              <a:gd name="connsiteX11" fmla="*/ 8751253 w 10873408"/>
              <a:gd name="connsiteY11" fmla="*/ 334597 h 1727548"/>
              <a:gd name="connsiteX12" fmla="*/ 9139181 w 10873408"/>
              <a:gd name="connsiteY12" fmla="*/ 293034 h 1727548"/>
              <a:gd name="connsiteX13" fmla="*/ 9471690 w 10873408"/>
              <a:gd name="connsiteY13" fmla="*/ 500852 h 1727548"/>
              <a:gd name="connsiteX14" fmla="*/ 10039726 w 10873408"/>
              <a:gd name="connsiteY14" fmla="*/ 403870 h 1727548"/>
              <a:gd name="connsiteX15" fmla="*/ 10247544 w 10873408"/>
              <a:gd name="connsiteY15" fmla="*/ 445434 h 1727548"/>
              <a:gd name="connsiteX16" fmla="*/ 10399944 w 10873408"/>
              <a:gd name="connsiteY16" fmla="*/ 237615 h 1727548"/>
              <a:gd name="connsiteX17" fmla="*/ 10732453 w 10873408"/>
              <a:gd name="connsiteY17" fmla="*/ 473143 h 1727548"/>
              <a:gd name="connsiteX18" fmla="*/ 10843181 w 10873408"/>
              <a:gd name="connsiteY18" fmla="*/ 479421 h 1727548"/>
              <a:gd name="connsiteX19" fmla="*/ 10873408 w 10873408"/>
              <a:gd name="connsiteY19" fmla="*/ 474933 h 1727548"/>
              <a:gd name="connsiteX20" fmla="*/ 10873408 w 10873408"/>
              <a:gd name="connsiteY20" fmla="*/ 1640354 h 1727548"/>
              <a:gd name="connsiteX21" fmla="*/ 10836592 w 10873408"/>
              <a:gd name="connsiteY21" fmla="*/ 1651387 h 1727548"/>
              <a:gd name="connsiteX22" fmla="*/ 10372235 w 10873408"/>
              <a:gd name="connsiteY22" fmla="*/ 1720052 h 1727548"/>
              <a:gd name="connsiteX23" fmla="*/ 10356460 w 10873408"/>
              <a:gd name="connsiteY23" fmla="*/ 1727548 h 1727548"/>
              <a:gd name="connsiteX24" fmla="*/ 10344526 w 10873408"/>
              <a:gd name="connsiteY24" fmla="*/ 1720052 h 1727548"/>
              <a:gd name="connsiteX25" fmla="*/ 10108999 w 10873408"/>
              <a:gd name="connsiteY25" fmla="*/ 1539943 h 1727548"/>
              <a:gd name="connsiteX26" fmla="*/ 9915035 w 10873408"/>
              <a:gd name="connsiteY26" fmla="*/ 1345979 h 1727548"/>
              <a:gd name="connsiteX27" fmla="*/ 9610235 w 10873408"/>
              <a:gd name="connsiteY27" fmla="*/ 1345979 h 1727548"/>
              <a:gd name="connsiteX28" fmla="*/ 9166890 w 10873408"/>
              <a:gd name="connsiteY28" fmla="*/ 1484524 h 1727548"/>
              <a:gd name="connsiteX29" fmla="*/ 8820526 w 10873408"/>
              <a:gd name="connsiteY29" fmla="*/ 1498379 h 1727548"/>
              <a:gd name="connsiteX30" fmla="*/ 8712829 w 10873408"/>
              <a:gd name="connsiteY30" fmla="*/ 1555854 h 1727548"/>
              <a:gd name="connsiteX31" fmla="*/ 8652925 w 10873408"/>
              <a:gd name="connsiteY31" fmla="*/ 1597959 h 1727548"/>
              <a:gd name="connsiteX32" fmla="*/ 8605781 w 10873408"/>
              <a:gd name="connsiteY32" fmla="*/ 1555529 h 1727548"/>
              <a:gd name="connsiteX33" fmla="*/ 8446453 w 10873408"/>
              <a:gd name="connsiteY33" fmla="*/ 1456815 h 1727548"/>
              <a:gd name="connsiteX34" fmla="*/ 7906126 w 10873408"/>
              <a:gd name="connsiteY34" fmla="*/ 1484524 h 1727548"/>
              <a:gd name="connsiteX35" fmla="*/ 7822999 w 10873408"/>
              <a:gd name="connsiteY35" fmla="*/ 1304415 h 1727548"/>
              <a:gd name="connsiteX36" fmla="*/ 6728490 w 10873408"/>
              <a:gd name="connsiteY36" fmla="*/ 1165870 h 1727548"/>
              <a:gd name="connsiteX37" fmla="*/ 5786381 w 10873408"/>
              <a:gd name="connsiteY37" fmla="*/ 985761 h 1727548"/>
              <a:gd name="connsiteX38" fmla="*/ 5246053 w 10873408"/>
              <a:gd name="connsiteY38" fmla="*/ 902634 h 1727548"/>
              <a:gd name="connsiteX39" fmla="*/ 5138139 w 10873408"/>
              <a:gd name="connsiteY39" fmla="*/ 956320 h 1727548"/>
              <a:gd name="connsiteX40" fmla="*/ 5122065 w 10873408"/>
              <a:gd name="connsiteY40" fmla="*/ 969752 h 1727548"/>
              <a:gd name="connsiteX41" fmla="*/ 4959438 w 10873408"/>
              <a:gd name="connsiteY41" fmla="*/ 921684 h 1727548"/>
              <a:gd name="connsiteX42" fmla="*/ 4622599 w 10873408"/>
              <a:gd name="connsiteY42" fmla="*/ 819506 h 1727548"/>
              <a:gd name="connsiteX43" fmla="*/ 4276235 w 10873408"/>
              <a:gd name="connsiteY43" fmla="*/ 556270 h 1727548"/>
              <a:gd name="connsiteX44" fmla="*/ 3929872 w 10873408"/>
              <a:gd name="connsiteY44" fmla="*/ 819506 h 1727548"/>
              <a:gd name="connsiteX45" fmla="*/ 3514235 w 10873408"/>
              <a:gd name="connsiteY45" fmla="*/ 971906 h 1727548"/>
              <a:gd name="connsiteX46" fmla="*/ 3389544 w 10873408"/>
              <a:gd name="connsiteY46" fmla="*/ 847215 h 1727548"/>
              <a:gd name="connsiteX47" fmla="*/ 2419726 w 10873408"/>
              <a:gd name="connsiteY47" fmla="*/ 1068888 h 1727548"/>
              <a:gd name="connsiteX48" fmla="*/ 1477617 w 10873408"/>
              <a:gd name="connsiteY48" fmla="*/ 1235143 h 1727548"/>
              <a:gd name="connsiteX49" fmla="*/ 923435 w 10873408"/>
              <a:gd name="connsiteY49" fmla="*/ 1041179 h 1727548"/>
              <a:gd name="connsiteX50" fmla="*/ 729472 w 10873408"/>
              <a:gd name="connsiteY50" fmla="*/ 1068888 h 1727548"/>
              <a:gd name="connsiteX51" fmla="*/ 466235 w 10873408"/>
              <a:gd name="connsiteY51" fmla="*/ 750234 h 1727548"/>
              <a:gd name="connsiteX52" fmla="*/ 19548 w 10873408"/>
              <a:gd name="connsiteY52" fmla="*/ 677579 h 1727548"/>
              <a:gd name="connsiteX53" fmla="*/ 0 w 10873408"/>
              <a:gd name="connsiteY53" fmla="*/ 677987 h 1727548"/>
              <a:gd name="connsiteX54" fmla="*/ 0 w 10873408"/>
              <a:gd name="connsiteY54" fmla="*/ 147146 h 1727548"/>
              <a:gd name="connsiteX55" fmla="*/ 57661 w 10873408"/>
              <a:gd name="connsiteY55" fmla="*/ 239983 h 1727548"/>
              <a:gd name="connsiteX56" fmla="*/ 216853 w 10873408"/>
              <a:gd name="connsiteY56" fmla="*/ 459288 h 1727548"/>
              <a:gd name="connsiteX57" fmla="*/ 493944 w 10873408"/>
              <a:gd name="connsiteY57" fmla="*/ 514706 h 1727548"/>
              <a:gd name="connsiteX58" fmla="*/ 881872 w 10873408"/>
              <a:gd name="connsiteY58" fmla="*/ 708670 h 1727548"/>
              <a:gd name="connsiteX59" fmla="*/ 1145108 w 10873408"/>
              <a:gd name="connsiteY59" fmla="*/ 805652 h 1727548"/>
              <a:gd name="connsiteX60" fmla="*/ 1283653 w 10873408"/>
              <a:gd name="connsiteY60" fmla="*/ 958052 h 1727548"/>
              <a:gd name="connsiteX61" fmla="*/ 1533035 w 10873408"/>
              <a:gd name="connsiteY61" fmla="*/ 944197 h 1727548"/>
              <a:gd name="connsiteX62" fmla="*/ 1671581 w 10873408"/>
              <a:gd name="connsiteY62" fmla="*/ 833361 h 1727548"/>
              <a:gd name="connsiteX63" fmla="*/ 1837835 w 10873408"/>
              <a:gd name="connsiteY63" fmla="*/ 680961 h 1727548"/>
              <a:gd name="connsiteX64" fmla="*/ 1976381 w 10873408"/>
              <a:gd name="connsiteY64" fmla="*/ 764088 h 1727548"/>
              <a:gd name="connsiteX65" fmla="*/ 2239617 w 10873408"/>
              <a:gd name="connsiteY65" fmla="*/ 653252 h 1727548"/>
              <a:gd name="connsiteX66" fmla="*/ 2405872 w 10873408"/>
              <a:gd name="connsiteY66" fmla="*/ 750234 h 1727548"/>
              <a:gd name="connsiteX67" fmla="*/ 2669108 w 10873408"/>
              <a:gd name="connsiteY67" fmla="*/ 528561 h 1727548"/>
              <a:gd name="connsiteX68" fmla="*/ 2890781 w 10873408"/>
              <a:gd name="connsiteY68" fmla="*/ 556270 h 1727548"/>
              <a:gd name="connsiteX69" fmla="*/ 3098599 w 10873408"/>
              <a:gd name="connsiteY69" fmla="*/ 459288 h 1727548"/>
              <a:gd name="connsiteX70" fmla="*/ 3209435 w 10873408"/>
              <a:gd name="connsiteY70" fmla="*/ 459288 h 1727548"/>
              <a:gd name="connsiteX71" fmla="*/ 3403399 w 10873408"/>
              <a:gd name="connsiteY71" fmla="*/ 320743 h 1727548"/>
              <a:gd name="connsiteX72" fmla="*/ 3500381 w 10873408"/>
              <a:gd name="connsiteY72" fmla="*/ 168343 h 1727548"/>
              <a:gd name="connsiteX73" fmla="*/ 3874453 w 10873408"/>
              <a:gd name="connsiteY73" fmla="*/ 182197 h 1727548"/>
              <a:gd name="connsiteX74" fmla="*/ 4175722 w 10873408"/>
              <a:gd name="connsiteY74" fmla="*/ 2061 h 172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873408" h="1727548">
                <a:moveTo>
                  <a:pt x="4175722" y="2061"/>
                </a:moveTo>
                <a:cubicBezTo>
                  <a:pt x="4190510" y="-582"/>
                  <a:pt x="4205519" y="-798"/>
                  <a:pt x="4220817" y="2088"/>
                </a:cubicBezTo>
                <a:cubicBezTo>
                  <a:pt x="4343199" y="25179"/>
                  <a:pt x="4456344" y="256088"/>
                  <a:pt x="4608744" y="320743"/>
                </a:cubicBezTo>
                <a:cubicBezTo>
                  <a:pt x="4761144" y="385398"/>
                  <a:pt x="4955108" y="353070"/>
                  <a:pt x="5135217" y="390015"/>
                </a:cubicBezTo>
                <a:cubicBezTo>
                  <a:pt x="5315326" y="426960"/>
                  <a:pt x="5472345" y="519324"/>
                  <a:pt x="5689399" y="542415"/>
                </a:cubicBezTo>
                <a:cubicBezTo>
                  <a:pt x="5906453" y="565506"/>
                  <a:pt x="6243580" y="510088"/>
                  <a:pt x="6437544" y="528561"/>
                </a:cubicBezTo>
                <a:cubicBezTo>
                  <a:pt x="6631508" y="547034"/>
                  <a:pt x="6714636" y="646325"/>
                  <a:pt x="6853181" y="653252"/>
                </a:cubicBezTo>
                <a:cubicBezTo>
                  <a:pt x="6991727" y="660179"/>
                  <a:pt x="7118726" y="579360"/>
                  <a:pt x="7268817" y="570124"/>
                </a:cubicBezTo>
                <a:cubicBezTo>
                  <a:pt x="7418908" y="560888"/>
                  <a:pt x="7610562" y="577052"/>
                  <a:pt x="7753726" y="597834"/>
                </a:cubicBezTo>
                <a:cubicBezTo>
                  <a:pt x="7896890" y="618616"/>
                  <a:pt x="8003108" y="706360"/>
                  <a:pt x="8127799" y="694815"/>
                </a:cubicBezTo>
                <a:cubicBezTo>
                  <a:pt x="8252490" y="683270"/>
                  <a:pt x="8397963" y="588597"/>
                  <a:pt x="8501872" y="528561"/>
                </a:cubicBezTo>
                <a:cubicBezTo>
                  <a:pt x="8605781" y="468525"/>
                  <a:pt x="8645035" y="373851"/>
                  <a:pt x="8751253" y="334597"/>
                </a:cubicBezTo>
                <a:cubicBezTo>
                  <a:pt x="8857471" y="295343"/>
                  <a:pt x="9019108" y="265325"/>
                  <a:pt x="9139181" y="293034"/>
                </a:cubicBezTo>
                <a:cubicBezTo>
                  <a:pt x="9259254" y="320743"/>
                  <a:pt x="9321599" y="482379"/>
                  <a:pt x="9471690" y="500852"/>
                </a:cubicBezTo>
                <a:cubicBezTo>
                  <a:pt x="9621781" y="519325"/>
                  <a:pt x="9910417" y="413106"/>
                  <a:pt x="10039726" y="403870"/>
                </a:cubicBezTo>
                <a:cubicBezTo>
                  <a:pt x="10169035" y="394634"/>
                  <a:pt x="10187508" y="473143"/>
                  <a:pt x="10247544" y="445434"/>
                </a:cubicBezTo>
                <a:cubicBezTo>
                  <a:pt x="10307580" y="417725"/>
                  <a:pt x="10319126" y="232997"/>
                  <a:pt x="10399944" y="237615"/>
                </a:cubicBezTo>
                <a:cubicBezTo>
                  <a:pt x="10480762" y="242233"/>
                  <a:pt x="10600835" y="436198"/>
                  <a:pt x="10732453" y="473143"/>
                </a:cubicBezTo>
                <a:cubicBezTo>
                  <a:pt x="10765357" y="482380"/>
                  <a:pt x="10803169" y="482957"/>
                  <a:pt x="10843181" y="479421"/>
                </a:cubicBezTo>
                <a:lnTo>
                  <a:pt x="10873408" y="474933"/>
                </a:lnTo>
                <a:lnTo>
                  <a:pt x="10873408" y="1640354"/>
                </a:lnTo>
                <a:lnTo>
                  <a:pt x="10836592" y="1651387"/>
                </a:lnTo>
                <a:cubicBezTo>
                  <a:pt x="10709651" y="1680905"/>
                  <a:pt x="10491441" y="1683684"/>
                  <a:pt x="10372235" y="1720052"/>
                </a:cubicBezTo>
                <a:lnTo>
                  <a:pt x="10356460" y="1727548"/>
                </a:lnTo>
                <a:lnTo>
                  <a:pt x="10344526" y="1720052"/>
                </a:lnTo>
                <a:cubicBezTo>
                  <a:pt x="10208290" y="1634616"/>
                  <a:pt x="10180581" y="1602288"/>
                  <a:pt x="10108999" y="1539943"/>
                </a:cubicBezTo>
                <a:cubicBezTo>
                  <a:pt x="10037417" y="1477598"/>
                  <a:pt x="9998162" y="1378306"/>
                  <a:pt x="9915035" y="1345979"/>
                </a:cubicBezTo>
                <a:cubicBezTo>
                  <a:pt x="9831908" y="1313652"/>
                  <a:pt x="9734926" y="1322888"/>
                  <a:pt x="9610235" y="1345979"/>
                </a:cubicBezTo>
                <a:cubicBezTo>
                  <a:pt x="9485544" y="1369070"/>
                  <a:pt x="9298508" y="1459124"/>
                  <a:pt x="9166890" y="1484524"/>
                </a:cubicBezTo>
                <a:cubicBezTo>
                  <a:pt x="9035272" y="1509924"/>
                  <a:pt x="8956762" y="1447579"/>
                  <a:pt x="8820526" y="1498379"/>
                </a:cubicBezTo>
                <a:cubicBezTo>
                  <a:pt x="8786467" y="1511079"/>
                  <a:pt x="8750387" y="1531428"/>
                  <a:pt x="8712829" y="1555854"/>
                </a:cubicBezTo>
                <a:lnTo>
                  <a:pt x="8652925" y="1597959"/>
                </a:lnTo>
                <a:lnTo>
                  <a:pt x="8605781" y="1555529"/>
                </a:lnTo>
                <a:cubicBezTo>
                  <a:pt x="8561908" y="1512811"/>
                  <a:pt x="8518035" y="1471824"/>
                  <a:pt x="8446453" y="1456815"/>
                </a:cubicBezTo>
                <a:cubicBezTo>
                  <a:pt x="8303289" y="1426797"/>
                  <a:pt x="8010035" y="1509924"/>
                  <a:pt x="7906126" y="1484524"/>
                </a:cubicBezTo>
                <a:cubicBezTo>
                  <a:pt x="7802217" y="1459124"/>
                  <a:pt x="8019272" y="1357524"/>
                  <a:pt x="7822999" y="1304415"/>
                </a:cubicBezTo>
                <a:cubicBezTo>
                  <a:pt x="7626726" y="1251306"/>
                  <a:pt x="7067926" y="1218979"/>
                  <a:pt x="6728490" y="1165870"/>
                </a:cubicBezTo>
                <a:cubicBezTo>
                  <a:pt x="6389054" y="1112761"/>
                  <a:pt x="6033454" y="1029634"/>
                  <a:pt x="5786381" y="985761"/>
                </a:cubicBezTo>
                <a:cubicBezTo>
                  <a:pt x="5539308" y="941888"/>
                  <a:pt x="5403071" y="863380"/>
                  <a:pt x="5246053" y="902634"/>
                </a:cubicBezTo>
                <a:cubicBezTo>
                  <a:pt x="5206799" y="912448"/>
                  <a:pt x="5171441" y="931642"/>
                  <a:pt x="5138139" y="956320"/>
                </a:cubicBezTo>
                <a:lnTo>
                  <a:pt x="5122065" y="969752"/>
                </a:lnTo>
                <a:lnTo>
                  <a:pt x="4959438" y="921684"/>
                </a:lnTo>
                <a:cubicBezTo>
                  <a:pt x="4832726" y="888779"/>
                  <a:pt x="4709190" y="861070"/>
                  <a:pt x="4622599" y="819506"/>
                </a:cubicBezTo>
                <a:cubicBezTo>
                  <a:pt x="4449417" y="736379"/>
                  <a:pt x="4391689" y="556270"/>
                  <a:pt x="4276235" y="556270"/>
                </a:cubicBezTo>
                <a:cubicBezTo>
                  <a:pt x="4160781" y="556270"/>
                  <a:pt x="4056872" y="750233"/>
                  <a:pt x="3929872" y="819506"/>
                </a:cubicBezTo>
                <a:cubicBezTo>
                  <a:pt x="3802872" y="888779"/>
                  <a:pt x="3604290" y="967288"/>
                  <a:pt x="3514235" y="971906"/>
                </a:cubicBezTo>
                <a:cubicBezTo>
                  <a:pt x="3424180" y="976524"/>
                  <a:pt x="3571962" y="831051"/>
                  <a:pt x="3389544" y="847215"/>
                </a:cubicBezTo>
                <a:cubicBezTo>
                  <a:pt x="3207126" y="863379"/>
                  <a:pt x="2738380" y="1004233"/>
                  <a:pt x="2419726" y="1068888"/>
                </a:cubicBezTo>
                <a:cubicBezTo>
                  <a:pt x="2101072" y="1133543"/>
                  <a:pt x="1726999" y="1239761"/>
                  <a:pt x="1477617" y="1235143"/>
                </a:cubicBezTo>
                <a:cubicBezTo>
                  <a:pt x="1228235" y="1230525"/>
                  <a:pt x="1048126" y="1068888"/>
                  <a:pt x="923435" y="1041179"/>
                </a:cubicBezTo>
                <a:cubicBezTo>
                  <a:pt x="798744" y="1013470"/>
                  <a:pt x="805672" y="1117379"/>
                  <a:pt x="729472" y="1068888"/>
                </a:cubicBezTo>
                <a:cubicBezTo>
                  <a:pt x="653272" y="1020397"/>
                  <a:pt x="620944" y="810270"/>
                  <a:pt x="466235" y="750234"/>
                </a:cubicBezTo>
                <a:cubicBezTo>
                  <a:pt x="369542" y="712712"/>
                  <a:pt x="177238" y="680601"/>
                  <a:pt x="19548" y="677579"/>
                </a:cubicBezTo>
                <a:lnTo>
                  <a:pt x="0" y="677987"/>
                </a:lnTo>
                <a:lnTo>
                  <a:pt x="0" y="147146"/>
                </a:lnTo>
                <a:lnTo>
                  <a:pt x="57661" y="239983"/>
                </a:lnTo>
                <a:cubicBezTo>
                  <a:pt x="116733" y="333948"/>
                  <a:pt x="174424" y="420322"/>
                  <a:pt x="216853" y="459288"/>
                </a:cubicBezTo>
                <a:cubicBezTo>
                  <a:pt x="329998" y="563197"/>
                  <a:pt x="383108" y="473142"/>
                  <a:pt x="493944" y="514706"/>
                </a:cubicBezTo>
                <a:cubicBezTo>
                  <a:pt x="604780" y="556270"/>
                  <a:pt x="773345" y="660179"/>
                  <a:pt x="881872" y="708670"/>
                </a:cubicBezTo>
                <a:cubicBezTo>
                  <a:pt x="990399" y="757161"/>
                  <a:pt x="1078145" y="764088"/>
                  <a:pt x="1145108" y="805652"/>
                </a:cubicBezTo>
                <a:cubicBezTo>
                  <a:pt x="1212072" y="847216"/>
                  <a:pt x="1218999" y="934961"/>
                  <a:pt x="1283653" y="958052"/>
                </a:cubicBezTo>
                <a:cubicBezTo>
                  <a:pt x="1348307" y="981143"/>
                  <a:pt x="1468380" y="964979"/>
                  <a:pt x="1533035" y="944197"/>
                </a:cubicBezTo>
                <a:cubicBezTo>
                  <a:pt x="1597690" y="923415"/>
                  <a:pt x="1620781" y="877234"/>
                  <a:pt x="1671581" y="833361"/>
                </a:cubicBezTo>
                <a:cubicBezTo>
                  <a:pt x="1722381" y="789488"/>
                  <a:pt x="1787035" y="692507"/>
                  <a:pt x="1837835" y="680961"/>
                </a:cubicBezTo>
                <a:cubicBezTo>
                  <a:pt x="1888635" y="669415"/>
                  <a:pt x="1909417" y="768706"/>
                  <a:pt x="1976381" y="764088"/>
                </a:cubicBezTo>
                <a:cubicBezTo>
                  <a:pt x="2043345" y="759470"/>
                  <a:pt x="2168035" y="655561"/>
                  <a:pt x="2239617" y="653252"/>
                </a:cubicBezTo>
                <a:cubicBezTo>
                  <a:pt x="2311199" y="650943"/>
                  <a:pt x="2334290" y="771016"/>
                  <a:pt x="2405872" y="750234"/>
                </a:cubicBezTo>
                <a:cubicBezTo>
                  <a:pt x="2477454" y="729452"/>
                  <a:pt x="2588290" y="560888"/>
                  <a:pt x="2669108" y="528561"/>
                </a:cubicBezTo>
                <a:cubicBezTo>
                  <a:pt x="2749926" y="496234"/>
                  <a:pt x="2819199" y="567816"/>
                  <a:pt x="2890781" y="556270"/>
                </a:cubicBezTo>
                <a:cubicBezTo>
                  <a:pt x="2962363" y="544724"/>
                  <a:pt x="3045490" y="475452"/>
                  <a:pt x="3098599" y="459288"/>
                </a:cubicBezTo>
                <a:cubicBezTo>
                  <a:pt x="3151708" y="443124"/>
                  <a:pt x="3158635" y="482379"/>
                  <a:pt x="3209435" y="459288"/>
                </a:cubicBezTo>
                <a:cubicBezTo>
                  <a:pt x="3260235" y="436197"/>
                  <a:pt x="3354908" y="369234"/>
                  <a:pt x="3403399" y="320743"/>
                </a:cubicBezTo>
                <a:cubicBezTo>
                  <a:pt x="3451890" y="272252"/>
                  <a:pt x="3421872" y="191434"/>
                  <a:pt x="3500381" y="168343"/>
                </a:cubicBezTo>
                <a:cubicBezTo>
                  <a:pt x="3578890" y="145252"/>
                  <a:pt x="3754380" y="209906"/>
                  <a:pt x="3874453" y="182197"/>
                </a:cubicBezTo>
                <a:cubicBezTo>
                  <a:pt x="3979517" y="157952"/>
                  <a:pt x="4072205" y="20561"/>
                  <a:pt x="4175722" y="206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任意形状 7"/>
          <p:cNvSpPr/>
          <p:nvPr/>
        </p:nvSpPr>
        <p:spPr>
          <a:xfrm>
            <a:off x="8" y="1463730"/>
            <a:ext cx="9143999" cy="1334345"/>
          </a:xfrm>
          <a:custGeom>
            <a:avLst/>
            <a:gdLst>
              <a:gd name="connsiteX0" fmla="*/ 2847466 w 12191999"/>
              <a:gd name="connsiteY0" fmla="*/ 1046402 h 1334345"/>
              <a:gd name="connsiteX1" fmla="*/ 2891951 w 12191999"/>
              <a:gd name="connsiteY1" fmla="*/ 1059437 h 1334345"/>
              <a:gd name="connsiteX2" fmla="*/ 2931128 w 12191999"/>
              <a:gd name="connsiteY2" fmla="*/ 1072321 h 1334345"/>
              <a:gd name="connsiteX3" fmla="*/ 2891953 w 12191999"/>
              <a:gd name="connsiteY3" fmla="*/ 1059438 h 1334345"/>
              <a:gd name="connsiteX4" fmla="*/ 2673480 w 12191999"/>
              <a:gd name="connsiteY4" fmla="*/ 1012610 h 1334345"/>
              <a:gd name="connsiteX5" fmla="*/ 2481271 w 12191999"/>
              <a:gd name="connsiteY5" fmla="*/ 1061188 h 1334345"/>
              <a:gd name="connsiteX6" fmla="*/ 2438898 w 12191999"/>
              <a:gd name="connsiteY6" fmla="*/ 1067709 h 1334345"/>
              <a:gd name="connsiteX7" fmla="*/ 2419283 w 12191999"/>
              <a:gd name="connsiteY7" fmla="*/ 1063157 h 1334345"/>
              <a:gd name="connsiteX8" fmla="*/ 2438897 w 12191999"/>
              <a:gd name="connsiteY8" fmla="*/ 1067709 h 1334345"/>
              <a:gd name="connsiteX9" fmla="*/ 2438898 w 12191999"/>
              <a:gd name="connsiteY9" fmla="*/ 1067709 h 1334345"/>
              <a:gd name="connsiteX10" fmla="*/ 2438898 w 12191999"/>
              <a:gd name="connsiteY10" fmla="*/ 1067709 h 1334345"/>
              <a:gd name="connsiteX11" fmla="*/ 2590271 w 12191999"/>
              <a:gd name="connsiteY11" fmla="*/ 1020751 h 1334345"/>
              <a:gd name="connsiteX12" fmla="*/ 2673481 w 12191999"/>
              <a:gd name="connsiteY12" fmla="*/ 1012610 h 1334345"/>
              <a:gd name="connsiteX13" fmla="*/ 2692964 w 12191999"/>
              <a:gd name="connsiteY13" fmla="*/ 1014492 h 1334345"/>
              <a:gd name="connsiteX14" fmla="*/ 2734057 w 12191999"/>
              <a:gd name="connsiteY14" fmla="*/ 1018461 h 1334345"/>
              <a:gd name="connsiteX15" fmla="*/ 2734056 w 12191999"/>
              <a:gd name="connsiteY15" fmla="*/ 1018461 h 1334345"/>
              <a:gd name="connsiteX16" fmla="*/ 2692964 w 12191999"/>
              <a:gd name="connsiteY16" fmla="*/ 1014492 h 1334345"/>
              <a:gd name="connsiteX17" fmla="*/ 2673482 w 12191999"/>
              <a:gd name="connsiteY17" fmla="*/ 1012610 h 1334345"/>
              <a:gd name="connsiteX18" fmla="*/ 2673481 w 12191999"/>
              <a:gd name="connsiteY18" fmla="*/ 1012610 h 1334345"/>
              <a:gd name="connsiteX19" fmla="*/ 344633 w 12191999"/>
              <a:gd name="connsiteY19" fmla="*/ 863663 h 1334345"/>
              <a:gd name="connsiteX20" fmla="*/ 419394 w 12191999"/>
              <a:gd name="connsiteY20" fmla="*/ 878925 h 1334345"/>
              <a:gd name="connsiteX21" fmla="*/ 714553 w 12191999"/>
              <a:gd name="connsiteY21" fmla="*/ 895341 h 1334345"/>
              <a:gd name="connsiteX22" fmla="*/ 739734 w 12191999"/>
              <a:gd name="connsiteY22" fmla="*/ 900282 h 1334345"/>
              <a:gd name="connsiteX23" fmla="*/ 777297 w 12191999"/>
              <a:gd name="connsiteY23" fmla="*/ 907653 h 1334345"/>
              <a:gd name="connsiteX24" fmla="*/ 788191 w 12191999"/>
              <a:gd name="connsiteY24" fmla="*/ 910703 h 1334345"/>
              <a:gd name="connsiteX25" fmla="*/ 777298 w 12191999"/>
              <a:gd name="connsiteY25" fmla="*/ 907653 h 1334345"/>
              <a:gd name="connsiteX26" fmla="*/ 739734 w 12191999"/>
              <a:gd name="connsiteY26" fmla="*/ 900282 h 1334345"/>
              <a:gd name="connsiteX27" fmla="*/ 714551 w 12191999"/>
              <a:gd name="connsiteY27" fmla="*/ 895340 h 1334345"/>
              <a:gd name="connsiteX28" fmla="*/ 419392 w 12191999"/>
              <a:gd name="connsiteY28" fmla="*/ 878924 h 1334345"/>
              <a:gd name="connsiteX29" fmla="*/ 1631096 w 12191999"/>
              <a:gd name="connsiteY29" fmla="*/ 788636 h 1334345"/>
              <a:gd name="connsiteX30" fmla="*/ 1289333 w 12191999"/>
              <a:gd name="connsiteY30" fmla="*/ 870716 h 1334345"/>
              <a:gd name="connsiteX31" fmla="*/ 1025245 w 12191999"/>
              <a:gd name="connsiteY31" fmla="*/ 895340 h 1334345"/>
              <a:gd name="connsiteX32" fmla="*/ 932036 w 12191999"/>
              <a:gd name="connsiteY32" fmla="*/ 944588 h 1334345"/>
              <a:gd name="connsiteX33" fmla="*/ 888223 w 12191999"/>
              <a:gd name="connsiteY33" fmla="*/ 938432 h 1334345"/>
              <a:gd name="connsiteX34" fmla="*/ 885869 w 12191999"/>
              <a:gd name="connsiteY34" fmla="*/ 937786 h 1334345"/>
              <a:gd name="connsiteX35" fmla="*/ 888224 w 12191999"/>
              <a:gd name="connsiteY35" fmla="*/ 938433 h 1334345"/>
              <a:gd name="connsiteX36" fmla="*/ 932037 w 12191999"/>
              <a:gd name="connsiteY36" fmla="*/ 944589 h 1334345"/>
              <a:gd name="connsiteX37" fmla="*/ 1025246 w 12191999"/>
              <a:gd name="connsiteY37" fmla="*/ 895341 h 1334345"/>
              <a:gd name="connsiteX38" fmla="*/ 1289335 w 12191999"/>
              <a:gd name="connsiteY38" fmla="*/ 870716 h 1334345"/>
              <a:gd name="connsiteX39" fmla="*/ 1541652 w 12191999"/>
              <a:gd name="connsiteY39" fmla="*/ 798383 h 1334345"/>
              <a:gd name="connsiteX40" fmla="*/ 1631097 w 12191999"/>
              <a:gd name="connsiteY40" fmla="*/ 788636 h 1334345"/>
              <a:gd name="connsiteX41" fmla="*/ 1676425 w 12191999"/>
              <a:gd name="connsiteY41" fmla="*/ 791618 h 1334345"/>
              <a:gd name="connsiteX42" fmla="*/ 1676426 w 12191999"/>
              <a:gd name="connsiteY42" fmla="*/ 791618 h 1334345"/>
              <a:gd name="connsiteX43" fmla="*/ 1631097 w 12191999"/>
              <a:gd name="connsiteY43" fmla="*/ 788636 h 1334345"/>
              <a:gd name="connsiteX44" fmla="*/ 1631097 w 12191999"/>
              <a:gd name="connsiteY44" fmla="*/ 788636 h 1334345"/>
              <a:gd name="connsiteX45" fmla="*/ 5743206 w 12191999"/>
              <a:gd name="connsiteY45" fmla="*/ 0 h 1334345"/>
              <a:gd name="connsiteX46" fmla="*/ 5771910 w 12191999"/>
              <a:gd name="connsiteY46" fmla="*/ 4482 h 1334345"/>
              <a:gd name="connsiteX47" fmla="*/ 5959903 w 12191999"/>
              <a:gd name="connsiteY47" fmla="*/ 50525 h 1334345"/>
              <a:gd name="connsiteX48" fmla="*/ 6519150 w 12191999"/>
              <a:gd name="connsiteY48" fmla="*/ 354223 h 1334345"/>
              <a:gd name="connsiteX49" fmla="*/ 7466764 w 12191999"/>
              <a:gd name="connsiteY49" fmla="*/ 510176 h 1334345"/>
              <a:gd name="connsiteX50" fmla="*/ 8181358 w 12191999"/>
              <a:gd name="connsiteY50" fmla="*/ 666129 h 1334345"/>
              <a:gd name="connsiteX51" fmla="*/ 8771675 w 12191999"/>
              <a:gd name="connsiteY51" fmla="*/ 551216 h 1334345"/>
              <a:gd name="connsiteX52" fmla="*/ 9361992 w 12191999"/>
              <a:gd name="connsiteY52" fmla="*/ 485551 h 1334345"/>
              <a:gd name="connsiteX53" fmla="*/ 9638702 w 12191999"/>
              <a:gd name="connsiteY53" fmla="*/ 395776 h 1334345"/>
              <a:gd name="connsiteX54" fmla="*/ 9702244 w 12191999"/>
              <a:gd name="connsiteY54" fmla="*/ 372178 h 1334345"/>
              <a:gd name="connsiteX55" fmla="*/ 9727055 w 12191999"/>
              <a:gd name="connsiteY55" fmla="*/ 383977 h 1334345"/>
              <a:gd name="connsiteX56" fmla="*/ 9828031 w 12191999"/>
              <a:gd name="connsiteY56" fmla="*/ 411680 h 1334345"/>
              <a:gd name="connsiteX57" fmla="*/ 10433882 w 12191999"/>
              <a:gd name="connsiteY57" fmla="*/ 444512 h 1334345"/>
              <a:gd name="connsiteX58" fmla="*/ 10589229 w 12191999"/>
              <a:gd name="connsiteY58" fmla="*/ 510176 h 1334345"/>
              <a:gd name="connsiteX59" fmla="*/ 10884387 w 12191999"/>
              <a:gd name="connsiteY59" fmla="*/ 469135 h 1334345"/>
              <a:gd name="connsiteX60" fmla="*/ 11288288 w 12191999"/>
              <a:gd name="connsiteY60" fmla="*/ 543008 h 1334345"/>
              <a:gd name="connsiteX61" fmla="*/ 11529682 w 12191999"/>
              <a:gd name="connsiteY61" fmla="*/ 469713 h 1334345"/>
              <a:gd name="connsiteX62" fmla="*/ 11612362 w 12191999"/>
              <a:gd name="connsiteY62" fmla="*/ 448952 h 1334345"/>
              <a:gd name="connsiteX63" fmla="*/ 11661848 w 12191999"/>
              <a:gd name="connsiteY63" fmla="*/ 465376 h 1334345"/>
              <a:gd name="connsiteX64" fmla="*/ 12078128 w 12191999"/>
              <a:gd name="connsiteY64" fmla="*/ 595911 h 1334345"/>
              <a:gd name="connsiteX65" fmla="*/ 12191999 w 12191999"/>
              <a:gd name="connsiteY65" fmla="*/ 625868 h 1334345"/>
              <a:gd name="connsiteX66" fmla="*/ 12191999 w 12191999"/>
              <a:gd name="connsiteY66" fmla="*/ 1072321 h 1334345"/>
              <a:gd name="connsiteX67" fmla="*/ 12191999 w 12191999"/>
              <a:gd name="connsiteY67" fmla="*/ 1334345 h 1334345"/>
              <a:gd name="connsiteX68" fmla="*/ 0 w 12191999"/>
              <a:gd name="connsiteY68" fmla="*/ 1334345 h 1334345"/>
              <a:gd name="connsiteX69" fmla="*/ 0 w 12191999"/>
              <a:gd name="connsiteY69" fmla="*/ 1072321 h 1334345"/>
              <a:gd name="connsiteX70" fmla="*/ 1 w 12191999"/>
              <a:gd name="connsiteY70" fmla="*/ 1072321 h 1334345"/>
              <a:gd name="connsiteX71" fmla="*/ 1 w 12191999"/>
              <a:gd name="connsiteY71" fmla="*/ 813658 h 1334345"/>
              <a:gd name="connsiteX72" fmla="*/ 20711 w 12191999"/>
              <a:gd name="connsiteY72" fmla="*/ 812426 h 1334345"/>
              <a:gd name="connsiteX73" fmla="*/ 22430 w 12191999"/>
              <a:gd name="connsiteY73" fmla="*/ 812443 h 1334345"/>
              <a:gd name="connsiteX74" fmla="*/ 108700 w 12191999"/>
              <a:gd name="connsiteY74" fmla="*/ 813260 h 1334345"/>
              <a:gd name="connsiteX75" fmla="*/ 170240 w 12191999"/>
              <a:gd name="connsiteY75" fmla="*/ 821105 h 1334345"/>
              <a:gd name="connsiteX76" fmla="*/ 192198 w 12191999"/>
              <a:gd name="connsiteY76" fmla="*/ 823904 h 1334345"/>
              <a:gd name="connsiteX77" fmla="*/ 192199 w 12191999"/>
              <a:gd name="connsiteY77" fmla="*/ 823904 h 1334345"/>
              <a:gd name="connsiteX78" fmla="*/ 170240 w 12191999"/>
              <a:gd name="connsiteY78" fmla="*/ 821105 h 1334345"/>
              <a:gd name="connsiteX79" fmla="*/ 108699 w 12191999"/>
              <a:gd name="connsiteY79" fmla="*/ 813259 h 1334345"/>
              <a:gd name="connsiteX80" fmla="*/ 22430 w 12191999"/>
              <a:gd name="connsiteY80" fmla="*/ 812443 h 1334345"/>
              <a:gd name="connsiteX81" fmla="*/ 20711 w 12191999"/>
              <a:gd name="connsiteY81" fmla="*/ 812426 h 1334345"/>
              <a:gd name="connsiteX82" fmla="*/ 20711 w 12191999"/>
              <a:gd name="connsiteY82" fmla="*/ 812426 h 1334345"/>
              <a:gd name="connsiteX83" fmla="*/ 20710 w 12191999"/>
              <a:gd name="connsiteY83" fmla="*/ 812426 h 1334345"/>
              <a:gd name="connsiteX84" fmla="*/ 0 w 12191999"/>
              <a:gd name="connsiteY84" fmla="*/ 813658 h 1334345"/>
              <a:gd name="connsiteX85" fmla="*/ 0 w 12191999"/>
              <a:gd name="connsiteY85" fmla="*/ 489071 h 1334345"/>
              <a:gd name="connsiteX86" fmla="*/ 43142 w 12191999"/>
              <a:gd name="connsiteY86" fmla="*/ 505751 h 1334345"/>
              <a:gd name="connsiteX87" fmla="*/ 212081 w 12191999"/>
              <a:gd name="connsiteY87" fmla="*/ 543008 h 1334345"/>
              <a:gd name="connsiteX88" fmla="*/ 600448 w 12191999"/>
              <a:gd name="connsiteY88" fmla="*/ 460927 h 1334345"/>
              <a:gd name="connsiteX89" fmla="*/ 1004349 w 12191999"/>
              <a:gd name="connsiteY89" fmla="*/ 411680 h 1334345"/>
              <a:gd name="connsiteX90" fmla="*/ 1268437 w 12191999"/>
              <a:gd name="connsiteY90" fmla="*/ 329598 h 1334345"/>
              <a:gd name="connsiteX91" fmla="*/ 1936428 w 12191999"/>
              <a:gd name="connsiteY91" fmla="*/ 304974 h 1334345"/>
              <a:gd name="connsiteX92" fmla="*/ 2262655 w 12191999"/>
              <a:gd name="connsiteY92" fmla="*/ 370639 h 1334345"/>
              <a:gd name="connsiteX93" fmla="*/ 2402467 w 12191999"/>
              <a:gd name="connsiteY93" fmla="*/ 346015 h 1334345"/>
              <a:gd name="connsiteX94" fmla="*/ 2837437 w 12191999"/>
              <a:gd name="connsiteY94" fmla="*/ 436303 h 1334345"/>
              <a:gd name="connsiteX95" fmla="*/ 3614171 w 12191999"/>
              <a:gd name="connsiteY95" fmla="*/ 411680 h 1334345"/>
              <a:gd name="connsiteX96" fmla="*/ 3909329 w 12191999"/>
              <a:gd name="connsiteY96" fmla="*/ 411680 h 1334345"/>
              <a:gd name="connsiteX97" fmla="*/ 4453042 w 12191999"/>
              <a:gd name="connsiteY97" fmla="*/ 395263 h 1334345"/>
              <a:gd name="connsiteX98" fmla="*/ 4654993 w 12191999"/>
              <a:gd name="connsiteY98" fmla="*/ 395263 h 1334345"/>
              <a:gd name="connsiteX99" fmla="*/ 4872478 w 12191999"/>
              <a:gd name="connsiteY99" fmla="*/ 280350 h 1334345"/>
              <a:gd name="connsiteX100" fmla="*/ 5431725 w 12191999"/>
              <a:gd name="connsiteY100" fmla="*/ 149021 h 1334345"/>
              <a:gd name="connsiteX101" fmla="*/ 5706691 w 12191999"/>
              <a:gd name="connsiteY101" fmla="*/ 16122 h 133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1999" h="1334345">
                <a:moveTo>
                  <a:pt x="2847466" y="1046402"/>
                </a:moveTo>
                <a:lnTo>
                  <a:pt x="2891951" y="1059437"/>
                </a:lnTo>
                <a:lnTo>
                  <a:pt x="2931128" y="1072321"/>
                </a:lnTo>
                <a:lnTo>
                  <a:pt x="2891953" y="1059438"/>
                </a:lnTo>
                <a:close/>
                <a:moveTo>
                  <a:pt x="2673480" y="1012610"/>
                </a:moveTo>
                <a:cubicBezTo>
                  <a:pt x="2576552" y="1010281"/>
                  <a:pt x="2524921" y="1045805"/>
                  <a:pt x="2481271" y="1061188"/>
                </a:cubicBezTo>
                <a:lnTo>
                  <a:pt x="2438898" y="1067709"/>
                </a:lnTo>
                <a:lnTo>
                  <a:pt x="2419283" y="1063157"/>
                </a:lnTo>
                <a:lnTo>
                  <a:pt x="2438897" y="1067709"/>
                </a:lnTo>
                <a:lnTo>
                  <a:pt x="2438898" y="1067709"/>
                </a:lnTo>
                <a:lnTo>
                  <a:pt x="2438898" y="1067709"/>
                </a:lnTo>
                <a:cubicBezTo>
                  <a:pt x="2481376" y="1072198"/>
                  <a:pt x="2519394" y="1037214"/>
                  <a:pt x="2590271" y="1020751"/>
                </a:cubicBezTo>
                <a:lnTo>
                  <a:pt x="2673481" y="1012610"/>
                </a:lnTo>
                <a:lnTo>
                  <a:pt x="2692964" y="1014492"/>
                </a:lnTo>
                <a:lnTo>
                  <a:pt x="2734057" y="1018461"/>
                </a:lnTo>
                <a:lnTo>
                  <a:pt x="2734056" y="1018461"/>
                </a:lnTo>
                <a:lnTo>
                  <a:pt x="2692964" y="1014492"/>
                </a:lnTo>
                <a:lnTo>
                  <a:pt x="2673482" y="1012610"/>
                </a:lnTo>
                <a:lnTo>
                  <a:pt x="2673481" y="1012610"/>
                </a:lnTo>
                <a:close/>
                <a:moveTo>
                  <a:pt x="344633" y="863663"/>
                </a:moveTo>
                <a:cubicBezTo>
                  <a:pt x="369391" y="870033"/>
                  <a:pt x="394150" y="875504"/>
                  <a:pt x="419394" y="878925"/>
                </a:cubicBezTo>
                <a:cubicBezTo>
                  <a:pt x="520369" y="892605"/>
                  <a:pt x="629112" y="884396"/>
                  <a:pt x="714553" y="895341"/>
                </a:cubicBezTo>
                <a:lnTo>
                  <a:pt x="739734" y="900282"/>
                </a:lnTo>
                <a:lnTo>
                  <a:pt x="777297" y="907653"/>
                </a:lnTo>
                <a:lnTo>
                  <a:pt x="788191" y="910703"/>
                </a:lnTo>
                <a:lnTo>
                  <a:pt x="777298" y="907653"/>
                </a:lnTo>
                <a:lnTo>
                  <a:pt x="739734" y="900282"/>
                </a:lnTo>
                <a:lnTo>
                  <a:pt x="714551" y="895340"/>
                </a:lnTo>
                <a:cubicBezTo>
                  <a:pt x="629111" y="884396"/>
                  <a:pt x="520368" y="892604"/>
                  <a:pt x="419392" y="878924"/>
                </a:cubicBezTo>
                <a:close/>
                <a:moveTo>
                  <a:pt x="1631096" y="788636"/>
                </a:moveTo>
                <a:cubicBezTo>
                  <a:pt x="1511997" y="787268"/>
                  <a:pt x="1390309" y="852932"/>
                  <a:pt x="1289333" y="870716"/>
                </a:cubicBezTo>
                <a:cubicBezTo>
                  <a:pt x="1188359" y="888500"/>
                  <a:pt x="1084794" y="883028"/>
                  <a:pt x="1025245" y="895340"/>
                </a:cubicBezTo>
                <a:cubicBezTo>
                  <a:pt x="965695" y="907653"/>
                  <a:pt x="983818" y="944588"/>
                  <a:pt x="932036" y="944588"/>
                </a:cubicBezTo>
                <a:cubicBezTo>
                  <a:pt x="919090" y="944588"/>
                  <a:pt x="904365" y="942194"/>
                  <a:pt x="888223" y="938432"/>
                </a:cubicBezTo>
                <a:lnTo>
                  <a:pt x="885869" y="937786"/>
                </a:lnTo>
                <a:lnTo>
                  <a:pt x="888224" y="938433"/>
                </a:lnTo>
                <a:cubicBezTo>
                  <a:pt x="904366" y="942195"/>
                  <a:pt x="919091" y="944589"/>
                  <a:pt x="932037" y="944589"/>
                </a:cubicBezTo>
                <a:cubicBezTo>
                  <a:pt x="983819" y="944589"/>
                  <a:pt x="965696" y="907653"/>
                  <a:pt x="1025246" y="895341"/>
                </a:cubicBezTo>
                <a:cubicBezTo>
                  <a:pt x="1084795" y="883028"/>
                  <a:pt x="1188360" y="888500"/>
                  <a:pt x="1289335" y="870716"/>
                </a:cubicBezTo>
                <a:cubicBezTo>
                  <a:pt x="1365066" y="857378"/>
                  <a:pt x="1452449" y="817107"/>
                  <a:pt x="1541652" y="798383"/>
                </a:cubicBezTo>
                <a:lnTo>
                  <a:pt x="1631097" y="788636"/>
                </a:lnTo>
                <a:lnTo>
                  <a:pt x="1676425" y="791618"/>
                </a:lnTo>
                <a:lnTo>
                  <a:pt x="1676426" y="791618"/>
                </a:lnTo>
                <a:lnTo>
                  <a:pt x="1631097" y="788636"/>
                </a:lnTo>
                <a:lnTo>
                  <a:pt x="1631097" y="788636"/>
                </a:lnTo>
                <a:close/>
                <a:moveTo>
                  <a:pt x="5743206" y="0"/>
                </a:moveTo>
                <a:lnTo>
                  <a:pt x="5771910" y="4482"/>
                </a:lnTo>
                <a:cubicBezTo>
                  <a:pt x="5839996" y="17180"/>
                  <a:pt x="5904237" y="32057"/>
                  <a:pt x="5959903" y="50525"/>
                </a:cubicBezTo>
                <a:cubicBezTo>
                  <a:pt x="6182566" y="124398"/>
                  <a:pt x="6268008" y="277615"/>
                  <a:pt x="6519150" y="354223"/>
                </a:cubicBezTo>
                <a:cubicBezTo>
                  <a:pt x="6770294" y="430831"/>
                  <a:pt x="7189729" y="458192"/>
                  <a:pt x="7466764" y="510176"/>
                </a:cubicBezTo>
                <a:cubicBezTo>
                  <a:pt x="7743799" y="562160"/>
                  <a:pt x="7963872" y="659289"/>
                  <a:pt x="8181358" y="666129"/>
                </a:cubicBezTo>
                <a:cubicBezTo>
                  <a:pt x="8398843" y="672968"/>
                  <a:pt x="8574902" y="581312"/>
                  <a:pt x="8771675" y="551216"/>
                </a:cubicBezTo>
                <a:cubicBezTo>
                  <a:pt x="8968447" y="521120"/>
                  <a:pt x="9175576" y="525224"/>
                  <a:pt x="9361992" y="485551"/>
                </a:cubicBezTo>
                <a:cubicBezTo>
                  <a:pt x="9455199" y="465715"/>
                  <a:pt x="9549054" y="430147"/>
                  <a:pt x="9638702" y="395776"/>
                </a:cubicBezTo>
                <a:lnTo>
                  <a:pt x="9702244" y="372178"/>
                </a:lnTo>
                <a:lnTo>
                  <a:pt x="9727055" y="383977"/>
                </a:lnTo>
                <a:cubicBezTo>
                  <a:pt x="9755535" y="395349"/>
                  <a:pt x="9787899" y="405181"/>
                  <a:pt x="9828031" y="411680"/>
                </a:cubicBezTo>
                <a:cubicBezTo>
                  <a:pt x="9988556" y="437672"/>
                  <a:pt x="10307015" y="428096"/>
                  <a:pt x="10433882" y="444512"/>
                </a:cubicBezTo>
                <a:cubicBezTo>
                  <a:pt x="10560749" y="460927"/>
                  <a:pt x="10514144" y="506072"/>
                  <a:pt x="10589229" y="510176"/>
                </a:cubicBezTo>
                <a:cubicBezTo>
                  <a:pt x="10664314" y="514280"/>
                  <a:pt x="10767877" y="463663"/>
                  <a:pt x="10884387" y="469135"/>
                </a:cubicBezTo>
                <a:cubicBezTo>
                  <a:pt x="11000897" y="474607"/>
                  <a:pt x="11164011" y="547112"/>
                  <a:pt x="11288288" y="543008"/>
                </a:cubicBezTo>
                <a:cubicBezTo>
                  <a:pt x="11381495" y="539930"/>
                  <a:pt x="11441207" y="499916"/>
                  <a:pt x="11529682" y="469713"/>
                </a:cubicBezTo>
                <a:lnTo>
                  <a:pt x="11612362" y="448952"/>
                </a:lnTo>
                <a:lnTo>
                  <a:pt x="11661848" y="465376"/>
                </a:lnTo>
                <a:cubicBezTo>
                  <a:pt x="11775323" y="503010"/>
                  <a:pt x="11929254" y="553535"/>
                  <a:pt x="12078128" y="595911"/>
                </a:cubicBezTo>
                <a:lnTo>
                  <a:pt x="12191999" y="625868"/>
                </a:lnTo>
                <a:lnTo>
                  <a:pt x="12191999" y="1072321"/>
                </a:lnTo>
                <a:lnTo>
                  <a:pt x="12191999" y="1334345"/>
                </a:lnTo>
                <a:lnTo>
                  <a:pt x="0" y="1334345"/>
                </a:lnTo>
                <a:lnTo>
                  <a:pt x="0" y="1072321"/>
                </a:lnTo>
                <a:lnTo>
                  <a:pt x="1" y="1072321"/>
                </a:lnTo>
                <a:lnTo>
                  <a:pt x="1" y="813658"/>
                </a:lnTo>
                <a:lnTo>
                  <a:pt x="20711" y="812426"/>
                </a:lnTo>
                <a:lnTo>
                  <a:pt x="22430" y="812443"/>
                </a:lnTo>
                <a:lnTo>
                  <a:pt x="108700" y="813260"/>
                </a:lnTo>
                <a:lnTo>
                  <a:pt x="170240" y="821105"/>
                </a:lnTo>
                <a:lnTo>
                  <a:pt x="192198" y="823904"/>
                </a:lnTo>
                <a:lnTo>
                  <a:pt x="192199" y="823904"/>
                </a:lnTo>
                <a:lnTo>
                  <a:pt x="170240" y="821105"/>
                </a:lnTo>
                <a:lnTo>
                  <a:pt x="108699" y="813259"/>
                </a:lnTo>
                <a:lnTo>
                  <a:pt x="22430" y="812443"/>
                </a:lnTo>
                <a:lnTo>
                  <a:pt x="20711" y="812426"/>
                </a:lnTo>
                <a:lnTo>
                  <a:pt x="20711" y="812426"/>
                </a:lnTo>
                <a:lnTo>
                  <a:pt x="20710" y="812426"/>
                </a:lnTo>
                <a:lnTo>
                  <a:pt x="0" y="813658"/>
                </a:lnTo>
                <a:lnTo>
                  <a:pt x="0" y="489071"/>
                </a:lnTo>
                <a:lnTo>
                  <a:pt x="43142" y="505751"/>
                </a:lnTo>
                <a:cubicBezTo>
                  <a:pt x="107870" y="530012"/>
                  <a:pt x="166772" y="548138"/>
                  <a:pt x="212081" y="543008"/>
                </a:cubicBezTo>
                <a:cubicBezTo>
                  <a:pt x="393318" y="522488"/>
                  <a:pt x="468403" y="482815"/>
                  <a:pt x="600448" y="460927"/>
                </a:cubicBezTo>
                <a:cubicBezTo>
                  <a:pt x="732493" y="439040"/>
                  <a:pt x="893017" y="433567"/>
                  <a:pt x="1004349" y="411680"/>
                </a:cubicBezTo>
                <a:cubicBezTo>
                  <a:pt x="1115680" y="389791"/>
                  <a:pt x="1113092" y="347383"/>
                  <a:pt x="1268437" y="329598"/>
                </a:cubicBezTo>
                <a:cubicBezTo>
                  <a:pt x="1423783" y="311814"/>
                  <a:pt x="1770725" y="298134"/>
                  <a:pt x="1936428" y="304974"/>
                </a:cubicBezTo>
                <a:cubicBezTo>
                  <a:pt x="2102131" y="311814"/>
                  <a:pt x="2184982" y="363799"/>
                  <a:pt x="2262655" y="370639"/>
                </a:cubicBezTo>
                <a:cubicBezTo>
                  <a:pt x="2340329" y="377479"/>
                  <a:pt x="2306671" y="335070"/>
                  <a:pt x="2402467" y="346015"/>
                </a:cubicBezTo>
                <a:cubicBezTo>
                  <a:pt x="2498264" y="356959"/>
                  <a:pt x="2635487" y="425359"/>
                  <a:pt x="2837437" y="436303"/>
                </a:cubicBezTo>
                <a:cubicBezTo>
                  <a:pt x="3039388" y="447247"/>
                  <a:pt x="3435523" y="415783"/>
                  <a:pt x="3614171" y="411680"/>
                </a:cubicBezTo>
                <a:cubicBezTo>
                  <a:pt x="3792819" y="407575"/>
                  <a:pt x="3769517" y="414416"/>
                  <a:pt x="3909329" y="411680"/>
                </a:cubicBezTo>
                <a:cubicBezTo>
                  <a:pt x="4049141" y="408943"/>
                  <a:pt x="4328764" y="397999"/>
                  <a:pt x="4453042" y="395263"/>
                </a:cubicBezTo>
                <a:cubicBezTo>
                  <a:pt x="4577318" y="392527"/>
                  <a:pt x="4585086" y="414414"/>
                  <a:pt x="4654993" y="395263"/>
                </a:cubicBezTo>
                <a:cubicBezTo>
                  <a:pt x="4724898" y="376111"/>
                  <a:pt x="4743022" y="321391"/>
                  <a:pt x="4872478" y="280350"/>
                </a:cubicBezTo>
                <a:cubicBezTo>
                  <a:pt x="5001933" y="239310"/>
                  <a:pt x="5263433" y="202374"/>
                  <a:pt x="5431725" y="149021"/>
                </a:cubicBezTo>
                <a:cubicBezTo>
                  <a:pt x="5536908" y="115676"/>
                  <a:pt x="5617817" y="59353"/>
                  <a:pt x="5706691" y="161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" y="2798064"/>
            <a:ext cx="9144000" cy="4059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0" name="文本占位符 310"/>
          <p:cNvSpPr>
            <a:spLocks noGrp="1"/>
          </p:cNvSpPr>
          <p:nvPr>
            <p:ph type="body" sz="quarter" idx="10" hasCustomPrompt="1"/>
          </p:nvPr>
        </p:nvSpPr>
        <p:spPr>
          <a:xfrm>
            <a:off x="1725821" y="3341240"/>
            <a:ext cx="5692356" cy="12672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1" name="文本占位符 310"/>
          <p:cNvSpPr>
            <a:spLocks noGrp="1"/>
          </p:cNvSpPr>
          <p:nvPr>
            <p:ph type="body" sz="quarter" idx="11"/>
          </p:nvPr>
        </p:nvSpPr>
        <p:spPr>
          <a:xfrm>
            <a:off x="1725821" y="4608480"/>
            <a:ext cx="5692356" cy="5726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ln w="3810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863746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8" y="5413248"/>
            <a:ext cx="9143999" cy="1444752"/>
            <a:chOff x="0" y="4443983"/>
            <a:chExt cx="12191999" cy="2414017"/>
          </a:xfrm>
        </p:grpSpPr>
        <p:sp>
          <p:nvSpPr>
            <p:cNvPr id="4" name="任意形状 3"/>
            <p:cNvSpPr/>
            <p:nvPr userDrawn="1"/>
          </p:nvSpPr>
          <p:spPr>
            <a:xfrm>
              <a:off x="0" y="4443983"/>
              <a:ext cx="12191999" cy="1079437"/>
            </a:xfrm>
            <a:custGeom>
              <a:avLst/>
              <a:gdLst>
                <a:gd name="connsiteX0" fmla="*/ 10439343 w 10873408"/>
                <a:gd name="connsiteY0" fmla="*/ 17 h 1822005"/>
                <a:gd name="connsiteX1" fmla="*/ 10823807 w 10873408"/>
                <a:gd name="connsiteY1" fmla="*/ 160670 h 1822005"/>
                <a:gd name="connsiteX2" fmla="*/ 10873408 w 10873408"/>
                <a:gd name="connsiteY2" fmla="*/ 184273 h 1822005"/>
                <a:gd name="connsiteX3" fmla="*/ 10873408 w 10873408"/>
                <a:gd name="connsiteY3" fmla="*/ 1327582 h 1822005"/>
                <a:gd name="connsiteX4" fmla="*/ 10843181 w 10873408"/>
                <a:gd name="connsiteY4" fmla="*/ 1332070 h 1822005"/>
                <a:gd name="connsiteX5" fmla="*/ 10732453 w 10873408"/>
                <a:gd name="connsiteY5" fmla="*/ 1325792 h 1822005"/>
                <a:gd name="connsiteX6" fmla="*/ 10399944 w 10873408"/>
                <a:gd name="connsiteY6" fmla="*/ 1090264 h 1822005"/>
                <a:gd name="connsiteX7" fmla="*/ 10247544 w 10873408"/>
                <a:gd name="connsiteY7" fmla="*/ 1298083 h 1822005"/>
                <a:gd name="connsiteX8" fmla="*/ 10039726 w 10873408"/>
                <a:gd name="connsiteY8" fmla="*/ 1256519 h 1822005"/>
                <a:gd name="connsiteX9" fmla="*/ 9471690 w 10873408"/>
                <a:gd name="connsiteY9" fmla="*/ 1353501 h 1822005"/>
                <a:gd name="connsiteX10" fmla="*/ 9139181 w 10873408"/>
                <a:gd name="connsiteY10" fmla="*/ 1145683 h 1822005"/>
                <a:gd name="connsiteX11" fmla="*/ 8751253 w 10873408"/>
                <a:gd name="connsiteY11" fmla="*/ 1187246 h 1822005"/>
                <a:gd name="connsiteX12" fmla="*/ 8501872 w 10873408"/>
                <a:gd name="connsiteY12" fmla="*/ 1381210 h 1822005"/>
                <a:gd name="connsiteX13" fmla="*/ 8127799 w 10873408"/>
                <a:gd name="connsiteY13" fmla="*/ 1547464 h 1822005"/>
                <a:gd name="connsiteX14" fmla="*/ 7753726 w 10873408"/>
                <a:gd name="connsiteY14" fmla="*/ 1450483 h 1822005"/>
                <a:gd name="connsiteX15" fmla="*/ 7268817 w 10873408"/>
                <a:gd name="connsiteY15" fmla="*/ 1422773 h 1822005"/>
                <a:gd name="connsiteX16" fmla="*/ 6853181 w 10873408"/>
                <a:gd name="connsiteY16" fmla="*/ 1505901 h 1822005"/>
                <a:gd name="connsiteX17" fmla="*/ 6437544 w 10873408"/>
                <a:gd name="connsiteY17" fmla="*/ 1381210 h 1822005"/>
                <a:gd name="connsiteX18" fmla="*/ 5689399 w 10873408"/>
                <a:gd name="connsiteY18" fmla="*/ 1395064 h 1822005"/>
                <a:gd name="connsiteX19" fmla="*/ 5135217 w 10873408"/>
                <a:gd name="connsiteY19" fmla="*/ 1242664 h 1822005"/>
                <a:gd name="connsiteX20" fmla="*/ 4608744 w 10873408"/>
                <a:gd name="connsiteY20" fmla="*/ 1173392 h 1822005"/>
                <a:gd name="connsiteX21" fmla="*/ 4220817 w 10873408"/>
                <a:gd name="connsiteY21" fmla="*/ 854737 h 1822005"/>
                <a:gd name="connsiteX22" fmla="*/ 3874453 w 10873408"/>
                <a:gd name="connsiteY22" fmla="*/ 1034846 h 1822005"/>
                <a:gd name="connsiteX23" fmla="*/ 3500381 w 10873408"/>
                <a:gd name="connsiteY23" fmla="*/ 1020992 h 1822005"/>
                <a:gd name="connsiteX24" fmla="*/ 3403399 w 10873408"/>
                <a:gd name="connsiteY24" fmla="*/ 1173392 h 1822005"/>
                <a:gd name="connsiteX25" fmla="*/ 3209435 w 10873408"/>
                <a:gd name="connsiteY25" fmla="*/ 1311937 h 1822005"/>
                <a:gd name="connsiteX26" fmla="*/ 3098599 w 10873408"/>
                <a:gd name="connsiteY26" fmla="*/ 1311937 h 1822005"/>
                <a:gd name="connsiteX27" fmla="*/ 2890781 w 10873408"/>
                <a:gd name="connsiteY27" fmla="*/ 1408919 h 1822005"/>
                <a:gd name="connsiteX28" fmla="*/ 2669108 w 10873408"/>
                <a:gd name="connsiteY28" fmla="*/ 1381210 h 1822005"/>
                <a:gd name="connsiteX29" fmla="*/ 2405872 w 10873408"/>
                <a:gd name="connsiteY29" fmla="*/ 1602883 h 1822005"/>
                <a:gd name="connsiteX30" fmla="*/ 2239617 w 10873408"/>
                <a:gd name="connsiteY30" fmla="*/ 1505901 h 1822005"/>
                <a:gd name="connsiteX31" fmla="*/ 1976381 w 10873408"/>
                <a:gd name="connsiteY31" fmla="*/ 1616737 h 1822005"/>
                <a:gd name="connsiteX32" fmla="*/ 1837835 w 10873408"/>
                <a:gd name="connsiteY32" fmla="*/ 1533610 h 1822005"/>
                <a:gd name="connsiteX33" fmla="*/ 1671581 w 10873408"/>
                <a:gd name="connsiteY33" fmla="*/ 1686010 h 1822005"/>
                <a:gd name="connsiteX34" fmla="*/ 1533035 w 10873408"/>
                <a:gd name="connsiteY34" fmla="*/ 1796846 h 1822005"/>
                <a:gd name="connsiteX35" fmla="*/ 1283653 w 10873408"/>
                <a:gd name="connsiteY35" fmla="*/ 1810701 h 1822005"/>
                <a:gd name="connsiteX36" fmla="*/ 1145108 w 10873408"/>
                <a:gd name="connsiteY36" fmla="*/ 1658301 h 1822005"/>
                <a:gd name="connsiteX37" fmla="*/ 881872 w 10873408"/>
                <a:gd name="connsiteY37" fmla="*/ 1561319 h 1822005"/>
                <a:gd name="connsiteX38" fmla="*/ 493944 w 10873408"/>
                <a:gd name="connsiteY38" fmla="*/ 1367355 h 1822005"/>
                <a:gd name="connsiteX39" fmla="*/ 216853 w 10873408"/>
                <a:gd name="connsiteY39" fmla="*/ 1311937 h 1822005"/>
                <a:gd name="connsiteX40" fmla="*/ 57661 w 10873408"/>
                <a:gd name="connsiteY40" fmla="*/ 1092632 h 1822005"/>
                <a:gd name="connsiteX41" fmla="*/ 0 w 10873408"/>
                <a:gd name="connsiteY41" fmla="*/ 999795 h 1822005"/>
                <a:gd name="connsiteX42" fmla="*/ 0 w 10873408"/>
                <a:gd name="connsiteY42" fmla="*/ 123606 h 1822005"/>
                <a:gd name="connsiteX43" fmla="*/ 36623 w 10873408"/>
                <a:gd name="connsiteY43" fmla="*/ 196714 h 1822005"/>
                <a:gd name="connsiteX44" fmla="*/ 286126 w 10873408"/>
                <a:gd name="connsiteY44" fmla="*/ 619210 h 1822005"/>
                <a:gd name="connsiteX45" fmla="*/ 798744 w 10873408"/>
                <a:gd name="connsiteY45" fmla="*/ 882446 h 1822005"/>
                <a:gd name="connsiteX46" fmla="*/ 978853 w 10873408"/>
                <a:gd name="connsiteY46" fmla="*/ 1020992 h 1822005"/>
                <a:gd name="connsiteX47" fmla="*/ 1283653 w 10873408"/>
                <a:gd name="connsiteY47" fmla="*/ 896301 h 1822005"/>
                <a:gd name="connsiteX48" fmla="*/ 1907108 w 10873408"/>
                <a:gd name="connsiteY48" fmla="*/ 536083 h 1822005"/>
                <a:gd name="connsiteX49" fmla="*/ 2488999 w 10873408"/>
                <a:gd name="connsiteY49" fmla="*/ 314410 h 1822005"/>
                <a:gd name="connsiteX50" fmla="*/ 3320272 w 10873408"/>
                <a:gd name="connsiteY50" fmla="*/ 466810 h 1822005"/>
                <a:gd name="connsiteX51" fmla="*/ 3916017 w 10873408"/>
                <a:gd name="connsiteY51" fmla="*/ 619210 h 1822005"/>
                <a:gd name="connsiteX52" fmla="*/ 4137690 w 10873408"/>
                <a:gd name="connsiteY52" fmla="*/ 702337 h 1822005"/>
                <a:gd name="connsiteX53" fmla="*/ 4442490 w 10873408"/>
                <a:gd name="connsiteY53" fmla="*/ 799319 h 1822005"/>
                <a:gd name="connsiteX54" fmla="*/ 4622599 w 10873408"/>
                <a:gd name="connsiteY54" fmla="*/ 979428 h 1822005"/>
                <a:gd name="connsiteX55" fmla="*/ 4955108 w 10873408"/>
                <a:gd name="connsiteY55" fmla="*/ 1062555 h 1822005"/>
                <a:gd name="connsiteX56" fmla="*/ 5287617 w 10873408"/>
                <a:gd name="connsiteY56" fmla="*/ 896301 h 1822005"/>
                <a:gd name="connsiteX57" fmla="*/ 5675544 w 10873408"/>
                <a:gd name="connsiteY57" fmla="*/ 993283 h 1822005"/>
                <a:gd name="connsiteX58" fmla="*/ 5938781 w 10873408"/>
                <a:gd name="connsiteY58" fmla="*/ 743901 h 1822005"/>
                <a:gd name="connsiteX59" fmla="*/ 6188162 w 10873408"/>
                <a:gd name="connsiteY59" fmla="*/ 702337 h 1822005"/>
                <a:gd name="connsiteX60" fmla="*/ 6645362 w 10873408"/>
                <a:gd name="connsiteY60" fmla="*/ 342119 h 1822005"/>
                <a:gd name="connsiteX61" fmla="*/ 6950162 w 10873408"/>
                <a:gd name="connsiteY61" fmla="*/ 605355 h 1822005"/>
                <a:gd name="connsiteX62" fmla="*/ 7227253 w 10873408"/>
                <a:gd name="connsiteY62" fmla="*/ 799319 h 1822005"/>
                <a:gd name="connsiteX63" fmla="*/ 7532053 w 10873408"/>
                <a:gd name="connsiteY63" fmla="*/ 1104119 h 1822005"/>
                <a:gd name="connsiteX64" fmla="*/ 8030817 w 10873408"/>
                <a:gd name="connsiteY64" fmla="*/ 882446 h 1822005"/>
                <a:gd name="connsiteX65" fmla="*/ 8557290 w 10873408"/>
                <a:gd name="connsiteY65" fmla="*/ 910155 h 1822005"/>
                <a:gd name="connsiteX66" fmla="*/ 8834381 w 10873408"/>
                <a:gd name="connsiteY66" fmla="*/ 1034846 h 1822005"/>
                <a:gd name="connsiteX67" fmla="*/ 9319290 w 10873408"/>
                <a:gd name="connsiteY67" fmla="*/ 577646 h 1822005"/>
                <a:gd name="connsiteX68" fmla="*/ 9804199 w 10873408"/>
                <a:gd name="connsiteY68" fmla="*/ 494519 h 1822005"/>
                <a:gd name="connsiteX69" fmla="*/ 10372235 w 10873408"/>
                <a:gd name="connsiteY69" fmla="*/ 9610 h 1822005"/>
                <a:gd name="connsiteX70" fmla="*/ 10439343 w 10873408"/>
                <a:gd name="connsiteY70" fmla="*/ 17 h 18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873408" h="1822005">
                  <a:moveTo>
                    <a:pt x="10439343" y="17"/>
                  </a:moveTo>
                  <a:cubicBezTo>
                    <a:pt x="10572693" y="-1471"/>
                    <a:pt x="10700848" y="95917"/>
                    <a:pt x="10823807" y="160670"/>
                  </a:cubicBezTo>
                  <a:lnTo>
                    <a:pt x="10873408" y="184273"/>
                  </a:lnTo>
                  <a:lnTo>
                    <a:pt x="10873408" y="1327582"/>
                  </a:lnTo>
                  <a:lnTo>
                    <a:pt x="10843181" y="1332070"/>
                  </a:lnTo>
                  <a:cubicBezTo>
                    <a:pt x="10803169" y="1335606"/>
                    <a:pt x="10765357" y="1335029"/>
                    <a:pt x="10732453" y="1325792"/>
                  </a:cubicBezTo>
                  <a:cubicBezTo>
                    <a:pt x="10600835" y="1288847"/>
                    <a:pt x="10480762" y="1094882"/>
                    <a:pt x="10399944" y="1090264"/>
                  </a:cubicBezTo>
                  <a:cubicBezTo>
                    <a:pt x="10319126" y="1085646"/>
                    <a:pt x="10307580" y="1270374"/>
                    <a:pt x="10247544" y="1298083"/>
                  </a:cubicBezTo>
                  <a:cubicBezTo>
                    <a:pt x="10187508" y="1325792"/>
                    <a:pt x="10169035" y="1247283"/>
                    <a:pt x="10039726" y="1256519"/>
                  </a:cubicBezTo>
                  <a:cubicBezTo>
                    <a:pt x="9910417" y="1265755"/>
                    <a:pt x="9621781" y="1371974"/>
                    <a:pt x="9471690" y="1353501"/>
                  </a:cubicBezTo>
                  <a:cubicBezTo>
                    <a:pt x="9321599" y="1335028"/>
                    <a:pt x="9259254" y="1173392"/>
                    <a:pt x="9139181" y="1145683"/>
                  </a:cubicBezTo>
                  <a:cubicBezTo>
                    <a:pt x="9019108" y="1117974"/>
                    <a:pt x="8857471" y="1147992"/>
                    <a:pt x="8751253" y="1187246"/>
                  </a:cubicBezTo>
                  <a:cubicBezTo>
                    <a:pt x="8645035" y="1226500"/>
                    <a:pt x="8605781" y="1321174"/>
                    <a:pt x="8501872" y="1381210"/>
                  </a:cubicBezTo>
                  <a:cubicBezTo>
                    <a:pt x="8397963" y="1441246"/>
                    <a:pt x="8252490" y="1535919"/>
                    <a:pt x="8127799" y="1547464"/>
                  </a:cubicBezTo>
                  <a:cubicBezTo>
                    <a:pt x="8003108" y="1559009"/>
                    <a:pt x="7896890" y="1471265"/>
                    <a:pt x="7753726" y="1450483"/>
                  </a:cubicBezTo>
                  <a:cubicBezTo>
                    <a:pt x="7610562" y="1429701"/>
                    <a:pt x="7418908" y="1413537"/>
                    <a:pt x="7268817" y="1422773"/>
                  </a:cubicBezTo>
                  <a:cubicBezTo>
                    <a:pt x="7118726" y="1432009"/>
                    <a:pt x="6991727" y="1512828"/>
                    <a:pt x="6853181" y="1505901"/>
                  </a:cubicBezTo>
                  <a:cubicBezTo>
                    <a:pt x="6714636" y="1498974"/>
                    <a:pt x="6631508" y="1399683"/>
                    <a:pt x="6437544" y="1381210"/>
                  </a:cubicBezTo>
                  <a:cubicBezTo>
                    <a:pt x="6243580" y="1362737"/>
                    <a:pt x="5906453" y="1418155"/>
                    <a:pt x="5689399" y="1395064"/>
                  </a:cubicBezTo>
                  <a:cubicBezTo>
                    <a:pt x="5472345" y="1371973"/>
                    <a:pt x="5315326" y="1279609"/>
                    <a:pt x="5135217" y="1242664"/>
                  </a:cubicBezTo>
                  <a:cubicBezTo>
                    <a:pt x="4955108" y="1205719"/>
                    <a:pt x="4761144" y="1238047"/>
                    <a:pt x="4608744" y="1173392"/>
                  </a:cubicBezTo>
                  <a:cubicBezTo>
                    <a:pt x="4456344" y="1108737"/>
                    <a:pt x="4343199" y="877828"/>
                    <a:pt x="4220817" y="854737"/>
                  </a:cubicBezTo>
                  <a:cubicBezTo>
                    <a:pt x="4098435" y="831646"/>
                    <a:pt x="3994526" y="1007137"/>
                    <a:pt x="3874453" y="1034846"/>
                  </a:cubicBezTo>
                  <a:cubicBezTo>
                    <a:pt x="3754380" y="1062555"/>
                    <a:pt x="3578890" y="997901"/>
                    <a:pt x="3500381" y="1020992"/>
                  </a:cubicBezTo>
                  <a:cubicBezTo>
                    <a:pt x="3421872" y="1044083"/>
                    <a:pt x="3451890" y="1124901"/>
                    <a:pt x="3403399" y="1173392"/>
                  </a:cubicBezTo>
                  <a:cubicBezTo>
                    <a:pt x="3354908" y="1221883"/>
                    <a:pt x="3260235" y="1288846"/>
                    <a:pt x="3209435" y="1311937"/>
                  </a:cubicBezTo>
                  <a:cubicBezTo>
                    <a:pt x="3158635" y="1335028"/>
                    <a:pt x="3151708" y="1295773"/>
                    <a:pt x="3098599" y="1311937"/>
                  </a:cubicBezTo>
                  <a:cubicBezTo>
                    <a:pt x="3045490" y="1328101"/>
                    <a:pt x="2962363" y="1397373"/>
                    <a:pt x="2890781" y="1408919"/>
                  </a:cubicBezTo>
                  <a:cubicBezTo>
                    <a:pt x="2819199" y="1420465"/>
                    <a:pt x="2749926" y="1348883"/>
                    <a:pt x="2669108" y="1381210"/>
                  </a:cubicBezTo>
                  <a:cubicBezTo>
                    <a:pt x="2588290" y="1413537"/>
                    <a:pt x="2477454" y="1582101"/>
                    <a:pt x="2405872" y="1602883"/>
                  </a:cubicBezTo>
                  <a:cubicBezTo>
                    <a:pt x="2334290" y="1623665"/>
                    <a:pt x="2311199" y="1503592"/>
                    <a:pt x="2239617" y="1505901"/>
                  </a:cubicBezTo>
                  <a:cubicBezTo>
                    <a:pt x="2168035" y="1508210"/>
                    <a:pt x="2043345" y="1612119"/>
                    <a:pt x="1976381" y="1616737"/>
                  </a:cubicBezTo>
                  <a:cubicBezTo>
                    <a:pt x="1909417" y="1621355"/>
                    <a:pt x="1888635" y="1522064"/>
                    <a:pt x="1837835" y="1533610"/>
                  </a:cubicBezTo>
                  <a:cubicBezTo>
                    <a:pt x="1787035" y="1545156"/>
                    <a:pt x="1722381" y="1642137"/>
                    <a:pt x="1671581" y="1686010"/>
                  </a:cubicBezTo>
                  <a:cubicBezTo>
                    <a:pt x="1620781" y="1729883"/>
                    <a:pt x="1597690" y="1776064"/>
                    <a:pt x="1533035" y="1796846"/>
                  </a:cubicBezTo>
                  <a:cubicBezTo>
                    <a:pt x="1468380" y="1817628"/>
                    <a:pt x="1348307" y="1833792"/>
                    <a:pt x="1283653" y="1810701"/>
                  </a:cubicBezTo>
                  <a:cubicBezTo>
                    <a:pt x="1218999" y="1787610"/>
                    <a:pt x="1212072" y="1699865"/>
                    <a:pt x="1145108" y="1658301"/>
                  </a:cubicBezTo>
                  <a:cubicBezTo>
                    <a:pt x="1078145" y="1616737"/>
                    <a:pt x="990399" y="1609810"/>
                    <a:pt x="881872" y="1561319"/>
                  </a:cubicBezTo>
                  <a:cubicBezTo>
                    <a:pt x="773345" y="1512828"/>
                    <a:pt x="604780" y="1408919"/>
                    <a:pt x="493944" y="1367355"/>
                  </a:cubicBezTo>
                  <a:cubicBezTo>
                    <a:pt x="383108" y="1325791"/>
                    <a:pt x="329998" y="1415846"/>
                    <a:pt x="216853" y="1311937"/>
                  </a:cubicBezTo>
                  <a:cubicBezTo>
                    <a:pt x="174424" y="1272971"/>
                    <a:pt x="116733" y="1186597"/>
                    <a:pt x="57661" y="1092632"/>
                  </a:cubicBezTo>
                  <a:lnTo>
                    <a:pt x="0" y="999795"/>
                  </a:lnTo>
                  <a:lnTo>
                    <a:pt x="0" y="123606"/>
                  </a:lnTo>
                  <a:lnTo>
                    <a:pt x="36623" y="196714"/>
                  </a:lnTo>
                  <a:cubicBezTo>
                    <a:pt x="126366" y="381626"/>
                    <a:pt x="215988" y="591501"/>
                    <a:pt x="286126" y="619210"/>
                  </a:cubicBezTo>
                  <a:cubicBezTo>
                    <a:pt x="473162" y="693101"/>
                    <a:pt x="683290" y="815482"/>
                    <a:pt x="798744" y="882446"/>
                  </a:cubicBezTo>
                  <a:cubicBezTo>
                    <a:pt x="914198" y="949410"/>
                    <a:pt x="898035" y="1018683"/>
                    <a:pt x="978853" y="1020992"/>
                  </a:cubicBezTo>
                  <a:cubicBezTo>
                    <a:pt x="1059671" y="1023301"/>
                    <a:pt x="1128944" y="977119"/>
                    <a:pt x="1283653" y="896301"/>
                  </a:cubicBezTo>
                  <a:cubicBezTo>
                    <a:pt x="1438362" y="815483"/>
                    <a:pt x="1706217" y="633065"/>
                    <a:pt x="1907108" y="536083"/>
                  </a:cubicBezTo>
                  <a:cubicBezTo>
                    <a:pt x="2107999" y="439101"/>
                    <a:pt x="2253472" y="325956"/>
                    <a:pt x="2488999" y="314410"/>
                  </a:cubicBezTo>
                  <a:cubicBezTo>
                    <a:pt x="2724526" y="302864"/>
                    <a:pt x="3082436" y="416010"/>
                    <a:pt x="3320272" y="466810"/>
                  </a:cubicBezTo>
                  <a:cubicBezTo>
                    <a:pt x="3558108" y="517610"/>
                    <a:pt x="3779781" y="579956"/>
                    <a:pt x="3916017" y="619210"/>
                  </a:cubicBezTo>
                  <a:cubicBezTo>
                    <a:pt x="4052253" y="658464"/>
                    <a:pt x="4049945" y="672319"/>
                    <a:pt x="4137690" y="702337"/>
                  </a:cubicBezTo>
                  <a:cubicBezTo>
                    <a:pt x="4225435" y="732355"/>
                    <a:pt x="4361672" y="753137"/>
                    <a:pt x="4442490" y="799319"/>
                  </a:cubicBezTo>
                  <a:cubicBezTo>
                    <a:pt x="4523308" y="845501"/>
                    <a:pt x="4537163" y="935555"/>
                    <a:pt x="4622599" y="979428"/>
                  </a:cubicBezTo>
                  <a:cubicBezTo>
                    <a:pt x="4708035" y="1023301"/>
                    <a:pt x="4844272" y="1076409"/>
                    <a:pt x="4955108" y="1062555"/>
                  </a:cubicBezTo>
                  <a:cubicBezTo>
                    <a:pt x="5065944" y="1048701"/>
                    <a:pt x="5167544" y="907846"/>
                    <a:pt x="5287617" y="896301"/>
                  </a:cubicBezTo>
                  <a:cubicBezTo>
                    <a:pt x="5407690" y="884756"/>
                    <a:pt x="5567017" y="1018683"/>
                    <a:pt x="5675544" y="993283"/>
                  </a:cubicBezTo>
                  <a:cubicBezTo>
                    <a:pt x="5784071" y="967883"/>
                    <a:pt x="5853345" y="792392"/>
                    <a:pt x="5938781" y="743901"/>
                  </a:cubicBezTo>
                  <a:cubicBezTo>
                    <a:pt x="6024217" y="695410"/>
                    <a:pt x="6070399" y="769301"/>
                    <a:pt x="6188162" y="702337"/>
                  </a:cubicBezTo>
                  <a:cubicBezTo>
                    <a:pt x="6305926" y="635373"/>
                    <a:pt x="6518362" y="358283"/>
                    <a:pt x="6645362" y="342119"/>
                  </a:cubicBezTo>
                  <a:cubicBezTo>
                    <a:pt x="6772362" y="325955"/>
                    <a:pt x="6853180" y="529155"/>
                    <a:pt x="6950162" y="605355"/>
                  </a:cubicBezTo>
                  <a:cubicBezTo>
                    <a:pt x="7047144" y="681555"/>
                    <a:pt x="7130271" y="716192"/>
                    <a:pt x="7227253" y="799319"/>
                  </a:cubicBezTo>
                  <a:cubicBezTo>
                    <a:pt x="7324235" y="882446"/>
                    <a:pt x="7398126" y="1090264"/>
                    <a:pt x="7532053" y="1104119"/>
                  </a:cubicBezTo>
                  <a:cubicBezTo>
                    <a:pt x="7665980" y="1117974"/>
                    <a:pt x="7859944" y="914773"/>
                    <a:pt x="8030817" y="882446"/>
                  </a:cubicBezTo>
                  <a:cubicBezTo>
                    <a:pt x="8201690" y="850119"/>
                    <a:pt x="8423363" y="884755"/>
                    <a:pt x="8557290" y="910155"/>
                  </a:cubicBezTo>
                  <a:cubicBezTo>
                    <a:pt x="8691217" y="935555"/>
                    <a:pt x="8707381" y="1090264"/>
                    <a:pt x="8834381" y="1034846"/>
                  </a:cubicBezTo>
                  <a:cubicBezTo>
                    <a:pt x="8961381" y="979428"/>
                    <a:pt x="9157654" y="667700"/>
                    <a:pt x="9319290" y="577646"/>
                  </a:cubicBezTo>
                  <a:cubicBezTo>
                    <a:pt x="9480926" y="487592"/>
                    <a:pt x="9628708" y="589192"/>
                    <a:pt x="9804199" y="494519"/>
                  </a:cubicBezTo>
                  <a:cubicBezTo>
                    <a:pt x="9979690" y="399846"/>
                    <a:pt x="10192126" y="60410"/>
                    <a:pt x="10372235" y="9610"/>
                  </a:cubicBezTo>
                  <a:cubicBezTo>
                    <a:pt x="10394749" y="3260"/>
                    <a:pt x="10417118" y="266"/>
                    <a:pt x="10439343" y="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形状 4"/>
            <p:cNvSpPr/>
            <p:nvPr userDrawn="1"/>
          </p:nvSpPr>
          <p:spPr>
            <a:xfrm>
              <a:off x="1" y="5278690"/>
              <a:ext cx="5743205" cy="788846"/>
            </a:xfrm>
            <a:custGeom>
              <a:avLst/>
              <a:gdLst>
                <a:gd name="connsiteX0" fmla="*/ 4276235 w 5122065"/>
                <a:gd name="connsiteY0" fmla="*/ 0 h 1331509"/>
                <a:gd name="connsiteX1" fmla="*/ 4622599 w 5122065"/>
                <a:gd name="connsiteY1" fmla="*/ 263236 h 1331509"/>
                <a:gd name="connsiteX2" fmla="*/ 4959438 w 5122065"/>
                <a:gd name="connsiteY2" fmla="*/ 365414 h 1331509"/>
                <a:gd name="connsiteX3" fmla="*/ 5122065 w 5122065"/>
                <a:gd name="connsiteY3" fmla="*/ 413482 h 1331509"/>
                <a:gd name="connsiteX4" fmla="*/ 5089500 w 5122065"/>
                <a:gd name="connsiteY4" fmla="*/ 440694 h 1331509"/>
                <a:gd name="connsiteX5" fmla="*/ 4844272 w 5122065"/>
                <a:gd name="connsiteY5" fmla="*/ 665018 h 1331509"/>
                <a:gd name="connsiteX6" fmla="*/ 4345508 w 5122065"/>
                <a:gd name="connsiteY6" fmla="*/ 886691 h 1331509"/>
                <a:gd name="connsiteX7" fmla="*/ 4151544 w 5122065"/>
                <a:gd name="connsiteY7" fmla="*/ 1080654 h 1331509"/>
                <a:gd name="connsiteX8" fmla="*/ 3971435 w 5122065"/>
                <a:gd name="connsiteY8" fmla="*/ 1080654 h 1331509"/>
                <a:gd name="connsiteX9" fmla="*/ 3486526 w 5122065"/>
                <a:gd name="connsiteY9" fmla="*/ 1108364 h 1331509"/>
                <a:gd name="connsiteX10" fmla="*/ 3223290 w 5122065"/>
                <a:gd name="connsiteY10" fmla="*/ 1108364 h 1331509"/>
                <a:gd name="connsiteX11" fmla="*/ 2530562 w 5122065"/>
                <a:gd name="connsiteY11" fmla="*/ 1149927 h 1331509"/>
                <a:gd name="connsiteX12" fmla="*/ 2142635 w 5122065"/>
                <a:gd name="connsiteY12" fmla="*/ 997527 h 1331509"/>
                <a:gd name="connsiteX13" fmla="*/ 2017944 w 5122065"/>
                <a:gd name="connsiteY13" fmla="*/ 1039091 h 1331509"/>
                <a:gd name="connsiteX14" fmla="*/ 1726999 w 5122065"/>
                <a:gd name="connsiteY14" fmla="*/ 928254 h 1331509"/>
                <a:gd name="connsiteX15" fmla="*/ 1131253 w 5122065"/>
                <a:gd name="connsiteY15" fmla="*/ 969818 h 1331509"/>
                <a:gd name="connsiteX16" fmla="*/ 895726 w 5122065"/>
                <a:gd name="connsiteY16" fmla="*/ 1108364 h 1331509"/>
                <a:gd name="connsiteX17" fmla="*/ 535508 w 5122065"/>
                <a:gd name="connsiteY17" fmla="*/ 1191491 h 1331509"/>
                <a:gd name="connsiteX18" fmla="*/ 189144 w 5122065"/>
                <a:gd name="connsiteY18" fmla="*/ 1330036 h 1331509"/>
                <a:gd name="connsiteX19" fmla="*/ 38476 w 5122065"/>
                <a:gd name="connsiteY19" fmla="*/ 1267149 h 1331509"/>
                <a:gd name="connsiteX20" fmla="*/ 0 w 5122065"/>
                <a:gd name="connsiteY20" fmla="*/ 1238995 h 1331509"/>
                <a:gd name="connsiteX21" fmla="*/ 0 w 5122065"/>
                <a:gd name="connsiteY21" fmla="*/ 121717 h 1331509"/>
                <a:gd name="connsiteX22" fmla="*/ 19548 w 5122065"/>
                <a:gd name="connsiteY22" fmla="*/ 121309 h 1331509"/>
                <a:gd name="connsiteX23" fmla="*/ 466235 w 5122065"/>
                <a:gd name="connsiteY23" fmla="*/ 193964 h 1331509"/>
                <a:gd name="connsiteX24" fmla="*/ 729472 w 5122065"/>
                <a:gd name="connsiteY24" fmla="*/ 512618 h 1331509"/>
                <a:gd name="connsiteX25" fmla="*/ 923435 w 5122065"/>
                <a:gd name="connsiteY25" fmla="*/ 484909 h 1331509"/>
                <a:gd name="connsiteX26" fmla="*/ 1477617 w 5122065"/>
                <a:gd name="connsiteY26" fmla="*/ 678873 h 1331509"/>
                <a:gd name="connsiteX27" fmla="*/ 2419726 w 5122065"/>
                <a:gd name="connsiteY27" fmla="*/ 512618 h 1331509"/>
                <a:gd name="connsiteX28" fmla="*/ 3389544 w 5122065"/>
                <a:gd name="connsiteY28" fmla="*/ 290945 h 1331509"/>
                <a:gd name="connsiteX29" fmla="*/ 3514235 w 5122065"/>
                <a:gd name="connsiteY29" fmla="*/ 415636 h 1331509"/>
                <a:gd name="connsiteX30" fmla="*/ 3929872 w 5122065"/>
                <a:gd name="connsiteY30" fmla="*/ 263236 h 1331509"/>
                <a:gd name="connsiteX31" fmla="*/ 4276235 w 5122065"/>
                <a:gd name="connsiteY31" fmla="*/ 0 h 133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22065" h="1331509">
                  <a:moveTo>
                    <a:pt x="4276235" y="0"/>
                  </a:moveTo>
                  <a:cubicBezTo>
                    <a:pt x="4391689" y="0"/>
                    <a:pt x="4449417" y="180109"/>
                    <a:pt x="4622599" y="263236"/>
                  </a:cubicBezTo>
                  <a:cubicBezTo>
                    <a:pt x="4709190" y="304800"/>
                    <a:pt x="4832726" y="332509"/>
                    <a:pt x="4959438" y="365414"/>
                  </a:cubicBezTo>
                  <a:lnTo>
                    <a:pt x="5122065" y="413482"/>
                  </a:lnTo>
                  <a:lnTo>
                    <a:pt x="5089500" y="440694"/>
                  </a:lnTo>
                  <a:cubicBezTo>
                    <a:pt x="5010238" y="513665"/>
                    <a:pt x="4938079" y="608734"/>
                    <a:pt x="4844272" y="665018"/>
                  </a:cubicBezTo>
                  <a:cubicBezTo>
                    <a:pt x="4694181" y="755072"/>
                    <a:pt x="4460963" y="817418"/>
                    <a:pt x="4345508" y="886691"/>
                  </a:cubicBezTo>
                  <a:cubicBezTo>
                    <a:pt x="4230053" y="955964"/>
                    <a:pt x="4213889" y="1048327"/>
                    <a:pt x="4151544" y="1080654"/>
                  </a:cubicBezTo>
                  <a:cubicBezTo>
                    <a:pt x="4089199" y="1112981"/>
                    <a:pt x="4082271" y="1076036"/>
                    <a:pt x="3971435" y="1080654"/>
                  </a:cubicBezTo>
                  <a:cubicBezTo>
                    <a:pt x="3860599" y="1085272"/>
                    <a:pt x="3611217" y="1103746"/>
                    <a:pt x="3486526" y="1108364"/>
                  </a:cubicBezTo>
                  <a:cubicBezTo>
                    <a:pt x="3361835" y="1112982"/>
                    <a:pt x="3382617" y="1101437"/>
                    <a:pt x="3223290" y="1108364"/>
                  </a:cubicBezTo>
                  <a:cubicBezTo>
                    <a:pt x="3063963" y="1115291"/>
                    <a:pt x="2710671" y="1168400"/>
                    <a:pt x="2530562" y="1149927"/>
                  </a:cubicBezTo>
                  <a:cubicBezTo>
                    <a:pt x="2350453" y="1131454"/>
                    <a:pt x="2228071" y="1016000"/>
                    <a:pt x="2142635" y="997527"/>
                  </a:cubicBezTo>
                  <a:cubicBezTo>
                    <a:pt x="2057199" y="979054"/>
                    <a:pt x="2087217" y="1050636"/>
                    <a:pt x="2017944" y="1039091"/>
                  </a:cubicBezTo>
                  <a:cubicBezTo>
                    <a:pt x="1948671" y="1027546"/>
                    <a:pt x="1874781" y="939800"/>
                    <a:pt x="1726999" y="928254"/>
                  </a:cubicBezTo>
                  <a:cubicBezTo>
                    <a:pt x="1579217" y="916708"/>
                    <a:pt x="1269798" y="939800"/>
                    <a:pt x="1131253" y="969818"/>
                  </a:cubicBezTo>
                  <a:cubicBezTo>
                    <a:pt x="992708" y="999836"/>
                    <a:pt x="995017" y="1071419"/>
                    <a:pt x="895726" y="1108364"/>
                  </a:cubicBezTo>
                  <a:cubicBezTo>
                    <a:pt x="796435" y="1145309"/>
                    <a:pt x="653272" y="1154546"/>
                    <a:pt x="535508" y="1191491"/>
                  </a:cubicBezTo>
                  <a:cubicBezTo>
                    <a:pt x="417744" y="1228436"/>
                    <a:pt x="350780" y="1295400"/>
                    <a:pt x="189144" y="1330036"/>
                  </a:cubicBezTo>
                  <a:cubicBezTo>
                    <a:pt x="148735" y="1338695"/>
                    <a:pt x="96203" y="1308100"/>
                    <a:pt x="38476" y="1267149"/>
                  </a:cubicBezTo>
                  <a:lnTo>
                    <a:pt x="0" y="1238995"/>
                  </a:lnTo>
                  <a:lnTo>
                    <a:pt x="0" y="121717"/>
                  </a:lnTo>
                  <a:lnTo>
                    <a:pt x="19548" y="121309"/>
                  </a:lnTo>
                  <a:cubicBezTo>
                    <a:pt x="177238" y="124331"/>
                    <a:pt x="369542" y="156442"/>
                    <a:pt x="466235" y="193964"/>
                  </a:cubicBezTo>
                  <a:cubicBezTo>
                    <a:pt x="620944" y="254000"/>
                    <a:pt x="653272" y="464127"/>
                    <a:pt x="729472" y="512618"/>
                  </a:cubicBezTo>
                  <a:cubicBezTo>
                    <a:pt x="805672" y="561109"/>
                    <a:pt x="798744" y="457200"/>
                    <a:pt x="923435" y="484909"/>
                  </a:cubicBezTo>
                  <a:cubicBezTo>
                    <a:pt x="1048126" y="512618"/>
                    <a:pt x="1228235" y="674255"/>
                    <a:pt x="1477617" y="678873"/>
                  </a:cubicBezTo>
                  <a:cubicBezTo>
                    <a:pt x="1726999" y="683491"/>
                    <a:pt x="2101072" y="577273"/>
                    <a:pt x="2419726" y="512618"/>
                  </a:cubicBezTo>
                  <a:cubicBezTo>
                    <a:pt x="2738380" y="447963"/>
                    <a:pt x="3207126" y="307109"/>
                    <a:pt x="3389544" y="290945"/>
                  </a:cubicBezTo>
                  <a:cubicBezTo>
                    <a:pt x="3571962" y="274781"/>
                    <a:pt x="3424180" y="420254"/>
                    <a:pt x="3514235" y="415636"/>
                  </a:cubicBezTo>
                  <a:cubicBezTo>
                    <a:pt x="3604290" y="411018"/>
                    <a:pt x="3802872" y="332509"/>
                    <a:pt x="3929872" y="263236"/>
                  </a:cubicBezTo>
                  <a:cubicBezTo>
                    <a:pt x="4056872" y="193963"/>
                    <a:pt x="4160781" y="0"/>
                    <a:pt x="427623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6" name="任意形状 5"/>
            <p:cNvSpPr/>
            <p:nvPr userDrawn="1"/>
          </p:nvSpPr>
          <p:spPr>
            <a:xfrm>
              <a:off x="5743205" y="5477571"/>
              <a:ext cx="3959039" cy="712575"/>
            </a:xfrm>
            <a:custGeom>
              <a:avLst/>
              <a:gdLst>
                <a:gd name="connsiteX0" fmla="*/ 239912 w 3530860"/>
                <a:gd name="connsiteY0" fmla="*/ 926 h 1202770"/>
                <a:gd name="connsiteX1" fmla="*/ 664316 w 3530860"/>
                <a:gd name="connsiteY1" fmla="*/ 93794 h 1202770"/>
                <a:gd name="connsiteX2" fmla="*/ 1606425 w 3530860"/>
                <a:gd name="connsiteY2" fmla="*/ 273903 h 1202770"/>
                <a:gd name="connsiteX3" fmla="*/ 2700934 w 3530860"/>
                <a:gd name="connsiteY3" fmla="*/ 412448 h 1202770"/>
                <a:gd name="connsiteX4" fmla="*/ 2784061 w 3530860"/>
                <a:gd name="connsiteY4" fmla="*/ 592557 h 1202770"/>
                <a:gd name="connsiteX5" fmla="*/ 3324388 w 3530860"/>
                <a:gd name="connsiteY5" fmla="*/ 564848 h 1202770"/>
                <a:gd name="connsiteX6" fmla="*/ 3483716 w 3530860"/>
                <a:gd name="connsiteY6" fmla="*/ 663562 h 1202770"/>
                <a:gd name="connsiteX7" fmla="*/ 3530860 w 3530860"/>
                <a:gd name="connsiteY7" fmla="*/ 705992 h 1202770"/>
                <a:gd name="connsiteX8" fmla="*/ 3474191 w 3530860"/>
                <a:gd name="connsiteY8" fmla="*/ 745823 h 1202770"/>
                <a:gd name="connsiteX9" fmla="*/ 3227407 w 3530860"/>
                <a:gd name="connsiteY9" fmla="*/ 897357 h 1202770"/>
                <a:gd name="connsiteX10" fmla="*/ 2700934 w 3530860"/>
                <a:gd name="connsiteY10" fmla="*/ 1008194 h 1202770"/>
                <a:gd name="connsiteX11" fmla="*/ 2174461 w 3530860"/>
                <a:gd name="connsiteY11" fmla="*/ 1202157 h 1202770"/>
                <a:gd name="connsiteX12" fmla="*/ 1537152 w 3530860"/>
                <a:gd name="connsiteY12" fmla="*/ 938921 h 1202770"/>
                <a:gd name="connsiteX13" fmla="*/ 692025 w 3530860"/>
                <a:gd name="connsiteY13" fmla="*/ 675685 h 1202770"/>
                <a:gd name="connsiteX14" fmla="*/ 193261 w 3530860"/>
                <a:gd name="connsiteY14" fmla="*/ 163067 h 1202770"/>
                <a:gd name="connsiteX15" fmla="*/ 25599 w 3530860"/>
                <a:gd name="connsiteY15" fmla="*/ 85351 h 1202770"/>
                <a:gd name="connsiteX16" fmla="*/ 0 w 3530860"/>
                <a:gd name="connsiteY16" fmla="*/ 77785 h 1202770"/>
                <a:gd name="connsiteX17" fmla="*/ 16074 w 3530860"/>
                <a:gd name="connsiteY17" fmla="*/ 64353 h 1202770"/>
                <a:gd name="connsiteX18" fmla="*/ 123988 w 3530860"/>
                <a:gd name="connsiteY18" fmla="*/ 10667 h 1202770"/>
                <a:gd name="connsiteX19" fmla="*/ 239912 w 3530860"/>
                <a:gd name="connsiteY19" fmla="*/ 926 h 12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30860" h="1202770">
                  <a:moveTo>
                    <a:pt x="239912" y="926"/>
                  </a:moveTo>
                  <a:cubicBezTo>
                    <a:pt x="356052" y="8502"/>
                    <a:pt x="479011" y="60889"/>
                    <a:pt x="664316" y="93794"/>
                  </a:cubicBezTo>
                  <a:cubicBezTo>
                    <a:pt x="911389" y="137667"/>
                    <a:pt x="1266989" y="220794"/>
                    <a:pt x="1606425" y="273903"/>
                  </a:cubicBezTo>
                  <a:cubicBezTo>
                    <a:pt x="1945861" y="327012"/>
                    <a:pt x="2504661" y="359339"/>
                    <a:pt x="2700934" y="412448"/>
                  </a:cubicBezTo>
                  <a:cubicBezTo>
                    <a:pt x="2897207" y="465557"/>
                    <a:pt x="2680152" y="567157"/>
                    <a:pt x="2784061" y="592557"/>
                  </a:cubicBezTo>
                  <a:cubicBezTo>
                    <a:pt x="2887970" y="617957"/>
                    <a:pt x="3181224" y="534830"/>
                    <a:pt x="3324388" y="564848"/>
                  </a:cubicBezTo>
                  <a:cubicBezTo>
                    <a:pt x="3395970" y="579857"/>
                    <a:pt x="3439843" y="620844"/>
                    <a:pt x="3483716" y="663562"/>
                  </a:cubicBezTo>
                  <a:lnTo>
                    <a:pt x="3530860" y="705992"/>
                  </a:lnTo>
                  <a:lnTo>
                    <a:pt x="3474191" y="745823"/>
                  </a:lnTo>
                  <a:cubicBezTo>
                    <a:pt x="3394238" y="803839"/>
                    <a:pt x="3310534" y="863875"/>
                    <a:pt x="3227407" y="897357"/>
                  </a:cubicBezTo>
                  <a:cubicBezTo>
                    <a:pt x="3061153" y="964321"/>
                    <a:pt x="2876425" y="957394"/>
                    <a:pt x="2700934" y="1008194"/>
                  </a:cubicBezTo>
                  <a:cubicBezTo>
                    <a:pt x="2525443" y="1058994"/>
                    <a:pt x="2368425" y="1213702"/>
                    <a:pt x="2174461" y="1202157"/>
                  </a:cubicBezTo>
                  <a:cubicBezTo>
                    <a:pt x="1980497" y="1190612"/>
                    <a:pt x="1784225" y="1026666"/>
                    <a:pt x="1537152" y="938921"/>
                  </a:cubicBezTo>
                  <a:cubicBezTo>
                    <a:pt x="1290079" y="851176"/>
                    <a:pt x="916007" y="804994"/>
                    <a:pt x="692025" y="675685"/>
                  </a:cubicBezTo>
                  <a:cubicBezTo>
                    <a:pt x="468043" y="546376"/>
                    <a:pt x="391843" y="287758"/>
                    <a:pt x="193261" y="163067"/>
                  </a:cubicBezTo>
                  <a:cubicBezTo>
                    <a:pt x="143616" y="131894"/>
                    <a:pt x="86321" y="106783"/>
                    <a:pt x="25599" y="85351"/>
                  </a:cubicBezTo>
                  <a:lnTo>
                    <a:pt x="0" y="77785"/>
                  </a:lnTo>
                  <a:lnTo>
                    <a:pt x="16074" y="64353"/>
                  </a:lnTo>
                  <a:cubicBezTo>
                    <a:pt x="49376" y="39675"/>
                    <a:pt x="84734" y="20481"/>
                    <a:pt x="123988" y="10667"/>
                  </a:cubicBezTo>
                  <a:cubicBezTo>
                    <a:pt x="163243" y="854"/>
                    <a:pt x="201198" y="-1600"/>
                    <a:pt x="239912" y="9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形状 6"/>
            <p:cNvSpPr/>
            <p:nvPr userDrawn="1"/>
          </p:nvSpPr>
          <p:spPr>
            <a:xfrm>
              <a:off x="9702245" y="5734152"/>
              <a:ext cx="1910118" cy="332679"/>
            </a:xfrm>
            <a:custGeom>
              <a:avLst/>
              <a:gdLst>
                <a:gd name="connsiteX0" fmla="*/ 1125297 w 1703535"/>
                <a:gd name="connsiteY0" fmla="*/ 143 h 561535"/>
                <a:gd name="connsiteX1" fmla="*/ 1262110 w 1703535"/>
                <a:gd name="connsiteY1" fmla="*/ 20925 h 561535"/>
                <a:gd name="connsiteX2" fmla="*/ 1456074 w 1703535"/>
                <a:gd name="connsiteY2" fmla="*/ 214889 h 561535"/>
                <a:gd name="connsiteX3" fmla="*/ 1691601 w 1703535"/>
                <a:gd name="connsiteY3" fmla="*/ 394998 h 561535"/>
                <a:gd name="connsiteX4" fmla="*/ 1703535 w 1703535"/>
                <a:gd name="connsiteY4" fmla="*/ 402494 h 561535"/>
                <a:gd name="connsiteX5" fmla="*/ 1629797 w 1703535"/>
                <a:gd name="connsiteY5" fmla="*/ 437536 h 561535"/>
                <a:gd name="connsiteX6" fmla="*/ 1414510 w 1703535"/>
                <a:gd name="connsiteY6" fmla="*/ 561252 h 561535"/>
                <a:gd name="connsiteX7" fmla="*/ 1054292 w 1703535"/>
                <a:gd name="connsiteY7" fmla="*/ 436561 h 561535"/>
                <a:gd name="connsiteX8" fmla="*/ 791056 w 1703535"/>
                <a:gd name="connsiteY8" fmla="*/ 505834 h 561535"/>
                <a:gd name="connsiteX9" fmla="*/ 652510 w 1703535"/>
                <a:gd name="connsiteY9" fmla="*/ 394998 h 561535"/>
                <a:gd name="connsiteX10" fmla="*/ 112183 w 1703535"/>
                <a:gd name="connsiteY10" fmla="*/ 339580 h 561535"/>
                <a:gd name="connsiteX11" fmla="*/ 22128 w 1703535"/>
                <a:gd name="connsiteY11" fmla="*/ 292821 h 561535"/>
                <a:gd name="connsiteX12" fmla="*/ 0 w 1703535"/>
                <a:gd name="connsiteY12" fmla="*/ 272905 h 561535"/>
                <a:gd name="connsiteX13" fmla="*/ 59904 w 1703535"/>
                <a:gd name="connsiteY13" fmla="*/ 230800 h 561535"/>
                <a:gd name="connsiteX14" fmla="*/ 167601 w 1703535"/>
                <a:gd name="connsiteY14" fmla="*/ 173325 h 561535"/>
                <a:gd name="connsiteX15" fmla="*/ 513965 w 1703535"/>
                <a:gd name="connsiteY15" fmla="*/ 159470 h 561535"/>
                <a:gd name="connsiteX16" fmla="*/ 957310 w 1703535"/>
                <a:gd name="connsiteY16" fmla="*/ 20925 h 561535"/>
                <a:gd name="connsiteX17" fmla="*/ 1125297 w 1703535"/>
                <a:gd name="connsiteY17" fmla="*/ 143 h 56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535" h="561535">
                  <a:moveTo>
                    <a:pt x="1125297" y="143"/>
                  </a:moveTo>
                  <a:cubicBezTo>
                    <a:pt x="1175519" y="-1011"/>
                    <a:pt x="1220546" y="4762"/>
                    <a:pt x="1262110" y="20925"/>
                  </a:cubicBezTo>
                  <a:cubicBezTo>
                    <a:pt x="1345237" y="53252"/>
                    <a:pt x="1384492" y="152544"/>
                    <a:pt x="1456074" y="214889"/>
                  </a:cubicBezTo>
                  <a:cubicBezTo>
                    <a:pt x="1527656" y="277234"/>
                    <a:pt x="1555365" y="309562"/>
                    <a:pt x="1691601" y="394998"/>
                  </a:cubicBezTo>
                  <a:lnTo>
                    <a:pt x="1703535" y="402494"/>
                  </a:lnTo>
                  <a:lnTo>
                    <a:pt x="1629797" y="437536"/>
                  </a:lnTo>
                  <a:cubicBezTo>
                    <a:pt x="1550891" y="488516"/>
                    <a:pt x="1497637" y="556057"/>
                    <a:pt x="1414510" y="561252"/>
                  </a:cubicBezTo>
                  <a:cubicBezTo>
                    <a:pt x="1303674" y="568179"/>
                    <a:pt x="1158201" y="445797"/>
                    <a:pt x="1054292" y="436561"/>
                  </a:cubicBezTo>
                  <a:cubicBezTo>
                    <a:pt x="950383" y="427325"/>
                    <a:pt x="858020" y="512761"/>
                    <a:pt x="791056" y="505834"/>
                  </a:cubicBezTo>
                  <a:cubicBezTo>
                    <a:pt x="724092" y="498907"/>
                    <a:pt x="765656" y="422707"/>
                    <a:pt x="652510" y="394998"/>
                  </a:cubicBezTo>
                  <a:cubicBezTo>
                    <a:pt x="539364" y="367289"/>
                    <a:pt x="255347" y="383453"/>
                    <a:pt x="112183" y="339580"/>
                  </a:cubicBezTo>
                  <a:cubicBezTo>
                    <a:pt x="76392" y="328612"/>
                    <a:pt x="47528" y="312015"/>
                    <a:pt x="22128" y="292821"/>
                  </a:cubicBezTo>
                  <a:lnTo>
                    <a:pt x="0" y="272905"/>
                  </a:lnTo>
                  <a:lnTo>
                    <a:pt x="59904" y="230800"/>
                  </a:lnTo>
                  <a:cubicBezTo>
                    <a:pt x="97462" y="206374"/>
                    <a:pt x="133542" y="186025"/>
                    <a:pt x="167601" y="173325"/>
                  </a:cubicBezTo>
                  <a:cubicBezTo>
                    <a:pt x="303837" y="122525"/>
                    <a:pt x="382347" y="184870"/>
                    <a:pt x="513965" y="159470"/>
                  </a:cubicBezTo>
                  <a:cubicBezTo>
                    <a:pt x="645583" y="134070"/>
                    <a:pt x="832619" y="44016"/>
                    <a:pt x="957310" y="20925"/>
                  </a:cubicBezTo>
                  <a:cubicBezTo>
                    <a:pt x="1019656" y="9380"/>
                    <a:pt x="1075074" y="1298"/>
                    <a:pt x="1125297" y="14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8" name="任意形状 7"/>
            <p:cNvSpPr/>
            <p:nvPr userDrawn="1"/>
          </p:nvSpPr>
          <p:spPr>
            <a:xfrm>
              <a:off x="11612362" y="5920949"/>
              <a:ext cx="579637" cy="228574"/>
            </a:xfrm>
            <a:custGeom>
              <a:avLst/>
              <a:gdLst>
                <a:gd name="connsiteX0" fmla="*/ 516948 w 516948"/>
                <a:gd name="connsiteY0" fmla="*/ 0 h 385814"/>
                <a:gd name="connsiteX1" fmla="*/ 516948 w 516948"/>
                <a:gd name="connsiteY1" fmla="*/ 385814 h 385814"/>
                <a:gd name="connsiteX2" fmla="*/ 415392 w 516948"/>
                <a:gd name="connsiteY2" fmla="*/ 335249 h 385814"/>
                <a:gd name="connsiteX3" fmla="*/ 44134 w 516948"/>
                <a:gd name="connsiteY3" fmla="*/ 114916 h 385814"/>
                <a:gd name="connsiteX4" fmla="*/ 0 w 516948"/>
                <a:gd name="connsiteY4" fmla="*/ 87194 h 385814"/>
                <a:gd name="connsiteX5" fmla="*/ 15775 w 516948"/>
                <a:gd name="connsiteY5" fmla="*/ 79698 h 385814"/>
                <a:gd name="connsiteX6" fmla="*/ 480132 w 516948"/>
                <a:gd name="connsiteY6" fmla="*/ 11033 h 385814"/>
                <a:gd name="connsiteX7" fmla="*/ 516948 w 516948"/>
                <a:gd name="connsiteY7" fmla="*/ 0 h 3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948" h="385814">
                  <a:moveTo>
                    <a:pt x="516948" y="0"/>
                  </a:moveTo>
                  <a:lnTo>
                    <a:pt x="516948" y="385814"/>
                  </a:lnTo>
                  <a:lnTo>
                    <a:pt x="415392" y="335249"/>
                  </a:lnTo>
                  <a:cubicBezTo>
                    <a:pt x="282619" y="263722"/>
                    <a:pt x="145336" y="178439"/>
                    <a:pt x="44134" y="114916"/>
                  </a:cubicBezTo>
                  <a:lnTo>
                    <a:pt x="0" y="87194"/>
                  </a:lnTo>
                  <a:lnTo>
                    <a:pt x="15775" y="79698"/>
                  </a:lnTo>
                  <a:cubicBezTo>
                    <a:pt x="134981" y="43330"/>
                    <a:pt x="353191" y="40551"/>
                    <a:pt x="480132" y="11033"/>
                  </a:cubicBezTo>
                  <a:lnTo>
                    <a:pt x="516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9" name="任意形状 8"/>
            <p:cNvSpPr/>
            <p:nvPr userDrawn="1"/>
          </p:nvSpPr>
          <p:spPr>
            <a:xfrm>
              <a:off x="0" y="4949130"/>
              <a:ext cx="12191999" cy="1023477"/>
            </a:xfrm>
            <a:custGeom>
              <a:avLst/>
              <a:gdLst>
                <a:gd name="connsiteX0" fmla="*/ 4175722 w 10873408"/>
                <a:gd name="connsiteY0" fmla="*/ 2061 h 1727548"/>
                <a:gd name="connsiteX1" fmla="*/ 4220817 w 10873408"/>
                <a:gd name="connsiteY1" fmla="*/ 2088 h 1727548"/>
                <a:gd name="connsiteX2" fmla="*/ 4608744 w 10873408"/>
                <a:gd name="connsiteY2" fmla="*/ 320743 h 1727548"/>
                <a:gd name="connsiteX3" fmla="*/ 5135217 w 10873408"/>
                <a:gd name="connsiteY3" fmla="*/ 390015 h 1727548"/>
                <a:gd name="connsiteX4" fmla="*/ 5689399 w 10873408"/>
                <a:gd name="connsiteY4" fmla="*/ 542415 h 1727548"/>
                <a:gd name="connsiteX5" fmla="*/ 6437544 w 10873408"/>
                <a:gd name="connsiteY5" fmla="*/ 528561 h 1727548"/>
                <a:gd name="connsiteX6" fmla="*/ 6853181 w 10873408"/>
                <a:gd name="connsiteY6" fmla="*/ 653252 h 1727548"/>
                <a:gd name="connsiteX7" fmla="*/ 7268817 w 10873408"/>
                <a:gd name="connsiteY7" fmla="*/ 570124 h 1727548"/>
                <a:gd name="connsiteX8" fmla="*/ 7753726 w 10873408"/>
                <a:gd name="connsiteY8" fmla="*/ 597834 h 1727548"/>
                <a:gd name="connsiteX9" fmla="*/ 8127799 w 10873408"/>
                <a:gd name="connsiteY9" fmla="*/ 694815 h 1727548"/>
                <a:gd name="connsiteX10" fmla="*/ 8501872 w 10873408"/>
                <a:gd name="connsiteY10" fmla="*/ 528561 h 1727548"/>
                <a:gd name="connsiteX11" fmla="*/ 8751253 w 10873408"/>
                <a:gd name="connsiteY11" fmla="*/ 334597 h 1727548"/>
                <a:gd name="connsiteX12" fmla="*/ 9139181 w 10873408"/>
                <a:gd name="connsiteY12" fmla="*/ 293034 h 1727548"/>
                <a:gd name="connsiteX13" fmla="*/ 9471690 w 10873408"/>
                <a:gd name="connsiteY13" fmla="*/ 500852 h 1727548"/>
                <a:gd name="connsiteX14" fmla="*/ 10039726 w 10873408"/>
                <a:gd name="connsiteY14" fmla="*/ 403870 h 1727548"/>
                <a:gd name="connsiteX15" fmla="*/ 10247544 w 10873408"/>
                <a:gd name="connsiteY15" fmla="*/ 445434 h 1727548"/>
                <a:gd name="connsiteX16" fmla="*/ 10399944 w 10873408"/>
                <a:gd name="connsiteY16" fmla="*/ 237615 h 1727548"/>
                <a:gd name="connsiteX17" fmla="*/ 10732453 w 10873408"/>
                <a:gd name="connsiteY17" fmla="*/ 473143 h 1727548"/>
                <a:gd name="connsiteX18" fmla="*/ 10843181 w 10873408"/>
                <a:gd name="connsiteY18" fmla="*/ 479421 h 1727548"/>
                <a:gd name="connsiteX19" fmla="*/ 10873408 w 10873408"/>
                <a:gd name="connsiteY19" fmla="*/ 474933 h 1727548"/>
                <a:gd name="connsiteX20" fmla="*/ 10873408 w 10873408"/>
                <a:gd name="connsiteY20" fmla="*/ 1640354 h 1727548"/>
                <a:gd name="connsiteX21" fmla="*/ 10836592 w 10873408"/>
                <a:gd name="connsiteY21" fmla="*/ 1651387 h 1727548"/>
                <a:gd name="connsiteX22" fmla="*/ 10372235 w 10873408"/>
                <a:gd name="connsiteY22" fmla="*/ 1720052 h 1727548"/>
                <a:gd name="connsiteX23" fmla="*/ 10356460 w 10873408"/>
                <a:gd name="connsiteY23" fmla="*/ 1727548 h 1727548"/>
                <a:gd name="connsiteX24" fmla="*/ 10344526 w 10873408"/>
                <a:gd name="connsiteY24" fmla="*/ 1720052 h 1727548"/>
                <a:gd name="connsiteX25" fmla="*/ 10108999 w 10873408"/>
                <a:gd name="connsiteY25" fmla="*/ 1539943 h 1727548"/>
                <a:gd name="connsiteX26" fmla="*/ 9915035 w 10873408"/>
                <a:gd name="connsiteY26" fmla="*/ 1345979 h 1727548"/>
                <a:gd name="connsiteX27" fmla="*/ 9610235 w 10873408"/>
                <a:gd name="connsiteY27" fmla="*/ 1345979 h 1727548"/>
                <a:gd name="connsiteX28" fmla="*/ 9166890 w 10873408"/>
                <a:gd name="connsiteY28" fmla="*/ 1484524 h 1727548"/>
                <a:gd name="connsiteX29" fmla="*/ 8820526 w 10873408"/>
                <a:gd name="connsiteY29" fmla="*/ 1498379 h 1727548"/>
                <a:gd name="connsiteX30" fmla="*/ 8712829 w 10873408"/>
                <a:gd name="connsiteY30" fmla="*/ 1555854 h 1727548"/>
                <a:gd name="connsiteX31" fmla="*/ 8652925 w 10873408"/>
                <a:gd name="connsiteY31" fmla="*/ 1597959 h 1727548"/>
                <a:gd name="connsiteX32" fmla="*/ 8605781 w 10873408"/>
                <a:gd name="connsiteY32" fmla="*/ 1555529 h 1727548"/>
                <a:gd name="connsiteX33" fmla="*/ 8446453 w 10873408"/>
                <a:gd name="connsiteY33" fmla="*/ 1456815 h 1727548"/>
                <a:gd name="connsiteX34" fmla="*/ 7906126 w 10873408"/>
                <a:gd name="connsiteY34" fmla="*/ 1484524 h 1727548"/>
                <a:gd name="connsiteX35" fmla="*/ 7822999 w 10873408"/>
                <a:gd name="connsiteY35" fmla="*/ 1304415 h 1727548"/>
                <a:gd name="connsiteX36" fmla="*/ 6728490 w 10873408"/>
                <a:gd name="connsiteY36" fmla="*/ 1165870 h 1727548"/>
                <a:gd name="connsiteX37" fmla="*/ 5786381 w 10873408"/>
                <a:gd name="connsiteY37" fmla="*/ 985761 h 1727548"/>
                <a:gd name="connsiteX38" fmla="*/ 5246053 w 10873408"/>
                <a:gd name="connsiteY38" fmla="*/ 902634 h 1727548"/>
                <a:gd name="connsiteX39" fmla="*/ 5138139 w 10873408"/>
                <a:gd name="connsiteY39" fmla="*/ 956320 h 1727548"/>
                <a:gd name="connsiteX40" fmla="*/ 5122065 w 10873408"/>
                <a:gd name="connsiteY40" fmla="*/ 969752 h 1727548"/>
                <a:gd name="connsiteX41" fmla="*/ 4959438 w 10873408"/>
                <a:gd name="connsiteY41" fmla="*/ 921684 h 1727548"/>
                <a:gd name="connsiteX42" fmla="*/ 4622599 w 10873408"/>
                <a:gd name="connsiteY42" fmla="*/ 819506 h 1727548"/>
                <a:gd name="connsiteX43" fmla="*/ 4276235 w 10873408"/>
                <a:gd name="connsiteY43" fmla="*/ 556270 h 1727548"/>
                <a:gd name="connsiteX44" fmla="*/ 3929872 w 10873408"/>
                <a:gd name="connsiteY44" fmla="*/ 819506 h 1727548"/>
                <a:gd name="connsiteX45" fmla="*/ 3514235 w 10873408"/>
                <a:gd name="connsiteY45" fmla="*/ 971906 h 1727548"/>
                <a:gd name="connsiteX46" fmla="*/ 3389544 w 10873408"/>
                <a:gd name="connsiteY46" fmla="*/ 847215 h 1727548"/>
                <a:gd name="connsiteX47" fmla="*/ 2419726 w 10873408"/>
                <a:gd name="connsiteY47" fmla="*/ 1068888 h 1727548"/>
                <a:gd name="connsiteX48" fmla="*/ 1477617 w 10873408"/>
                <a:gd name="connsiteY48" fmla="*/ 1235143 h 1727548"/>
                <a:gd name="connsiteX49" fmla="*/ 923435 w 10873408"/>
                <a:gd name="connsiteY49" fmla="*/ 1041179 h 1727548"/>
                <a:gd name="connsiteX50" fmla="*/ 729472 w 10873408"/>
                <a:gd name="connsiteY50" fmla="*/ 1068888 h 1727548"/>
                <a:gd name="connsiteX51" fmla="*/ 466235 w 10873408"/>
                <a:gd name="connsiteY51" fmla="*/ 750234 h 1727548"/>
                <a:gd name="connsiteX52" fmla="*/ 19548 w 10873408"/>
                <a:gd name="connsiteY52" fmla="*/ 677579 h 1727548"/>
                <a:gd name="connsiteX53" fmla="*/ 0 w 10873408"/>
                <a:gd name="connsiteY53" fmla="*/ 677987 h 1727548"/>
                <a:gd name="connsiteX54" fmla="*/ 0 w 10873408"/>
                <a:gd name="connsiteY54" fmla="*/ 147146 h 1727548"/>
                <a:gd name="connsiteX55" fmla="*/ 57661 w 10873408"/>
                <a:gd name="connsiteY55" fmla="*/ 239983 h 1727548"/>
                <a:gd name="connsiteX56" fmla="*/ 216853 w 10873408"/>
                <a:gd name="connsiteY56" fmla="*/ 459288 h 1727548"/>
                <a:gd name="connsiteX57" fmla="*/ 493944 w 10873408"/>
                <a:gd name="connsiteY57" fmla="*/ 514706 h 1727548"/>
                <a:gd name="connsiteX58" fmla="*/ 881872 w 10873408"/>
                <a:gd name="connsiteY58" fmla="*/ 708670 h 1727548"/>
                <a:gd name="connsiteX59" fmla="*/ 1145108 w 10873408"/>
                <a:gd name="connsiteY59" fmla="*/ 805652 h 1727548"/>
                <a:gd name="connsiteX60" fmla="*/ 1283653 w 10873408"/>
                <a:gd name="connsiteY60" fmla="*/ 958052 h 1727548"/>
                <a:gd name="connsiteX61" fmla="*/ 1533035 w 10873408"/>
                <a:gd name="connsiteY61" fmla="*/ 944197 h 1727548"/>
                <a:gd name="connsiteX62" fmla="*/ 1671581 w 10873408"/>
                <a:gd name="connsiteY62" fmla="*/ 833361 h 1727548"/>
                <a:gd name="connsiteX63" fmla="*/ 1837835 w 10873408"/>
                <a:gd name="connsiteY63" fmla="*/ 680961 h 1727548"/>
                <a:gd name="connsiteX64" fmla="*/ 1976381 w 10873408"/>
                <a:gd name="connsiteY64" fmla="*/ 764088 h 1727548"/>
                <a:gd name="connsiteX65" fmla="*/ 2239617 w 10873408"/>
                <a:gd name="connsiteY65" fmla="*/ 653252 h 1727548"/>
                <a:gd name="connsiteX66" fmla="*/ 2405872 w 10873408"/>
                <a:gd name="connsiteY66" fmla="*/ 750234 h 1727548"/>
                <a:gd name="connsiteX67" fmla="*/ 2669108 w 10873408"/>
                <a:gd name="connsiteY67" fmla="*/ 528561 h 1727548"/>
                <a:gd name="connsiteX68" fmla="*/ 2890781 w 10873408"/>
                <a:gd name="connsiteY68" fmla="*/ 556270 h 1727548"/>
                <a:gd name="connsiteX69" fmla="*/ 3098599 w 10873408"/>
                <a:gd name="connsiteY69" fmla="*/ 459288 h 1727548"/>
                <a:gd name="connsiteX70" fmla="*/ 3209435 w 10873408"/>
                <a:gd name="connsiteY70" fmla="*/ 459288 h 1727548"/>
                <a:gd name="connsiteX71" fmla="*/ 3403399 w 10873408"/>
                <a:gd name="connsiteY71" fmla="*/ 320743 h 1727548"/>
                <a:gd name="connsiteX72" fmla="*/ 3500381 w 10873408"/>
                <a:gd name="connsiteY72" fmla="*/ 168343 h 1727548"/>
                <a:gd name="connsiteX73" fmla="*/ 3874453 w 10873408"/>
                <a:gd name="connsiteY73" fmla="*/ 182197 h 1727548"/>
                <a:gd name="connsiteX74" fmla="*/ 4175722 w 10873408"/>
                <a:gd name="connsiteY74" fmla="*/ 2061 h 17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873408" h="1727548">
                  <a:moveTo>
                    <a:pt x="4175722" y="2061"/>
                  </a:moveTo>
                  <a:cubicBezTo>
                    <a:pt x="4190510" y="-582"/>
                    <a:pt x="4205519" y="-798"/>
                    <a:pt x="4220817" y="2088"/>
                  </a:cubicBezTo>
                  <a:cubicBezTo>
                    <a:pt x="4343199" y="25179"/>
                    <a:pt x="4456344" y="256088"/>
                    <a:pt x="4608744" y="320743"/>
                  </a:cubicBezTo>
                  <a:cubicBezTo>
                    <a:pt x="4761144" y="385398"/>
                    <a:pt x="4955108" y="353070"/>
                    <a:pt x="5135217" y="390015"/>
                  </a:cubicBezTo>
                  <a:cubicBezTo>
                    <a:pt x="5315326" y="426960"/>
                    <a:pt x="5472345" y="519324"/>
                    <a:pt x="5689399" y="542415"/>
                  </a:cubicBezTo>
                  <a:cubicBezTo>
                    <a:pt x="5906453" y="565506"/>
                    <a:pt x="6243580" y="510088"/>
                    <a:pt x="6437544" y="528561"/>
                  </a:cubicBezTo>
                  <a:cubicBezTo>
                    <a:pt x="6631508" y="547034"/>
                    <a:pt x="6714636" y="646325"/>
                    <a:pt x="6853181" y="653252"/>
                  </a:cubicBezTo>
                  <a:cubicBezTo>
                    <a:pt x="6991727" y="660179"/>
                    <a:pt x="7118726" y="579360"/>
                    <a:pt x="7268817" y="570124"/>
                  </a:cubicBezTo>
                  <a:cubicBezTo>
                    <a:pt x="7418908" y="560888"/>
                    <a:pt x="7610562" y="577052"/>
                    <a:pt x="7753726" y="597834"/>
                  </a:cubicBezTo>
                  <a:cubicBezTo>
                    <a:pt x="7896890" y="618616"/>
                    <a:pt x="8003108" y="706360"/>
                    <a:pt x="8127799" y="694815"/>
                  </a:cubicBezTo>
                  <a:cubicBezTo>
                    <a:pt x="8252490" y="683270"/>
                    <a:pt x="8397963" y="588597"/>
                    <a:pt x="8501872" y="528561"/>
                  </a:cubicBezTo>
                  <a:cubicBezTo>
                    <a:pt x="8605781" y="468525"/>
                    <a:pt x="8645035" y="373851"/>
                    <a:pt x="8751253" y="334597"/>
                  </a:cubicBezTo>
                  <a:cubicBezTo>
                    <a:pt x="8857471" y="295343"/>
                    <a:pt x="9019108" y="265325"/>
                    <a:pt x="9139181" y="293034"/>
                  </a:cubicBezTo>
                  <a:cubicBezTo>
                    <a:pt x="9259254" y="320743"/>
                    <a:pt x="9321599" y="482379"/>
                    <a:pt x="9471690" y="500852"/>
                  </a:cubicBezTo>
                  <a:cubicBezTo>
                    <a:pt x="9621781" y="519325"/>
                    <a:pt x="9910417" y="413106"/>
                    <a:pt x="10039726" y="403870"/>
                  </a:cubicBezTo>
                  <a:cubicBezTo>
                    <a:pt x="10169035" y="394634"/>
                    <a:pt x="10187508" y="473143"/>
                    <a:pt x="10247544" y="445434"/>
                  </a:cubicBezTo>
                  <a:cubicBezTo>
                    <a:pt x="10307580" y="417725"/>
                    <a:pt x="10319126" y="232997"/>
                    <a:pt x="10399944" y="237615"/>
                  </a:cubicBezTo>
                  <a:cubicBezTo>
                    <a:pt x="10480762" y="242233"/>
                    <a:pt x="10600835" y="436198"/>
                    <a:pt x="10732453" y="473143"/>
                  </a:cubicBezTo>
                  <a:cubicBezTo>
                    <a:pt x="10765357" y="482380"/>
                    <a:pt x="10803169" y="482957"/>
                    <a:pt x="10843181" y="479421"/>
                  </a:cubicBezTo>
                  <a:lnTo>
                    <a:pt x="10873408" y="474933"/>
                  </a:lnTo>
                  <a:lnTo>
                    <a:pt x="10873408" y="1640354"/>
                  </a:lnTo>
                  <a:lnTo>
                    <a:pt x="10836592" y="1651387"/>
                  </a:lnTo>
                  <a:cubicBezTo>
                    <a:pt x="10709651" y="1680905"/>
                    <a:pt x="10491441" y="1683684"/>
                    <a:pt x="10372235" y="1720052"/>
                  </a:cubicBezTo>
                  <a:lnTo>
                    <a:pt x="10356460" y="1727548"/>
                  </a:lnTo>
                  <a:lnTo>
                    <a:pt x="10344526" y="1720052"/>
                  </a:lnTo>
                  <a:cubicBezTo>
                    <a:pt x="10208290" y="1634616"/>
                    <a:pt x="10180581" y="1602288"/>
                    <a:pt x="10108999" y="1539943"/>
                  </a:cubicBezTo>
                  <a:cubicBezTo>
                    <a:pt x="10037417" y="1477598"/>
                    <a:pt x="9998162" y="1378306"/>
                    <a:pt x="9915035" y="1345979"/>
                  </a:cubicBezTo>
                  <a:cubicBezTo>
                    <a:pt x="9831908" y="1313652"/>
                    <a:pt x="9734926" y="1322888"/>
                    <a:pt x="9610235" y="1345979"/>
                  </a:cubicBezTo>
                  <a:cubicBezTo>
                    <a:pt x="9485544" y="1369070"/>
                    <a:pt x="9298508" y="1459124"/>
                    <a:pt x="9166890" y="1484524"/>
                  </a:cubicBezTo>
                  <a:cubicBezTo>
                    <a:pt x="9035272" y="1509924"/>
                    <a:pt x="8956762" y="1447579"/>
                    <a:pt x="8820526" y="1498379"/>
                  </a:cubicBezTo>
                  <a:cubicBezTo>
                    <a:pt x="8786467" y="1511079"/>
                    <a:pt x="8750387" y="1531428"/>
                    <a:pt x="8712829" y="1555854"/>
                  </a:cubicBezTo>
                  <a:lnTo>
                    <a:pt x="8652925" y="1597959"/>
                  </a:lnTo>
                  <a:lnTo>
                    <a:pt x="8605781" y="1555529"/>
                  </a:lnTo>
                  <a:cubicBezTo>
                    <a:pt x="8561908" y="1512811"/>
                    <a:pt x="8518035" y="1471824"/>
                    <a:pt x="8446453" y="1456815"/>
                  </a:cubicBezTo>
                  <a:cubicBezTo>
                    <a:pt x="8303289" y="1426797"/>
                    <a:pt x="8010035" y="1509924"/>
                    <a:pt x="7906126" y="1484524"/>
                  </a:cubicBezTo>
                  <a:cubicBezTo>
                    <a:pt x="7802217" y="1459124"/>
                    <a:pt x="8019272" y="1357524"/>
                    <a:pt x="7822999" y="1304415"/>
                  </a:cubicBezTo>
                  <a:cubicBezTo>
                    <a:pt x="7626726" y="1251306"/>
                    <a:pt x="7067926" y="1218979"/>
                    <a:pt x="6728490" y="1165870"/>
                  </a:cubicBezTo>
                  <a:cubicBezTo>
                    <a:pt x="6389054" y="1112761"/>
                    <a:pt x="6033454" y="1029634"/>
                    <a:pt x="5786381" y="985761"/>
                  </a:cubicBezTo>
                  <a:cubicBezTo>
                    <a:pt x="5539308" y="941888"/>
                    <a:pt x="5403071" y="863380"/>
                    <a:pt x="5246053" y="902634"/>
                  </a:cubicBezTo>
                  <a:cubicBezTo>
                    <a:pt x="5206799" y="912448"/>
                    <a:pt x="5171441" y="931642"/>
                    <a:pt x="5138139" y="956320"/>
                  </a:cubicBezTo>
                  <a:lnTo>
                    <a:pt x="5122065" y="969752"/>
                  </a:lnTo>
                  <a:lnTo>
                    <a:pt x="4959438" y="921684"/>
                  </a:lnTo>
                  <a:cubicBezTo>
                    <a:pt x="4832726" y="888779"/>
                    <a:pt x="4709190" y="861070"/>
                    <a:pt x="4622599" y="819506"/>
                  </a:cubicBezTo>
                  <a:cubicBezTo>
                    <a:pt x="4449417" y="736379"/>
                    <a:pt x="4391689" y="556270"/>
                    <a:pt x="4276235" y="556270"/>
                  </a:cubicBezTo>
                  <a:cubicBezTo>
                    <a:pt x="4160781" y="556270"/>
                    <a:pt x="4056872" y="750233"/>
                    <a:pt x="3929872" y="819506"/>
                  </a:cubicBezTo>
                  <a:cubicBezTo>
                    <a:pt x="3802872" y="888779"/>
                    <a:pt x="3604290" y="967288"/>
                    <a:pt x="3514235" y="971906"/>
                  </a:cubicBezTo>
                  <a:cubicBezTo>
                    <a:pt x="3424180" y="976524"/>
                    <a:pt x="3571962" y="831051"/>
                    <a:pt x="3389544" y="847215"/>
                  </a:cubicBezTo>
                  <a:cubicBezTo>
                    <a:pt x="3207126" y="863379"/>
                    <a:pt x="2738380" y="1004233"/>
                    <a:pt x="2419726" y="1068888"/>
                  </a:cubicBezTo>
                  <a:cubicBezTo>
                    <a:pt x="2101072" y="1133543"/>
                    <a:pt x="1726999" y="1239761"/>
                    <a:pt x="1477617" y="1235143"/>
                  </a:cubicBezTo>
                  <a:cubicBezTo>
                    <a:pt x="1228235" y="1230525"/>
                    <a:pt x="1048126" y="1068888"/>
                    <a:pt x="923435" y="1041179"/>
                  </a:cubicBezTo>
                  <a:cubicBezTo>
                    <a:pt x="798744" y="1013470"/>
                    <a:pt x="805672" y="1117379"/>
                    <a:pt x="729472" y="1068888"/>
                  </a:cubicBezTo>
                  <a:cubicBezTo>
                    <a:pt x="653272" y="1020397"/>
                    <a:pt x="620944" y="810270"/>
                    <a:pt x="466235" y="750234"/>
                  </a:cubicBezTo>
                  <a:cubicBezTo>
                    <a:pt x="369542" y="712712"/>
                    <a:pt x="177238" y="680601"/>
                    <a:pt x="19548" y="677579"/>
                  </a:cubicBezTo>
                  <a:lnTo>
                    <a:pt x="0" y="677987"/>
                  </a:lnTo>
                  <a:lnTo>
                    <a:pt x="0" y="147146"/>
                  </a:lnTo>
                  <a:lnTo>
                    <a:pt x="57661" y="239983"/>
                  </a:lnTo>
                  <a:cubicBezTo>
                    <a:pt x="116733" y="333948"/>
                    <a:pt x="174424" y="420322"/>
                    <a:pt x="216853" y="459288"/>
                  </a:cubicBezTo>
                  <a:cubicBezTo>
                    <a:pt x="329998" y="563197"/>
                    <a:pt x="383108" y="473142"/>
                    <a:pt x="493944" y="514706"/>
                  </a:cubicBezTo>
                  <a:cubicBezTo>
                    <a:pt x="604780" y="556270"/>
                    <a:pt x="773345" y="660179"/>
                    <a:pt x="881872" y="708670"/>
                  </a:cubicBezTo>
                  <a:cubicBezTo>
                    <a:pt x="990399" y="757161"/>
                    <a:pt x="1078145" y="764088"/>
                    <a:pt x="1145108" y="805652"/>
                  </a:cubicBezTo>
                  <a:cubicBezTo>
                    <a:pt x="1212072" y="847216"/>
                    <a:pt x="1218999" y="934961"/>
                    <a:pt x="1283653" y="958052"/>
                  </a:cubicBezTo>
                  <a:cubicBezTo>
                    <a:pt x="1348307" y="981143"/>
                    <a:pt x="1468380" y="964979"/>
                    <a:pt x="1533035" y="944197"/>
                  </a:cubicBezTo>
                  <a:cubicBezTo>
                    <a:pt x="1597690" y="923415"/>
                    <a:pt x="1620781" y="877234"/>
                    <a:pt x="1671581" y="833361"/>
                  </a:cubicBezTo>
                  <a:cubicBezTo>
                    <a:pt x="1722381" y="789488"/>
                    <a:pt x="1787035" y="692507"/>
                    <a:pt x="1837835" y="680961"/>
                  </a:cubicBezTo>
                  <a:cubicBezTo>
                    <a:pt x="1888635" y="669415"/>
                    <a:pt x="1909417" y="768706"/>
                    <a:pt x="1976381" y="764088"/>
                  </a:cubicBezTo>
                  <a:cubicBezTo>
                    <a:pt x="2043345" y="759470"/>
                    <a:pt x="2168035" y="655561"/>
                    <a:pt x="2239617" y="653252"/>
                  </a:cubicBezTo>
                  <a:cubicBezTo>
                    <a:pt x="2311199" y="650943"/>
                    <a:pt x="2334290" y="771016"/>
                    <a:pt x="2405872" y="750234"/>
                  </a:cubicBezTo>
                  <a:cubicBezTo>
                    <a:pt x="2477454" y="729452"/>
                    <a:pt x="2588290" y="560888"/>
                    <a:pt x="2669108" y="528561"/>
                  </a:cubicBezTo>
                  <a:cubicBezTo>
                    <a:pt x="2749926" y="496234"/>
                    <a:pt x="2819199" y="567816"/>
                    <a:pt x="2890781" y="556270"/>
                  </a:cubicBezTo>
                  <a:cubicBezTo>
                    <a:pt x="2962363" y="544724"/>
                    <a:pt x="3045490" y="475452"/>
                    <a:pt x="3098599" y="459288"/>
                  </a:cubicBezTo>
                  <a:cubicBezTo>
                    <a:pt x="3151708" y="443124"/>
                    <a:pt x="3158635" y="482379"/>
                    <a:pt x="3209435" y="459288"/>
                  </a:cubicBezTo>
                  <a:cubicBezTo>
                    <a:pt x="3260235" y="436197"/>
                    <a:pt x="3354908" y="369234"/>
                    <a:pt x="3403399" y="320743"/>
                  </a:cubicBezTo>
                  <a:cubicBezTo>
                    <a:pt x="3451890" y="272252"/>
                    <a:pt x="3421872" y="191434"/>
                    <a:pt x="3500381" y="168343"/>
                  </a:cubicBezTo>
                  <a:cubicBezTo>
                    <a:pt x="3578890" y="145252"/>
                    <a:pt x="3754380" y="209906"/>
                    <a:pt x="3874453" y="182197"/>
                  </a:cubicBezTo>
                  <a:cubicBezTo>
                    <a:pt x="3979517" y="157952"/>
                    <a:pt x="4072205" y="20561"/>
                    <a:pt x="4175722" y="206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任意形状 9"/>
            <p:cNvSpPr/>
            <p:nvPr userDrawn="1"/>
          </p:nvSpPr>
          <p:spPr>
            <a:xfrm>
              <a:off x="0" y="5523655"/>
              <a:ext cx="12191999" cy="1334345"/>
            </a:xfrm>
            <a:custGeom>
              <a:avLst/>
              <a:gdLst>
                <a:gd name="connsiteX0" fmla="*/ 2847466 w 12191999"/>
                <a:gd name="connsiteY0" fmla="*/ 1046402 h 1334345"/>
                <a:gd name="connsiteX1" fmla="*/ 2891951 w 12191999"/>
                <a:gd name="connsiteY1" fmla="*/ 1059437 h 1334345"/>
                <a:gd name="connsiteX2" fmla="*/ 2931128 w 12191999"/>
                <a:gd name="connsiteY2" fmla="*/ 1072321 h 1334345"/>
                <a:gd name="connsiteX3" fmla="*/ 2891953 w 12191999"/>
                <a:gd name="connsiteY3" fmla="*/ 1059438 h 1334345"/>
                <a:gd name="connsiteX4" fmla="*/ 2673480 w 12191999"/>
                <a:gd name="connsiteY4" fmla="*/ 1012610 h 1334345"/>
                <a:gd name="connsiteX5" fmla="*/ 2481271 w 12191999"/>
                <a:gd name="connsiteY5" fmla="*/ 1061188 h 1334345"/>
                <a:gd name="connsiteX6" fmla="*/ 2438898 w 12191999"/>
                <a:gd name="connsiteY6" fmla="*/ 1067709 h 1334345"/>
                <a:gd name="connsiteX7" fmla="*/ 2419283 w 12191999"/>
                <a:gd name="connsiteY7" fmla="*/ 1063157 h 1334345"/>
                <a:gd name="connsiteX8" fmla="*/ 2438897 w 12191999"/>
                <a:gd name="connsiteY8" fmla="*/ 1067709 h 1334345"/>
                <a:gd name="connsiteX9" fmla="*/ 2438898 w 12191999"/>
                <a:gd name="connsiteY9" fmla="*/ 1067709 h 1334345"/>
                <a:gd name="connsiteX10" fmla="*/ 2438898 w 12191999"/>
                <a:gd name="connsiteY10" fmla="*/ 1067709 h 1334345"/>
                <a:gd name="connsiteX11" fmla="*/ 2590271 w 12191999"/>
                <a:gd name="connsiteY11" fmla="*/ 1020751 h 1334345"/>
                <a:gd name="connsiteX12" fmla="*/ 2673481 w 12191999"/>
                <a:gd name="connsiteY12" fmla="*/ 1012610 h 1334345"/>
                <a:gd name="connsiteX13" fmla="*/ 2692964 w 12191999"/>
                <a:gd name="connsiteY13" fmla="*/ 1014492 h 1334345"/>
                <a:gd name="connsiteX14" fmla="*/ 2734057 w 12191999"/>
                <a:gd name="connsiteY14" fmla="*/ 1018461 h 1334345"/>
                <a:gd name="connsiteX15" fmla="*/ 2734056 w 12191999"/>
                <a:gd name="connsiteY15" fmla="*/ 1018461 h 1334345"/>
                <a:gd name="connsiteX16" fmla="*/ 2692964 w 12191999"/>
                <a:gd name="connsiteY16" fmla="*/ 1014492 h 1334345"/>
                <a:gd name="connsiteX17" fmla="*/ 2673482 w 12191999"/>
                <a:gd name="connsiteY17" fmla="*/ 1012610 h 1334345"/>
                <a:gd name="connsiteX18" fmla="*/ 2673481 w 12191999"/>
                <a:gd name="connsiteY18" fmla="*/ 1012610 h 1334345"/>
                <a:gd name="connsiteX19" fmla="*/ 344633 w 12191999"/>
                <a:gd name="connsiteY19" fmla="*/ 863663 h 1334345"/>
                <a:gd name="connsiteX20" fmla="*/ 419394 w 12191999"/>
                <a:gd name="connsiteY20" fmla="*/ 878925 h 1334345"/>
                <a:gd name="connsiteX21" fmla="*/ 714553 w 12191999"/>
                <a:gd name="connsiteY21" fmla="*/ 895341 h 1334345"/>
                <a:gd name="connsiteX22" fmla="*/ 739734 w 12191999"/>
                <a:gd name="connsiteY22" fmla="*/ 900282 h 1334345"/>
                <a:gd name="connsiteX23" fmla="*/ 777297 w 12191999"/>
                <a:gd name="connsiteY23" fmla="*/ 907653 h 1334345"/>
                <a:gd name="connsiteX24" fmla="*/ 788191 w 12191999"/>
                <a:gd name="connsiteY24" fmla="*/ 910703 h 1334345"/>
                <a:gd name="connsiteX25" fmla="*/ 777298 w 12191999"/>
                <a:gd name="connsiteY25" fmla="*/ 907653 h 1334345"/>
                <a:gd name="connsiteX26" fmla="*/ 739734 w 12191999"/>
                <a:gd name="connsiteY26" fmla="*/ 900282 h 1334345"/>
                <a:gd name="connsiteX27" fmla="*/ 714551 w 12191999"/>
                <a:gd name="connsiteY27" fmla="*/ 895340 h 1334345"/>
                <a:gd name="connsiteX28" fmla="*/ 419392 w 12191999"/>
                <a:gd name="connsiteY28" fmla="*/ 878924 h 1334345"/>
                <a:gd name="connsiteX29" fmla="*/ 1631096 w 12191999"/>
                <a:gd name="connsiteY29" fmla="*/ 788636 h 1334345"/>
                <a:gd name="connsiteX30" fmla="*/ 1289333 w 12191999"/>
                <a:gd name="connsiteY30" fmla="*/ 870716 h 1334345"/>
                <a:gd name="connsiteX31" fmla="*/ 1025245 w 12191999"/>
                <a:gd name="connsiteY31" fmla="*/ 895340 h 1334345"/>
                <a:gd name="connsiteX32" fmla="*/ 932036 w 12191999"/>
                <a:gd name="connsiteY32" fmla="*/ 944588 h 1334345"/>
                <a:gd name="connsiteX33" fmla="*/ 888223 w 12191999"/>
                <a:gd name="connsiteY33" fmla="*/ 938432 h 1334345"/>
                <a:gd name="connsiteX34" fmla="*/ 885869 w 12191999"/>
                <a:gd name="connsiteY34" fmla="*/ 937786 h 1334345"/>
                <a:gd name="connsiteX35" fmla="*/ 888224 w 12191999"/>
                <a:gd name="connsiteY35" fmla="*/ 938433 h 1334345"/>
                <a:gd name="connsiteX36" fmla="*/ 932037 w 12191999"/>
                <a:gd name="connsiteY36" fmla="*/ 944589 h 1334345"/>
                <a:gd name="connsiteX37" fmla="*/ 1025246 w 12191999"/>
                <a:gd name="connsiteY37" fmla="*/ 895341 h 1334345"/>
                <a:gd name="connsiteX38" fmla="*/ 1289335 w 12191999"/>
                <a:gd name="connsiteY38" fmla="*/ 870716 h 1334345"/>
                <a:gd name="connsiteX39" fmla="*/ 1541652 w 12191999"/>
                <a:gd name="connsiteY39" fmla="*/ 798383 h 1334345"/>
                <a:gd name="connsiteX40" fmla="*/ 1631097 w 12191999"/>
                <a:gd name="connsiteY40" fmla="*/ 788636 h 1334345"/>
                <a:gd name="connsiteX41" fmla="*/ 1676425 w 12191999"/>
                <a:gd name="connsiteY41" fmla="*/ 791618 h 1334345"/>
                <a:gd name="connsiteX42" fmla="*/ 1676426 w 12191999"/>
                <a:gd name="connsiteY42" fmla="*/ 791618 h 1334345"/>
                <a:gd name="connsiteX43" fmla="*/ 1631097 w 12191999"/>
                <a:gd name="connsiteY43" fmla="*/ 788636 h 1334345"/>
                <a:gd name="connsiteX44" fmla="*/ 1631097 w 12191999"/>
                <a:gd name="connsiteY44" fmla="*/ 788636 h 1334345"/>
                <a:gd name="connsiteX45" fmla="*/ 5743206 w 12191999"/>
                <a:gd name="connsiteY45" fmla="*/ 0 h 1334345"/>
                <a:gd name="connsiteX46" fmla="*/ 5771910 w 12191999"/>
                <a:gd name="connsiteY46" fmla="*/ 4482 h 1334345"/>
                <a:gd name="connsiteX47" fmla="*/ 5959903 w 12191999"/>
                <a:gd name="connsiteY47" fmla="*/ 50525 h 1334345"/>
                <a:gd name="connsiteX48" fmla="*/ 6519150 w 12191999"/>
                <a:gd name="connsiteY48" fmla="*/ 354223 h 1334345"/>
                <a:gd name="connsiteX49" fmla="*/ 7466764 w 12191999"/>
                <a:gd name="connsiteY49" fmla="*/ 510176 h 1334345"/>
                <a:gd name="connsiteX50" fmla="*/ 8181358 w 12191999"/>
                <a:gd name="connsiteY50" fmla="*/ 666129 h 1334345"/>
                <a:gd name="connsiteX51" fmla="*/ 8771675 w 12191999"/>
                <a:gd name="connsiteY51" fmla="*/ 551216 h 1334345"/>
                <a:gd name="connsiteX52" fmla="*/ 9361992 w 12191999"/>
                <a:gd name="connsiteY52" fmla="*/ 485551 h 1334345"/>
                <a:gd name="connsiteX53" fmla="*/ 9638702 w 12191999"/>
                <a:gd name="connsiteY53" fmla="*/ 395776 h 1334345"/>
                <a:gd name="connsiteX54" fmla="*/ 9702244 w 12191999"/>
                <a:gd name="connsiteY54" fmla="*/ 372178 h 1334345"/>
                <a:gd name="connsiteX55" fmla="*/ 9727055 w 12191999"/>
                <a:gd name="connsiteY55" fmla="*/ 383977 h 1334345"/>
                <a:gd name="connsiteX56" fmla="*/ 9828031 w 12191999"/>
                <a:gd name="connsiteY56" fmla="*/ 411680 h 1334345"/>
                <a:gd name="connsiteX57" fmla="*/ 10433882 w 12191999"/>
                <a:gd name="connsiteY57" fmla="*/ 444512 h 1334345"/>
                <a:gd name="connsiteX58" fmla="*/ 10589229 w 12191999"/>
                <a:gd name="connsiteY58" fmla="*/ 510176 h 1334345"/>
                <a:gd name="connsiteX59" fmla="*/ 10884387 w 12191999"/>
                <a:gd name="connsiteY59" fmla="*/ 469135 h 1334345"/>
                <a:gd name="connsiteX60" fmla="*/ 11288288 w 12191999"/>
                <a:gd name="connsiteY60" fmla="*/ 543008 h 1334345"/>
                <a:gd name="connsiteX61" fmla="*/ 11529682 w 12191999"/>
                <a:gd name="connsiteY61" fmla="*/ 469713 h 1334345"/>
                <a:gd name="connsiteX62" fmla="*/ 11612362 w 12191999"/>
                <a:gd name="connsiteY62" fmla="*/ 448952 h 1334345"/>
                <a:gd name="connsiteX63" fmla="*/ 11661848 w 12191999"/>
                <a:gd name="connsiteY63" fmla="*/ 465376 h 1334345"/>
                <a:gd name="connsiteX64" fmla="*/ 12078128 w 12191999"/>
                <a:gd name="connsiteY64" fmla="*/ 595911 h 1334345"/>
                <a:gd name="connsiteX65" fmla="*/ 12191999 w 12191999"/>
                <a:gd name="connsiteY65" fmla="*/ 625868 h 1334345"/>
                <a:gd name="connsiteX66" fmla="*/ 12191999 w 12191999"/>
                <a:gd name="connsiteY66" fmla="*/ 1072321 h 1334345"/>
                <a:gd name="connsiteX67" fmla="*/ 12191999 w 12191999"/>
                <a:gd name="connsiteY67" fmla="*/ 1334345 h 1334345"/>
                <a:gd name="connsiteX68" fmla="*/ 0 w 12191999"/>
                <a:gd name="connsiteY68" fmla="*/ 1334345 h 1334345"/>
                <a:gd name="connsiteX69" fmla="*/ 0 w 12191999"/>
                <a:gd name="connsiteY69" fmla="*/ 1072321 h 1334345"/>
                <a:gd name="connsiteX70" fmla="*/ 1 w 12191999"/>
                <a:gd name="connsiteY70" fmla="*/ 1072321 h 1334345"/>
                <a:gd name="connsiteX71" fmla="*/ 1 w 12191999"/>
                <a:gd name="connsiteY71" fmla="*/ 813658 h 1334345"/>
                <a:gd name="connsiteX72" fmla="*/ 20711 w 12191999"/>
                <a:gd name="connsiteY72" fmla="*/ 812426 h 1334345"/>
                <a:gd name="connsiteX73" fmla="*/ 22430 w 12191999"/>
                <a:gd name="connsiteY73" fmla="*/ 812443 h 1334345"/>
                <a:gd name="connsiteX74" fmla="*/ 108700 w 12191999"/>
                <a:gd name="connsiteY74" fmla="*/ 813260 h 1334345"/>
                <a:gd name="connsiteX75" fmla="*/ 170240 w 12191999"/>
                <a:gd name="connsiteY75" fmla="*/ 821105 h 1334345"/>
                <a:gd name="connsiteX76" fmla="*/ 192198 w 12191999"/>
                <a:gd name="connsiteY76" fmla="*/ 823904 h 1334345"/>
                <a:gd name="connsiteX77" fmla="*/ 192199 w 12191999"/>
                <a:gd name="connsiteY77" fmla="*/ 823904 h 1334345"/>
                <a:gd name="connsiteX78" fmla="*/ 170240 w 12191999"/>
                <a:gd name="connsiteY78" fmla="*/ 821105 h 1334345"/>
                <a:gd name="connsiteX79" fmla="*/ 108699 w 12191999"/>
                <a:gd name="connsiteY79" fmla="*/ 813259 h 1334345"/>
                <a:gd name="connsiteX80" fmla="*/ 22430 w 12191999"/>
                <a:gd name="connsiteY80" fmla="*/ 812443 h 1334345"/>
                <a:gd name="connsiteX81" fmla="*/ 20711 w 12191999"/>
                <a:gd name="connsiteY81" fmla="*/ 812426 h 1334345"/>
                <a:gd name="connsiteX82" fmla="*/ 20711 w 12191999"/>
                <a:gd name="connsiteY82" fmla="*/ 812426 h 1334345"/>
                <a:gd name="connsiteX83" fmla="*/ 20710 w 12191999"/>
                <a:gd name="connsiteY83" fmla="*/ 812426 h 1334345"/>
                <a:gd name="connsiteX84" fmla="*/ 0 w 12191999"/>
                <a:gd name="connsiteY84" fmla="*/ 813658 h 1334345"/>
                <a:gd name="connsiteX85" fmla="*/ 0 w 12191999"/>
                <a:gd name="connsiteY85" fmla="*/ 489071 h 1334345"/>
                <a:gd name="connsiteX86" fmla="*/ 43142 w 12191999"/>
                <a:gd name="connsiteY86" fmla="*/ 505751 h 1334345"/>
                <a:gd name="connsiteX87" fmla="*/ 212081 w 12191999"/>
                <a:gd name="connsiteY87" fmla="*/ 543008 h 1334345"/>
                <a:gd name="connsiteX88" fmla="*/ 600448 w 12191999"/>
                <a:gd name="connsiteY88" fmla="*/ 460927 h 1334345"/>
                <a:gd name="connsiteX89" fmla="*/ 1004349 w 12191999"/>
                <a:gd name="connsiteY89" fmla="*/ 411680 h 1334345"/>
                <a:gd name="connsiteX90" fmla="*/ 1268437 w 12191999"/>
                <a:gd name="connsiteY90" fmla="*/ 329598 h 1334345"/>
                <a:gd name="connsiteX91" fmla="*/ 1936428 w 12191999"/>
                <a:gd name="connsiteY91" fmla="*/ 304974 h 1334345"/>
                <a:gd name="connsiteX92" fmla="*/ 2262655 w 12191999"/>
                <a:gd name="connsiteY92" fmla="*/ 370639 h 1334345"/>
                <a:gd name="connsiteX93" fmla="*/ 2402467 w 12191999"/>
                <a:gd name="connsiteY93" fmla="*/ 346015 h 1334345"/>
                <a:gd name="connsiteX94" fmla="*/ 2837437 w 12191999"/>
                <a:gd name="connsiteY94" fmla="*/ 436303 h 1334345"/>
                <a:gd name="connsiteX95" fmla="*/ 3614171 w 12191999"/>
                <a:gd name="connsiteY95" fmla="*/ 411680 h 1334345"/>
                <a:gd name="connsiteX96" fmla="*/ 3909329 w 12191999"/>
                <a:gd name="connsiteY96" fmla="*/ 411680 h 1334345"/>
                <a:gd name="connsiteX97" fmla="*/ 4453042 w 12191999"/>
                <a:gd name="connsiteY97" fmla="*/ 395263 h 1334345"/>
                <a:gd name="connsiteX98" fmla="*/ 4654993 w 12191999"/>
                <a:gd name="connsiteY98" fmla="*/ 395263 h 1334345"/>
                <a:gd name="connsiteX99" fmla="*/ 4872478 w 12191999"/>
                <a:gd name="connsiteY99" fmla="*/ 280350 h 1334345"/>
                <a:gd name="connsiteX100" fmla="*/ 5431725 w 12191999"/>
                <a:gd name="connsiteY100" fmla="*/ 149021 h 1334345"/>
                <a:gd name="connsiteX101" fmla="*/ 5706691 w 12191999"/>
                <a:gd name="connsiteY101" fmla="*/ 16122 h 13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191999" h="1334345">
                  <a:moveTo>
                    <a:pt x="2847466" y="1046402"/>
                  </a:moveTo>
                  <a:lnTo>
                    <a:pt x="2891951" y="1059437"/>
                  </a:lnTo>
                  <a:lnTo>
                    <a:pt x="2931128" y="1072321"/>
                  </a:lnTo>
                  <a:lnTo>
                    <a:pt x="2891953" y="1059438"/>
                  </a:lnTo>
                  <a:close/>
                  <a:moveTo>
                    <a:pt x="2673480" y="1012610"/>
                  </a:moveTo>
                  <a:cubicBezTo>
                    <a:pt x="2576552" y="1010281"/>
                    <a:pt x="2524921" y="1045805"/>
                    <a:pt x="2481271" y="1061188"/>
                  </a:cubicBezTo>
                  <a:lnTo>
                    <a:pt x="2438898" y="1067709"/>
                  </a:lnTo>
                  <a:lnTo>
                    <a:pt x="2419283" y="1063157"/>
                  </a:lnTo>
                  <a:lnTo>
                    <a:pt x="2438897" y="1067709"/>
                  </a:lnTo>
                  <a:lnTo>
                    <a:pt x="2438898" y="1067709"/>
                  </a:lnTo>
                  <a:lnTo>
                    <a:pt x="2438898" y="1067709"/>
                  </a:lnTo>
                  <a:cubicBezTo>
                    <a:pt x="2481376" y="1072198"/>
                    <a:pt x="2519394" y="1037214"/>
                    <a:pt x="2590271" y="1020751"/>
                  </a:cubicBezTo>
                  <a:lnTo>
                    <a:pt x="2673481" y="1012610"/>
                  </a:lnTo>
                  <a:lnTo>
                    <a:pt x="2692964" y="1014492"/>
                  </a:lnTo>
                  <a:lnTo>
                    <a:pt x="2734057" y="1018461"/>
                  </a:lnTo>
                  <a:lnTo>
                    <a:pt x="2734056" y="1018461"/>
                  </a:lnTo>
                  <a:lnTo>
                    <a:pt x="2692964" y="1014492"/>
                  </a:lnTo>
                  <a:lnTo>
                    <a:pt x="2673482" y="1012610"/>
                  </a:lnTo>
                  <a:lnTo>
                    <a:pt x="2673481" y="1012610"/>
                  </a:lnTo>
                  <a:close/>
                  <a:moveTo>
                    <a:pt x="344633" y="863663"/>
                  </a:moveTo>
                  <a:cubicBezTo>
                    <a:pt x="369391" y="870033"/>
                    <a:pt x="394150" y="875504"/>
                    <a:pt x="419394" y="878925"/>
                  </a:cubicBezTo>
                  <a:cubicBezTo>
                    <a:pt x="520369" y="892605"/>
                    <a:pt x="629112" y="884396"/>
                    <a:pt x="714553" y="895341"/>
                  </a:cubicBezTo>
                  <a:lnTo>
                    <a:pt x="739734" y="900282"/>
                  </a:lnTo>
                  <a:lnTo>
                    <a:pt x="777297" y="907653"/>
                  </a:lnTo>
                  <a:lnTo>
                    <a:pt x="788191" y="910703"/>
                  </a:lnTo>
                  <a:lnTo>
                    <a:pt x="777298" y="907653"/>
                  </a:lnTo>
                  <a:lnTo>
                    <a:pt x="739734" y="900282"/>
                  </a:lnTo>
                  <a:lnTo>
                    <a:pt x="714551" y="895340"/>
                  </a:lnTo>
                  <a:cubicBezTo>
                    <a:pt x="629111" y="884396"/>
                    <a:pt x="520368" y="892604"/>
                    <a:pt x="419392" y="878924"/>
                  </a:cubicBezTo>
                  <a:close/>
                  <a:moveTo>
                    <a:pt x="1631096" y="788636"/>
                  </a:moveTo>
                  <a:cubicBezTo>
                    <a:pt x="1511997" y="787268"/>
                    <a:pt x="1390309" y="852932"/>
                    <a:pt x="1289333" y="870716"/>
                  </a:cubicBezTo>
                  <a:cubicBezTo>
                    <a:pt x="1188359" y="888500"/>
                    <a:pt x="1084794" y="883028"/>
                    <a:pt x="1025245" y="895340"/>
                  </a:cubicBezTo>
                  <a:cubicBezTo>
                    <a:pt x="965695" y="907653"/>
                    <a:pt x="983818" y="944588"/>
                    <a:pt x="932036" y="944588"/>
                  </a:cubicBezTo>
                  <a:cubicBezTo>
                    <a:pt x="919090" y="944588"/>
                    <a:pt x="904365" y="942194"/>
                    <a:pt x="888223" y="938432"/>
                  </a:cubicBezTo>
                  <a:lnTo>
                    <a:pt x="885869" y="937786"/>
                  </a:lnTo>
                  <a:lnTo>
                    <a:pt x="888224" y="938433"/>
                  </a:lnTo>
                  <a:cubicBezTo>
                    <a:pt x="904366" y="942195"/>
                    <a:pt x="919091" y="944589"/>
                    <a:pt x="932037" y="944589"/>
                  </a:cubicBezTo>
                  <a:cubicBezTo>
                    <a:pt x="983819" y="944589"/>
                    <a:pt x="965696" y="907653"/>
                    <a:pt x="1025246" y="895341"/>
                  </a:cubicBezTo>
                  <a:cubicBezTo>
                    <a:pt x="1084795" y="883028"/>
                    <a:pt x="1188360" y="888500"/>
                    <a:pt x="1289335" y="870716"/>
                  </a:cubicBezTo>
                  <a:cubicBezTo>
                    <a:pt x="1365066" y="857378"/>
                    <a:pt x="1452449" y="817107"/>
                    <a:pt x="1541652" y="798383"/>
                  </a:cubicBezTo>
                  <a:lnTo>
                    <a:pt x="1631097" y="788636"/>
                  </a:lnTo>
                  <a:lnTo>
                    <a:pt x="1676425" y="791618"/>
                  </a:lnTo>
                  <a:lnTo>
                    <a:pt x="1676426" y="791618"/>
                  </a:lnTo>
                  <a:lnTo>
                    <a:pt x="1631097" y="788636"/>
                  </a:lnTo>
                  <a:lnTo>
                    <a:pt x="1631097" y="788636"/>
                  </a:lnTo>
                  <a:close/>
                  <a:moveTo>
                    <a:pt x="5743206" y="0"/>
                  </a:moveTo>
                  <a:lnTo>
                    <a:pt x="5771910" y="4482"/>
                  </a:lnTo>
                  <a:cubicBezTo>
                    <a:pt x="5839996" y="17180"/>
                    <a:pt x="5904237" y="32057"/>
                    <a:pt x="5959903" y="50525"/>
                  </a:cubicBezTo>
                  <a:cubicBezTo>
                    <a:pt x="6182566" y="124398"/>
                    <a:pt x="6268008" y="277615"/>
                    <a:pt x="6519150" y="354223"/>
                  </a:cubicBezTo>
                  <a:cubicBezTo>
                    <a:pt x="6770294" y="430831"/>
                    <a:pt x="7189729" y="458192"/>
                    <a:pt x="7466764" y="510176"/>
                  </a:cubicBezTo>
                  <a:cubicBezTo>
                    <a:pt x="7743799" y="562160"/>
                    <a:pt x="7963872" y="659289"/>
                    <a:pt x="8181358" y="666129"/>
                  </a:cubicBezTo>
                  <a:cubicBezTo>
                    <a:pt x="8398843" y="672968"/>
                    <a:pt x="8574902" y="581312"/>
                    <a:pt x="8771675" y="551216"/>
                  </a:cubicBezTo>
                  <a:cubicBezTo>
                    <a:pt x="8968447" y="521120"/>
                    <a:pt x="9175576" y="525224"/>
                    <a:pt x="9361992" y="485551"/>
                  </a:cubicBezTo>
                  <a:cubicBezTo>
                    <a:pt x="9455199" y="465715"/>
                    <a:pt x="9549054" y="430147"/>
                    <a:pt x="9638702" y="395776"/>
                  </a:cubicBezTo>
                  <a:lnTo>
                    <a:pt x="9702244" y="372178"/>
                  </a:lnTo>
                  <a:lnTo>
                    <a:pt x="9727055" y="383977"/>
                  </a:lnTo>
                  <a:cubicBezTo>
                    <a:pt x="9755535" y="395349"/>
                    <a:pt x="9787899" y="405181"/>
                    <a:pt x="9828031" y="411680"/>
                  </a:cubicBezTo>
                  <a:cubicBezTo>
                    <a:pt x="9988556" y="437672"/>
                    <a:pt x="10307015" y="428096"/>
                    <a:pt x="10433882" y="444512"/>
                  </a:cubicBezTo>
                  <a:cubicBezTo>
                    <a:pt x="10560749" y="460927"/>
                    <a:pt x="10514144" y="506072"/>
                    <a:pt x="10589229" y="510176"/>
                  </a:cubicBezTo>
                  <a:cubicBezTo>
                    <a:pt x="10664314" y="514280"/>
                    <a:pt x="10767877" y="463663"/>
                    <a:pt x="10884387" y="469135"/>
                  </a:cubicBezTo>
                  <a:cubicBezTo>
                    <a:pt x="11000897" y="474607"/>
                    <a:pt x="11164011" y="547112"/>
                    <a:pt x="11288288" y="543008"/>
                  </a:cubicBezTo>
                  <a:cubicBezTo>
                    <a:pt x="11381495" y="539930"/>
                    <a:pt x="11441207" y="499916"/>
                    <a:pt x="11529682" y="469713"/>
                  </a:cubicBezTo>
                  <a:lnTo>
                    <a:pt x="11612362" y="448952"/>
                  </a:lnTo>
                  <a:lnTo>
                    <a:pt x="11661848" y="465376"/>
                  </a:lnTo>
                  <a:cubicBezTo>
                    <a:pt x="11775323" y="503010"/>
                    <a:pt x="11929254" y="553535"/>
                    <a:pt x="12078128" y="595911"/>
                  </a:cubicBezTo>
                  <a:lnTo>
                    <a:pt x="12191999" y="625868"/>
                  </a:lnTo>
                  <a:lnTo>
                    <a:pt x="12191999" y="1072321"/>
                  </a:lnTo>
                  <a:lnTo>
                    <a:pt x="12191999" y="1334345"/>
                  </a:lnTo>
                  <a:lnTo>
                    <a:pt x="0" y="1334345"/>
                  </a:lnTo>
                  <a:lnTo>
                    <a:pt x="0" y="1072321"/>
                  </a:lnTo>
                  <a:lnTo>
                    <a:pt x="1" y="1072321"/>
                  </a:lnTo>
                  <a:lnTo>
                    <a:pt x="1" y="813658"/>
                  </a:lnTo>
                  <a:lnTo>
                    <a:pt x="20711" y="812426"/>
                  </a:lnTo>
                  <a:lnTo>
                    <a:pt x="22430" y="812443"/>
                  </a:lnTo>
                  <a:lnTo>
                    <a:pt x="108700" y="813260"/>
                  </a:lnTo>
                  <a:lnTo>
                    <a:pt x="170240" y="821105"/>
                  </a:lnTo>
                  <a:lnTo>
                    <a:pt x="192198" y="823904"/>
                  </a:lnTo>
                  <a:lnTo>
                    <a:pt x="192199" y="823904"/>
                  </a:lnTo>
                  <a:lnTo>
                    <a:pt x="170240" y="821105"/>
                  </a:lnTo>
                  <a:lnTo>
                    <a:pt x="108699" y="813259"/>
                  </a:lnTo>
                  <a:lnTo>
                    <a:pt x="22430" y="812443"/>
                  </a:lnTo>
                  <a:lnTo>
                    <a:pt x="20711" y="812426"/>
                  </a:lnTo>
                  <a:lnTo>
                    <a:pt x="20711" y="812426"/>
                  </a:lnTo>
                  <a:lnTo>
                    <a:pt x="20710" y="812426"/>
                  </a:lnTo>
                  <a:lnTo>
                    <a:pt x="0" y="813658"/>
                  </a:lnTo>
                  <a:lnTo>
                    <a:pt x="0" y="489071"/>
                  </a:lnTo>
                  <a:lnTo>
                    <a:pt x="43142" y="505751"/>
                  </a:lnTo>
                  <a:cubicBezTo>
                    <a:pt x="107870" y="530012"/>
                    <a:pt x="166772" y="548138"/>
                    <a:pt x="212081" y="543008"/>
                  </a:cubicBezTo>
                  <a:cubicBezTo>
                    <a:pt x="393318" y="522488"/>
                    <a:pt x="468403" y="482815"/>
                    <a:pt x="600448" y="460927"/>
                  </a:cubicBezTo>
                  <a:cubicBezTo>
                    <a:pt x="732493" y="439040"/>
                    <a:pt x="893017" y="433567"/>
                    <a:pt x="1004349" y="411680"/>
                  </a:cubicBezTo>
                  <a:cubicBezTo>
                    <a:pt x="1115680" y="389791"/>
                    <a:pt x="1113092" y="347383"/>
                    <a:pt x="1268437" y="329598"/>
                  </a:cubicBezTo>
                  <a:cubicBezTo>
                    <a:pt x="1423783" y="311814"/>
                    <a:pt x="1770725" y="298134"/>
                    <a:pt x="1936428" y="304974"/>
                  </a:cubicBezTo>
                  <a:cubicBezTo>
                    <a:pt x="2102131" y="311814"/>
                    <a:pt x="2184982" y="363799"/>
                    <a:pt x="2262655" y="370639"/>
                  </a:cubicBezTo>
                  <a:cubicBezTo>
                    <a:pt x="2340329" y="377479"/>
                    <a:pt x="2306671" y="335070"/>
                    <a:pt x="2402467" y="346015"/>
                  </a:cubicBezTo>
                  <a:cubicBezTo>
                    <a:pt x="2498264" y="356959"/>
                    <a:pt x="2635487" y="425359"/>
                    <a:pt x="2837437" y="436303"/>
                  </a:cubicBezTo>
                  <a:cubicBezTo>
                    <a:pt x="3039388" y="447247"/>
                    <a:pt x="3435523" y="415783"/>
                    <a:pt x="3614171" y="411680"/>
                  </a:cubicBezTo>
                  <a:cubicBezTo>
                    <a:pt x="3792819" y="407575"/>
                    <a:pt x="3769517" y="414416"/>
                    <a:pt x="3909329" y="411680"/>
                  </a:cubicBezTo>
                  <a:cubicBezTo>
                    <a:pt x="4049141" y="408943"/>
                    <a:pt x="4328764" y="397999"/>
                    <a:pt x="4453042" y="395263"/>
                  </a:cubicBezTo>
                  <a:cubicBezTo>
                    <a:pt x="4577318" y="392527"/>
                    <a:pt x="4585086" y="414414"/>
                    <a:pt x="4654993" y="395263"/>
                  </a:cubicBezTo>
                  <a:cubicBezTo>
                    <a:pt x="4724898" y="376111"/>
                    <a:pt x="4743022" y="321391"/>
                    <a:pt x="4872478" y="280350"/>
                  </a:cubicBezTo>
                  <a:cubicBezTo>
                    <a:pt x="5001933" y="239310"/>
                    <a:pt x="5263433" y="202374"/>
                    <a:pt x="5431725" y="149021"/>
                  </a:cubicBezTo>
                  <a:cubicBezTo>
                    <a:pt x="5536908" y="115676"/>
                    <a:pt x="5617817" y="59353"/>
                    <a:pt x="5706691" y="16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文本占位符 310"/>
          <p:cNvSpPr>
            <a:spLocks noGrp="1"/>
          </p:cNvSpPr>
          <p:nvPr>
            <p:ph type="body" sz="quarter" idx="21" hasCustomPrompt="1"/>
          </p:nvPr>
        </p:nvSpPr>
        <p:spPr>
          <a:xfrm>
            <a:off x="283254" y="243353"/>
            <a:ext cx="605899" cy="586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kumimoji="1" lang="en-US" altLang="zh-CN" dirty="0" smtClean="0"/>
              <a:t>00</a:t>
            </a:r>
            <a:endParaRPr kumimoji="1" lang="zh-CN" altLang="en-US" dirty="0"/>
          </a:p>
        </p:txBody>
      </p:sp>
      <p:sp>
        <p:nvSpPr>
          <p:cNvPr id="13" name="文本占位符 310"/>
          <p:cNvSpPr>
            <a:spLocks noGrp="1"/>
          </p:cNvSpPr>
          <p:nvPr>
            <p:ph type="body" sz="quarter" idx="22"/>
          </p:nvPr>
        </p:nvSpPr>
        <p:spPr>
          <a:xfrm>
            <a:off x="889150" y="367977"/>
            <a:ext cx="1401427" cy="33708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>
                <a:ln w="381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grpSp>
        <p:nvGrpSpPr>
          <p:cNvPr id="14" name="组 10"/>
          <p:cNvGrpSpPr/>
          <p:nvPr userDrawn="1"/>
        </p:nvGrpSpPr>
        <p:grpSpPr>
          <a:xfrm>
            <a:off x="8" y="5413248"/>
            <a:ext cx="9143999" cy="1444752"/>
            <a:chOff x="0" y="4443983"/>
            <a:chExt cx="12191999" cy="2414017"/>
          </a:xfrm>
        </p:grpSpPr>
        <p:sp>
          <p:nvSpPr>
            <p:cNvPr id="15" name="任意形状 3"/>
            <p:cNvSpPr/>
            <p:nvPr userDrawn="1"/>
          </p:nvSpPr>
          <p:spPr>
            <a:xfrm>
              <a:off x="0" y="4443983"/>
              <a:ext cx="12191999" cy="1079437"/>
            </a:xfrm>
            <a:custGeom>
              <a:avLst/>
              <a:gdLst>
                <a:gd name="connsiteX0" fmla="*/ 10439343 w 10873408"/>
                <a:gd name="connsiteY0" fmla="*/ 17 h 1822005"/>
                <a:gd name="connsiteX1" fmla="*/ 10823807 w 10873408"/>
                <a:gd name="connsiteY1" fmla="*/ 160670 h 1822005"/>
                <a:gd name="connsiteX2" fmla="*/ 10873408 w 10873408"/>
                <a:gd name="connsiteY2" fmla="*/ 184273 h 1822005"/>
                <a:gd name="connsiteX3" fmla="*/ 10873408 w 10873408"/>
                <a:gd name="connsiteY3" fmla="*/ 1327582 h 1822005"/>
                <a:gd name="connsiteX4" fmla="*/ 10843181 w 10873408"/>
                <a:gd name="connsiteY4" fmla="*/ 1332070 h 1822005"/>
                <a:gd name="connsiteX5" fmla="*/ 10732453 w 10873408"/>
                <a:gd name="connsiteY5" fmla="*/ 1325792 h 1822005"/>
                <a:gd name="connsiteX6" fmla="*/ 10399944 w 10873408"/>
                <a:gd name="connsiteY6" fmla="*/ 1090264 h 1822005"/>
                <a:gd name="connsiteX7" fmla="*/ 10247544 w 10873408"/>
                <a:gd name="connsiteY7" fmla="*/ 1298083 h 1822005"/>
                <a:gd name="connsiteX8" fmla="*/ 10039726 w 10873408"/>
                <a:gd name="connsiteY8" fmla="*/ 1256519 h 1822005"/>
                <a:gd name="connsiteX9" fmla="*/ 9471690 w 10873408"/>
                <a:gd name="connsiteY9" fmla="*/ 1353501 h 1822005"/>
                <a:gd name="connsiteX10" fmla="*/ 9139181 w 10873408"/>
                <a:gd name="connsiteY10" fmla="*/ 1145683 h 1822005"/>
                <a:gd name="connsiteX11" fmla="*/ 8751253 w 10873408"/>
                <a:gd name="connsiteY11" fmla="*/ 1187246 h 1822005"/>
                <a:gd name="connsiteX12" fmla="*/ 8501872 w 10873408"/>
                <a:gd name="connsiteY12" fmla="*/ 1381210 h 1822005"/>
                <a:gd name="connsiteX13" fmla="*/ 8127799 w 10873408"/>
                <a:gd name="connsiteY13" fmla="*/ 1547464 h 1822005"/>
                <a:gd name="connsiteX14" fmla="*/ 7753726 w 10873408"/>
                <a:gd name="connsiteY14" fmla="*/ 1450483 h 1822005"/>
                <a:gd name="connsiteX15" fmla="*/ 7268817 w 10873408"/>
                <a:gd name="connsiteY15" fmla="*/ 1422773 h 1822005"/>
                <a:gd name="connsiteX16" fmla="*/ 6853181 w 10873408"/>
                <a:gd name="connsiteY16" fmla="*/ 1505901 h 1822005"/>
                <a:gd name="connsiteX17" fmla="*/ 6437544 w 10873408"/>
                <a:gd name="connsiteY17" fmla="*/ 1381210 h 1822005"/>
                <a:gd name="connsiteX18" fmla="*/ 5689399 w 10873408"/>
                <a:gd name="connsiteY18" fmla="*/ 1395064 h 1822005"/>
                <a:gd name="connsiteX19" fmla="*/ 5135217 w 10873408"/>
                <a:gd name="connsiteY19" fmla="*/ 1242664 h 1822005"/>
                <a:gd name="connsiteX20" fmla="*/ 4608744 w 10873408"/>
                <a:gd name="connsiteY20" fmla="*/ 1173392 h 1822005"/>
                <a:gd name="connsiteX21" fmla="*/ 4220817 w 10873408"/>
                <a:gd name="connsiteY21" fmla="*/ 854737 h 1822005"/>
                <a:gd name="connsiteX22" fmla="*/ 3874453 w 10873408"/>
                <a:gd name="connsiteY22" fmla="*/ 1034846 h 1822005"/>
                <a:gd name="connsiteX23" fmla="*/ 3500381 w 10873408"/>
                <a:gd name="connsiteY23" fmla="*/ 1020992 h 1822005"/>
                <a:gd name="connsiteX24" fmla="*/ 3403399 w 10873408"/>
                <a:gd name="connsiteY24" fmla="*/ 1173392 h 1822005"/>
                <a:gd name="connsiteX25" fmla="*/ 3209435 w 10873408"/>
                <a:gd name="connsiteY25" fmla="*/ 1311937 h 1822005"/>
                <a:gd name="connsiteX26" fmla="*/ 3098599 w 10873408"/>
                <a:gd name="connsiteY26" fmla="*/ 1311937 h 1822005"/>
                <a:gd name="connsiteX27" fmla="*/ 2890781 w 10873408"/>
                <a:gd name="connsiteY27" fmla="*/ 1408919 h 1822005"/>
                <a:gd name="connsiteX28" fmla="*/ 2669108 w 10873408"/>
                <a:gd name="connsiteY28" fmla="*/ 1381210 h 1822005"/>
                <a:gd name="connsiteX29" fmla="*/ 2405872 w 10873408"/>
                <a:gd name="connsiteY29" fmla="*/ 1602883 h 1822005"/>
                <a:gd name="connsiteX30" fmla="*/ 2239617 w 10873408"/>
                <a:gd name="connsiteY30" fmla="*/ 1505901 h 1822005"/>
                <a:gd name="connsiteX31" fmla="*/ 1976381 w 10873408"/>
                <a:gd name="connsiteY31" fmla="*/ 1616737 h 1822005"/>
                <a:gd name="connsiteX32" fmla="*/ 1837835 w 10873408"/>
                <a:gd name="connsiteY32" fmla="*/ 1533610 h 1822005"/>
                <a:gd name="connsiteX33" fmla="*/ 1671581 w 10873408"/>
                <a:gd name="connsiteY33" fmla="*/ 1686010 h 1822005"/>
                <a:gd name="connsiteX34" fmla="*/ 1533035 w 10873408"/>
                <a:gd name="connsiteY34" fmla="*/ 1796846 h 1822005"/>
                <a:gd name="connsiteX35" fmla="*/ 1283653 w 10873408"/>
                <a:gd name="connsiteY35" fmla="*/ 1810701 h 1822005"/>
                <a:gd name="connsiteX36" fmla="*/ 1145108 w 10873408"/>
                <a:gd name="connsiteY36" fmla="*/ 1658301 h 1822005"/>
                <a:gd name="connsiteX37" fmla="*/ 881872 w 10873408"/>
                <a:gd name="connsiteY37" fmla="*/ 1561319 h 1822005"/>
                <a:gd name="connsiteX38" fmla="*/ 493944 w 10873408"/>
                <a:gd name="connsiteY38" fmla="*/ 1367355 h 1822005"/>
                <a:gd name="connsiteX39" fmla="*/ 216853 w 10873408"/>
                <a:gd name="connsiteY39" fmla="*/ 1311937 h 1822005"/>
                <a:gd name="connsiteX40" fmla="*/ 57661 w 10873408"/>
                <a:gd name="connsiteY40" fmla="*/ 1092632 h 1822005"/>
                <a:gd name="connsiteX41" fmla="*/ 0 w 10873408"/>
                <a:gd name="connsiteY41" fmla="*/ 999795 h 1822005"/>
                <a:gd name="connsiteX42" fmla="*/ 0 w 10873408"/>
                <a:gd name="connsiteY42" fmla="*/ 123606 h 1822005"/>
                <a:gd name="connsiteX43" fmla="*/ 36623 w 10873408"/>
                <a:gd name="connsiteY43" fmla="*/ 196714 h 1822005"/>
                <a:gd name="connsiteX44" fmla="*/ 286126 w 10873408"/>
                <a:gd name="connsiteY44" fmla="*/ 619210 h 1822005"/>
                <a:gd name="connsiteX45" fmla="*/ 798744 w 10873408"/>
                <a:gd name="connsiteY45" fmla="*/ 882446 h 1822005"/>
                <a:gd name="connsiteX46" fmla="*/ 978853 w 10873408"/>
                <a:gd name="connsiteY46" fmla="*/ 1020992 h 1822005"/>
                <a:gd name="connsiteX47" fmla="*/ 1283653 w 10873408"/>
                <a:gd name="connsiteY47" fmla="*/ 896301 h 1822005"/>
                <a:gd name="connsiteX48" fmla="*/ 1907108 w 10873408"/>
                <a:gd name="connsiteY48" fmla="*/ 536083 h 1822005"/>
                <a:gd name="connsiteX49" fmla="*/ 2488999 w 10873408"/>
                <a:gd name="connsiteY49" fmla="*/ 314410 h 1822005"/>
                <a:gd name="connsiteX50" fmla="*/ 3320272 w 10873408"/>
                <a:gd name="connsiteY50" fmla="*/ 466810 h 1822005"/>
                <a:gd name="connsiteX51" fmla="*/ 3916017 w 10873408"/>
                <a:gd name="connsiteY51" fmla="*/ 619210 h 1822005"/>
                <a:gd name="connsiteX52" fmla="*/ 4137690 w 10873408"/>
                <a:gd name="connsiteY52" fmla="*/ 702337 h 1822005"/>
                <a:gd name="connsiteX53" fmla="*/ 4442490 w 10873408"/>
                <a:gd name="connsiteY53" fmla="*/ 799319 h 1822005"/>
                <a:gd name="connsiteX54" fmla="*/ 4622599 w 10873408"/>
                <a:gd name="connsiteY54" fmla="*/ 979428 h 1822005"/>
                <a:gd name="connsiteX55" fmla="*/ 4955108 w 10873408"/>
                <a:gd name="connsiteY55" fmla="*/ 1062555 h 1822005"/>
                <a:gd name="connsiteX56" fmla="*/ 5287617 w 10873408"/>
                <a:gd name="connsiteY56" fmla="*/ 896301 h 1822005"/>
                <a:gd name="connsiteX57" fmla="*/ 5675544 w 10873408"/>
                <a:gd name="connsiteY57" fmla="*/ 993283 h 1822005"/>
                <a:gd name="connsiteX58" fmla="*/ 5938781 w 10873408"/>
                <a:gd name="connsiteY58" fmla="*/ 743901 h 1822005"/>
                <a:gd name="connsiteX59" fmla="*/ 6188162 w 10873408"/>
                <a:gd name="connsiteY59" fmla="*/ 702337 h 1822005"/>
                <a:gd name="connsiteX60" fmla="*/ 6645362 w 10873408"/>
                <a:gd name="connsiteY60" fmla="*/ 342119 h 1822005"/>
                <a:gd name="connsiteX61" fmla="*/ 6950162 w 10873408"/>
                <a:gd name="connsiteY61" fmla="*/ 605355 h 1822005"/>
                <a:gd name="connsiteX62" fmla="*/ 7227253 w 10873408"/>
                <a:gd name="connsiteY62" fmla="*/ 799319 h 1822005"/>
                <a:gd name="connsiteX63" fmla="*/ 7532053 w 10873408"/>
                <a:gd name="connsiteY63" fmla="*/ 1104119 h 1822005"/>
                <a:gd name="connsiteX64" fmla="*/ 8030817 w 10873408"/>
                <a:gd name="connsiteY64" fmla="*/ 882446 h 1822005"/>
                <a:gd name="connsiteX65" fmla="*/ 8557290 w 10873408"/>
                <a:gd name="connsiteY65" fmla="*/ 910155 h 1822005"/>
                <a:gd name="connsiteX66" fmla="*/ 8834381 w 10873408"/>
                <a:gd name="connsiteY66" fmla="*/ 1034846 h 1822005"/>
                <a:gd name="connsiteX67" fmla="*/ 9319290 w 10873408"/>
                <a:gd name="connsiteY67" fmla="*/ 577646 h 1822005"/>
                <a:gd name="connsiteX68" fmla="*/ 9804199 w 10873408"/>
                <a:gd name="connsiteY68" fmla="*/ 494519 h 1822005"/>
                <a:gd name="connsiteX69" fmla="*/ 10372235 w 10873408"/>
                <a:gd name="connsiteY69" fmla="*/ 9610 h 1822005"/>
                <a:gd name="connsiteX70" fmla="*/ 10439343 w 10873408"/>
                <a:gd name="connsiteY70" fmla="*/ 17 h 182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873408" h="1822005">
                  <a:moveTo>
                    <a:pt x="10439343" y="17"/>
                  </a:moveTo>
                  <a:cubicBezTo>
                    <a:pt x="10572693" y="-1471"/>
                    <a:pt x="10700848" y="95917"/>
                    <a:pt x="10823807" y="160670"/>
                  </a:cubicBezTo>
                  <a:lnTo>
                    <a:pt x="10873408" y="184273"/>
                  </a:lnTo>
                  <a:lnTo>
                    <a:pt x="10873408" y="1327582"/>
                  </a:lnTo>
                  <a:lnTo>
                    <a:pt x="10843181" y="1332070"/>
                  </a:lnTo>
                  <a:cubicBezTo>
                    <a:pt x="10803169" y="1335606"/>
                    <a:pt x="10765357" y="1335029"/>
                    <a:pt x="10732453" y="1325792"/>
                  </a:cubicBezTo>
                  <a:cubicBezTo>
                    <a:pt x="10600835" y="1288847"/>
                    <a:pt x="10480762" y="1094882"/>
                    <a:pt x="10399944" y="1090264"/>
                  </a:cubicBezTo>
                  <a:cubicBezTo>
                    <a:pt x="10319126" y="1085646"/>
                    <a:pt x="10307580" y="1270374"/>
                    <a:pt x="10247544" y="1298083"/>
                  </a:cubicBezTo>
                  <a:cubicBezTo>
                    <a:pt x="10187508" y="1325792"/>
                    <a:pt x="10169035" y="1247283"/>
                    <a:pt x="10039726" y="1256519"/>
                  </a:cubicBezTo>
                  <a:cubicBezTo>
                    <a:pt x="9910417" y="1265755"/>
                    <a:pt x="9621781" y="1371974"/>
                    <a:pt x="9471690" y="1353501"/>
                  </a:cubicBezTo>
                  <a:cubicBezTo>
                    <a:pt x="9321599" y="1335028"/>
                    <a:pt x="9259254" y="1173392"/>
                    <a:pt x="9139181" y="1145683"/>
                  </a:cubicBezTo>
                  <a:cubicBezTo>
                    <a:pt x="9019108" y="1117974"/>
                    <a:pt x="8857471" y="1147992"/>
                    <a:pt x="8751253" y="1187246"/>
                  </a:cubicBezTo>
                  <a:cubicBezTo>
                    <a:pt x="8645035" y="1226500"/>
                    <a:pt x="8605781" y="1321174"/>
                    <a:pt x="8501872" y="1381210"/>
                  </a:cubicBezTo>
                  <a:cubicBezTo>
                    <a:pt x="8397963" y="1441246"/>
                    <a:pt x="8252490" y="1535919"/>
                    <a:pt x="8127799" y="1547464"/>
                  </a:cubicBezTo>
                  <a:cubicBezTo>
                    <a:pt x="8003108" y="1559009"/>
                    <a:pt x="7896890" y="1471265"/>
                    <a:pt x="7753726" y="1450483"/>
                  </a:cubicBezTo>
                  <a:cubicBezTo>
                    <a:pt x="7610562" y="1429701"/>
                    <a:pt x="7418908" y="1413537"/>
                    <a:pt x="7268817" y="1422773"/>
                  </a:cubicBezTo>
                  <a:cubicBezTo>
                    <a:pt x="7118726" y="1432009"/>
                    <a:pt x="6991727" y="1512828"/>
                    <a:pt x="6853181" y="1505901"/>
                  </a:cubicBezTo>
                  <a:cubicBezTo>
                    <a:pt x="6714636" y="1498974"/>
                    <a:pt x="6631508" y="1399683"/>
                    <a:pt x="6437544" y="1381210"/>
                  </a:cubicBezTo>
                  <a:cubicBezTo>
                    <a:pt x="6243580" y="1362737"/>
                    <a:pt x="5906453" y="1418155"/>
                    <a:pt x="5689399" y="1395064"/>
                  </a:cubicBezTo>
                  <a:cubicBezTo>
                    <a:pt x="5472345" y="1371973"/>
                    <a:pt x="5315326" y="1279609"/>
                    <a:pt x="5135217" y="1242664"/>
                  </a:cubicBezTo>
                  <a:cubicBezTo>
                    <a:pt x="4955108" y="1205719"/>
                    <a:pt x="4761144" y="1238047"/>
                    <a:pt x="4608744" y="1173392"/>
                  </a:cubicBezTo>
                  <a:cubicBezTo>
                    <a:pt x="4456344" y="1108737"/>
                    <a:pt x="4343199" y="877828"/>
                    <a:pt x="4220817" y="854737"/>
                  </a:cubicBezTo>
                  <a:cubicBezTo>
                    <a:pt x="4098435" y="831646"/>
                    <a:pt x="3994526" y="1007137"/>
                    <a:pt x="3874453" y="1034846"/>
                  </a:cubicBezTo>
                  <a:cubicBezTo>
                    <a:pt x="3754380" y="1062555"/>
                    <a:pt x="3578890" y="997901"/>
                    <a:pt x="3500381" y="1020992"/>
                  </a:cubicBezTo>
                  <a:cubicBezTo>
                    <a:pt x="3421872" y="1044083"/>
                    <a:pt x="3451890" y="1124901"/>
                    <a:pt x="3403399" y="1173392"/>
                  </a:cubicBezTo>
                  <a:cubicBezTo>
                    <a:pt x="3354908" y="1221883"/>
                    <a:pt x="3260235" y="1288846"/>
                    <a:pt x="3209435" y="1311937"/>
                  </a:cubicBezTo>
                  <a:cubicBezTo>
                    <a:pt x="3158635" y="1335028"/>
                    <a:pt x="3151708" y="1295773"/>
                    <a:pt x="3098599" y="1311937"/>
                  </a:cubicBezTo>
                  <a:cubicBezTo>
                    <a:pt x="3045490" y="1328101"/>
                    <a:pt x="2962363" y="1397373"/>
                    <a:pt x="2890781" y="1408919"/>
                  </a:cubicBezTo>
                  <a:cubicBezTo>
                    <a:pt x="2819199" y="1420465"/>
                    <a:pt x="2749926" y="1348883"/>
                    <a:pt x="2669108" y="1381210"/>
                  </a:cubicBezTo>
                  <a:cubicBezTo>
                    <a:pt x="2588290" y="1413537"/>
                    <a:pt x="2477454" y="1582101"/>
                    <a:pt x="2405872" y="1602883"/>
                  </a:cubicBezTo>
                  <a:cubicBezTo>
                    <a:pt x="2334290" y="1623665"/>
                    <a:pt x="2311199" y="1503592"/>
                    <a:pt x="2239617" y="1505901"/>
                  </a:cubicBezTo>
                  <a:cubicBezTo>
                    <a:pt x="2168035" y="1508210"/>
                    <a:pt x="2043345" y="1612119"/>
                    <a:pt x="1976381" y="1616737"/>
                  </a:cubicBezTo>
                  <a:cubicBezTo>
                    <a:pt x="1909417" y="1621355"/>
                    <a:pt x="1888635" y="1522064"/>
                    <a:pt x="1837835" y="1533610"/>
                  </a:cubicBezTo>
                  <a:cubicBezTo>
                    <a:pt x="1787035" y="1545156"/>
                    <a:pt x="1722381" y="1642137"/>
                    <a:pt x="1671581" y="1686010"/>
                  </a:cubicBezTo>
                  <a:cubicBezTo>
                    <a:pt x="1620781" y="1729883"/>
                    <a:pt x="1597690" y="1776064"/>
                    <a:pt x="1533035" y="1796846"/>
                  </a:cubicBezTo>
                  <a:cubicBezTo>
                    <a:pt x="1468380" y="1817628"/>
                    <a:pt x="1348307" y="1833792"/>
                    <a:pt x="1283653" y="1810701"/>
                  </a:cubicBezTo>
                  <a:cubicBezTo>
                    <a:pt x="1218999" y="1787610"/>
                    <a:pt x="1212072" y="1699865"/>
                    <a:pt x="1145108" y="1658301"/>
                  </a:cubicBezTo>
                  <a:cubicBezTo>
                    <a:pt x="1078145" y="1616737"/>
                    <a:pt x="990399" y="1609810"/>
                    <a:pt x="881872" y="1561319"/>
                  </a:cubicBezTo>
                  <a:cubicBezTo>
                    <a:pt x="773345" y="1512828"/>
                    <a:pt x="604780" y="1408919"/>
                    <a:pt x="493944" y="1367355"/>
                  </a:cubicBezTo>
                  <a:cubicBezTo>
                    <a:pt x="383108" y="1325791"/>
                    <a:pt x="329998" y="1415846"/>
                    <a:pt x="216853" y="1311937"/>
                  </a:cubicBezTo>
                  <a:cubicBezTo>
                    <a:pt x="174424" y="1272971"/>
                    <a:pt x="116733" y="1186597"/>
                    <a:pt x="57661" y="1092632"/>
                  </a:cubicBezTo>
                  <a:lnTo>
                    <a:pt x="0" y="999795"/>
                  </a:lnTo>
                  <a:lnTo>
                    <a:pt x="0" y="123606"/>
                  </a:lnTo>
                  <a:lnTo>
                    <a:pt x="36623" y="196714"/>
                  </a:lnTo>
                  <a:cubicBezTo>
                    <a:pt x="126366" y="381626"/>
                    <a:pt x="215988" y="591501"/>
                    <a:pt x="286126" y="619210"/>
                  </a:cubicBezTo>
                  <a:cubicBezTo>
                    <a:pt x="473162" y="693101"/>
                    <a:pt x="683290" y="815482"/>
                    <a:pt x="798744" y="882446"/>
                  </a:cubicBezTo>
                  <a:cubicBezTo>
                    <a:pt x="914198" y="949410"/>
                    <a:pt x="898035" y="1018683"/>
                    <a:pt x="978853" y="1020992"/>
                  </a:cubicBezTo>
                  <a:cubicBezTo>
                    <a:pt x="1059671" y="1023301"/>
                    <a:pt x="1128944" y="977119"/>
                    <a:pt x="1283653" y="896301"/>
                  </a:cubicBezTo>
                  <a:cubicBezTo>
                    <a:pt x="1438362" y="815483"/>
                    <a:pt x="1706217" y="633065"/>
                    <a:pt x="1907108" y="536083"/>
                  </a:cubicBezTo>
                  <a:cubicBezTo>
                    <a:pt x="2107999" y="439101"/>
                    <a:pt x="2253472" y="325956"/>
                    <a:pt x="2488999" y="314410"/>
                  </a:cubicBezTo>
                  <a:cubicBezTo>
                    <a:pt x="2724526" y="302864"/>
                    <a:pt x="3082436" y="416010"/>
                    <a:pt x="3320272" y="466810"/>
                  </a:cubicBezTo>
                  <a:cubicBezTo>
                    <a:pt x="3558108" y="517610"/>
                    <a:pt x="3779781" y="579956"/>
                    <a:pt x="3916017" y="619210"/>
                  </a:cubicBezTo>
                  <a:cubicBezTo>
                    <a:pt x="4052253" y="658464"/>
                    <a:pt x="4049945" y="672319"/>
                    <a:pt x="4137690" y="702337"/>
                  </a:cubicBezTo>
                  <a:cubicBezTo>
                    <a:pt x="4225435" y="732355"/>
                    <a:pt x="4361672" y="753137"/>
                    <a:pt x="4442490" y="799319"/>
                  </a:cubicBezTo>
                  <a:cubicBezTo>
                    <a:pt x="4523308" y="845501"/>
                    <a:pt x="4537163" y="935555"/>
                    <a:pt x="4622599" y="979428"/>
                  </a:cubicBezTo>
                  <a:cubicBezTo>
                    <a:pt x="4708035" y="1023301"/>
                    <a:pt x="4844272" y="1076409"/>
                    <a:pt x="4955108" y="1062555"/>
                  </a:cubicBezTo>
                  <a:cubicBezTo>
                    <a:pt x="5065944" y="1048701"/>
                    <a:pt x="5167544" y="907846"/>
                    <a:pt x="5287617" y="896301"/>
                  </a:cubicBezTo>
                  <a:cubicBezTo>
                    <a:pt x="5407690" y="884756"/>
                    <a:pt x="5567017" y="1018683"/>
                    <a:pt x="5675544" y="993283"/>
                  </a:cubicBezTo>
                  <a:cubicBezTo>
                    <a:pt x="5784071" y="967883"/>
                    <a:pt x="5853345" y="792392"/>
                    <a:pt x="5938781" y="743901"/>
                  </a:cubicBezTo>
                  <a:cubicBezTo>
                    <a:pt x="6024217" y="695410"/>
                    <a:pt x="6070399" y="769301"/>
                    <a:pt x="6188162" y="702337"/>
                  </a:cubicBezTo>
                  <a:cubicBezTo>
                    <a:pt x="6305926" y="635373"/>
                    <a:pt x="6518362" y="358283"/>
                    <a:pt x="6645362" y="342119"/>
                  </a:cubicBezTo>
                  <a:cubicBezTo>
                    <a:pt x="6772362" y="325955"/>
                    <a:pt x="6853180" y="529155"/>
                    <a:pt x="6950162" y="605355"/>
                  </a:cubicBezTo>
                  <a:cubicBezTo>
                    <a:pt x="7047144" y="681555"/>
                    <a:pt x="7130271" y="716192"/>
                    <a:pt x="7227253" y="799319"/>
                  </a:cubicBezTo>
                  <a:cubicBezTo>
                    <a:pt x="7324235" y="882446"/>
                    <a:pt x="7398126" y="1090264"/>
                    <a:pt x="7532053" y="1104119"/>
                  </a:cubicBezTo>
                  <a:cubicBezTo>
                    <a:pt x="7665980" y="1117974"/>
                    <a:pt x="7859944" y="914773"/>
                    <a:pt x="8030817" y="882446"/>
                  </a:cubicBezTo>
                  <a:cubicBezTo>
                    <a:pt x="8201690" y="850119"/>
                    <a:pt x="8423363" y="884755"/>
                    <a:pt x="8557290" y="910155"/>
                  </a:cubicBezTo>
                  <a:cubicBezTo>
                    <a:pt x="8691217" y="935555"/>
                    <a:pt x="8707381" y="1090264"/>
                    <a:pt x="8834381" y="1034846"/>
                  </a:cubicBezTo>
                  <a:cubicBezTo>
                    <a:pt x="8961381" y="979428"/>
                    <a:pt x="9157654" y="667700"/>
                    <a:pt x="9319290" y="577646"/>
                  </a:cubicBezTo>
                  <a:cubicBezTo>
                    <a:pt x="9480926" y="487592"/>
                    <a:pt x="9628708" y="589192"/>
                    <a:pt x="9804199" y="494519"/>
                  </a:cubicBezTo>
                  <a:cubicBezTo>
                    <a:pt x="9979690" y="399846"/>
                    <a:pt x="10192126" y="60410"/>
                    <a:pt x="10372235" y="9610"/>
                  </a:cubicBezTo>
                  <a:cubicBezTo>
                    <a:pt x="10394749" y="3260"/>
                    <a:pt x="10417118" y="266"/>
                    <a:pt x="10439343" y="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任意形状 4"/>
            <p:cNvSpPr/>
            <p:nvPr userDrawn="1"/>
          </p:nvSpPr>
          <p:spPr>
            <a:xfrm>
              <a:off x="1" y="5278690"/>
              <a:ext cx="5743205" cy="788846"/>
            </a:xfrm>
            <a:custGeom>
              <a:avLst/>
              <a:gdLst>
                <a:gd name="connsiteX0" fmla="*/ 4276235 w 5122065"/>
                <a:gd name="connsiteY0" fmla="*/ 0 h 1331509"/>
                <a:gd name="connsiteX1" fmla="*/ 4622599 w 5122065"/>
                <a:gd name="connsiteY1" fmla="*/ 263236 h 1331509"/>
                <a:gd name="connsiteX2" fmla="*/ 4959438 w 5122065"/>
                <a:gd name="connsiteY2" fmla="*/ 365414 h 1331509"/>
                <a:gd name="connsiteX3" fmla="*/ 5122065 w 5122065"/>
                <a:gd name="connsiteY3" fmla="*/ 413482 h 1331509"/>
                <a:gd name="connsiteX4" fmla="*/ 5089500 w 5122065"/>
                <a:gd name="connsiteY4" fmla="*/ 440694 h 1331509"/>
                <a:gd name="connsiteX5" fmla="*/ 4844272 w 5122065"/>
                <a:gd name="connsiteY5" fmla="*/ 665018 h 1331509"/>
                <a:gd name="connsiteX6" fmla="*/ 4345508 w 5122065"/>
                <a:gd name="connsiteY6" fmla="*/ 886691 h 1331509"/>
                <a:gd name="connsiteX7" fmla="*/ 4151544 w 5122065"/>
                <a:gd name="connsiteY7" fmla="*/ 1080654 h 1331509"/>
                <a:gd name="connsiteX8" fmla="*/ 3971435 w 5122065"/>
                <a:gd name="connsiteY8" fmla="*/ 1080654 h 1331509"/>
                <a:gd name="connsiteX9" fmla="*/ 3486526 w 5122065"/>
                <a:gd name="connsiteY9" fmla="*/ 1108364 h 1331509"/>
                <a:gd name="connsiteX10" fmla="*/ 3223290 w 5122065"/>
                <a:gd name="connsiteY10" fmla="*/ 1108364 h 1331509"/>
                <a:gd name="connsiteX11" fmla="*/ 2530562 w 5122065"/>
                <a:gd name="connsiteY11" fmla="*/ 1149927 h 1331509"/>
                <a:gd name="connsiteX12" fmla="*/ 2142635 w 5122065"/>
                <a:gd name="connsiteY12" fmla="*/ 997527 h 1331509"/>
                <a:gd name="connsiteX13" fmla="*/ 2017944 w 5122065"/>
                <a:gd name="connsiteY13" fmla="*/ 1039091 h 1331509"/>
                <a:gd name="connsiteX14" fmla="*/ 1726999 w 5122065"/>
                <a:gd name="connsiteY14" fmla="*/ 928254 h 1331509"/>
                <a:gd name="connsiteX15" fmla="*/ 1131253 w 5122065"/>
                <a:gd name="connsiteY15" fmla="*/ 969818 h 1331509"/>
                <a:gd name="connsiteX16" fmla="*/ 895726 w 5122065"/>
                <a:gd name="connsiteY16" fmla="*/ 1108364 h 1331509"/>
                <a:gd name="connsiteX17" fmla="*/ 535508 w 5122065"/>
                <a:gd name="connsiteY17" fmla="*/ 1191491 h 1331509"/>
                <a:gd name="connsiteX18" fmla="*/ 189144 w 5122065"/>
                <a:gd name="connsiteY18" fmla="*/ 1330036 h 1331509"/>
                <a:gd name="connsiteX19" fmla="*/ 38476 w 5122065"/>
                <a:gd name="connsiteY19" fmla="*/ 1267149 h 1331509"/>
                <a:gd name="connsiteX20" fmla="*/ 0 w 5122065"/>
                <a:gd name="connsiteY20" fmla="*/ 1238995 h 1331509"/>
                <a:gd name="connsiteX21" fmla="*/ 0 w 5122065"/>
                <a:gd name="connsiteY21" fmla="*/ 121717 h 1331509"/>
                <a:gd name="connsiteX22" fmla="*/ 19548 w 5122065"/>
                <a:gd name="connsiteY22" fmla="*/ 121309 h 1331509"/>
                <a:gd name="connsiteX23" fmla="*/ 466235 w 5122065"/>
                <a:gd name="connsiteY23" fmla="*/ 193964 h 1331509"/>
                <a:gd name="connsiteX24" fmla="*/ 729472 w 5122065"/>
                <a:gd name="connsiteY24" fmla="*/ 512618 h 1331509"/>
                <a:gd name="connsiteX25" fmla="*/ 923435 w 5122065"/>
                <a:gd name="connsiteY25" fmla="*/ 484909 h 1331509"/>
                <a:gd name="connsiteX26" fmla="*/ 1477617 w 5122065"/>
                <a:gd name="connsiteY26" fmla="*/ 678873 h 1331509"/>
                <a:gd name="connsiteX27" fmla="*/ 2419726 w 5122065"/>
                <a:gd name="connsiteY27" fmla="*/ 512618 h 1331509"/>
                <a:gd name="connsiteX28" fmla="*/ 3389544 w 5122065"/>
                <a:gd name="connsiteY28" fmla="*/ 290945 h 1331509"/>
                <a:gd name="connsiteX29" fmla="*/ 3514235 w 5122065"/>
                <a:gd name="connsiteY29" fmla="*/ 415636 h 1331509"/>
                <a:gd name="connsiteX30" fmla="*/ 3929872 w 5122065"/>
                <a:gd name="connsiteY30" fmla="*/ 263236 h 1331509"/>
                <a:gd name="connsiteX31" fmla="*/ 4276235 w 5122065"/>
                <a:gd name="connsiteY31" fmla="*/ 0 h 133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22065" h="1331509">
                  <a:moveTo>
                    <a:pt x="4276235" y="0"/>
                  </a:moveTo>
                  <a:cubicBezTo>
                    <a:pt x="4391689" y="0"/>
                    <a:pt x="4449417" y="180109"/>
                    <a:pt x="4622599" y="263236"/>
                  </a:cubicBezTo>
                  <a:cubicBezTo>
                    <a:pt x="4709190" y="304800"/>
                    <a:pt x="4832726" y="332509"/>
                    <a:pt x="4959438" y="365414"/>
                  </a:cubicBezTo>
                  <a:lnTo>
                    <a:pt x="5122065" y="413482"/>
                  </a:lnTo>
                  <a:lnTo>
                    <a:pt x="5089500" y="440694"/>
                  </a:lnTo>
                  <a:cubicBezTo>
                    <a:pt x="5010238" y="513665"/>
                    <a:pt x="4938079" y="608734"/>
                    <a:pt x="4844272" y="665018"/>
                  </a:cubicBezTo>
                  <a:cubicBezTo>
                    <a:pt x="4694181" y="755072"/>
                    <a:pt x="4460963" y="817418"/>
                    <a:pt x="4345508" y="886691"/>
                  </a:cubicBezTo>
                  <a:cubicBezTo>
                    <a:pt x="4230053" y="955964"/>
                    <a:pt x="4213889" y="1048327"/>
                    <a:pt x="4151544" y="1080654"/>
                  </a:cubicBezTo>
                  <a:cubicBezTo>
                    <a:pt x="4089199" y="1112981"/>
                    <a:pt x="4082271" y="1076036"/>
                    <a:pt x="3971435" y="1080654"/>
                  </a:cubicBezTo>
                  <a:cubicBezTo>
                    <a:pt x="3860599" y="1085272"/>
                    <a:pt x="3611217" y="1103746"/>
                    <a:pt x="3486526" y="1108364"/>
                  </a:cubicBezTo>
                  <a:cubicBezTo>
                    <a:pt x="3361835" y="1112982"/>
                    <a:pt x="3382617" y="1101437"/>
                    <a:pt x="3223290" y="1108364"/>
                  </a:cubicBezTo>
                  <a:cubicBezTo>
                    <a:pt x="3063963" y="1115291"/>
                    <a:pt x="2710671" y="1168400"/>
                    <a:pt x="2530562" y="1149927"/>
                  </a:cubicBezTo>
                  <a:cubicBezTo>
                    <a:pt x="2350453" y="1131454"/>
                    <a:pt x="2228071" y="1016000"/>
                    <a:pt x="2142635" y="997527"/>
                  </a:cubicBezTo>
                  <a:cubicBezTo>
                    <a:pt x="2057199" y="979054"/>
                    <a:pt x="2087217" y="1050636"/>
                    <a:pt x="2017944" y="1039091"/>
                  </a:cubicBezTo>
                  <a:cubicBezTo>
                    <a:pt x="1948671" y="1027546"/>
                    <a:pt x="1874781" y="939800"/>
                    <a:pt x="1726999" y="928254"/>
                  </a:cubicBezTo>
                  <a:cubicBezTo>
                    <a:pt x="1579217" y="916708"/>
                    <a:pt x="1269798" y="939800"/>
                    <a:pt x="1131253" y="969818"/>
                  </a:cubicBezTo>
                  <a:cubicBezTo>
                    <a:pt x="992708" y="999836"/>
                    <a:pt x="995017" y="1071419"/>
                    <a:pt x="895726" y="1108364"/>
                  </a:cubicBezTo>
                  <a:cubicBezTo>
                    <a:pt x="796435" y="1145309"/>
                    <a:pt x="653272" y="1154546"/>
                    <a:pt x="535508" y="1191491"/>
                  </a:cubicBezTo>
                  <a:cubicBezTo>
                    <a:pt x="417744" y="1228436"/>
                    <a:pt x="350780" y="1295400"/>
                    <a:pt x="189144" y="1330036"/>
                  </a:cubicBezTo>
                  <a:cubicBezTo>
                    <a:pt x="148735" y="1338695"/>
                    <a:pt x="96203" y="1308100"/>
                    <a:pt x="38476" y="1267149"/>
                  </a:cubicBezTo>
                  <a:lnTo>
                    <a:pt x="0" y="1238995"/>
                  </a:lnTo>
                  <a:lnTo>
                    <a:pt x="0" y="121717"/>
                  </a:lnTo>
                  <a:lnTo>
                    <a:pt x="19548" y="121309"/>
                  </a:lnTo>
                  <a:cubicBezTo>
                    <a:pt x="177238" y="124331"/>
                    <a:pt x="369542" y="156442"/>
                    <a:pt x="466235" y="193964"/>
                  </a:cubicBezTo>
                  <a:cubicBezTo>
                    <a:pt x="620944" y="254000"/>
                    <a:pt x="653272" y="464127"/>
                    <a:pt x="729472" y="512618"/>
                  </a:cubicBezTo>
                  <a:cubicBezTo>
                    <a:pt x="805672" y="561109"/>
                    <a:pt x="798744" y="457200"/>
                    <a:pt x="923435" y="484909"/>
                  </a:cubicBezTo>
                  <a:cubicBezTo>
                    <a:pt x="1048126" y="512618"/>
                    <a:pt x="1228235" y="674255"/>
                    <a:pt x="1477617" y="678873"/>
                  </a:cubicBezTo>
                  <a:cubicBezTo>
                    <a:pt x="1726999" y="683491"/>
                    <a:pt x="2101072" y="577273"/>
                    <a:pt x="2419726" y="512618"/>
                  </a:cubicBezTo>
                  <a:cubicBezTo>
                    <a:pt x="2738380" y="447963"/>
                    <a:pt x="3207126" y="307109"/>
                    <a:pt x="3389544" y="290945"/>
                  </a:cubicBezTo>
                  <a:cubicBezTo>
                    <a:pt x="3571962" y="274781"/>
                    <a:pt x="3424180" y="420254"/>
                    <a:pt x="3514235" y="415636"/>
                  </a:cubicBezTo>
                  <a:cubicBezTo>
                    <a:pt x="3604290" y="411018"/>
                    <a:pt x="3802872" y="332509"/>
                    <a:pt x="3929872" y="263236"/>
                  </a:cubicBezTo>
                  <a:cubicBezTo>
                    <a:pt x="4056872" y="193963"/>
                    <a:pt x="4160781" y="0"/>
                    <a:pt x="4276235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任意形状 5"/>
            <p:cNvSpPr/>
            <p:nvPr userDrawn="1"/>
          </p:nvSpPr>
          <p:spPr>
            <a:xfrm>
              <a:off x="5743205" y="5477571"/>
              <a:ext cx="3959039" cy="712575"/>
            </a:xfrm>
            <a:custGeom>
              <a:avLst/>
              <a:gdLst>
                <a:gd name="connsiteX0" fmla="*/ 239912 w 3530860"/>
                <a:gd name="connsiteY0" fmla="*/ 926 h 1202770"/>
                <a:gd name="connsiteX1" fmla="*/ 664316 w 3530860"/>
                <a:gd name="connsiteY1" fmla="*/ 93794 h 1202770"/>
                <a:gd name="connsiteX2" fmla="*/ 1606425 w 3530860"/>
                <a:gd name="connsiteY2" fmla="*/ 273903 h 1202770"/>
                <a:gd name="connsiteX3" fmla="*/ 2700934 w 3530860"/>
                <a:gd name="connsiteY3" fmla="*/ 412448 h 1202770"/>
                <a:gd name="connsiteX4" fmla="*/ 2784061 w 3530860"/>
                <a:gd name="connsiteY4" fmla="*/ 592557 h 1202770"/>
                <a:gd name="connsiteX5" fmla="*/ 3324388 w 3530860"/>
                <a:gd name="connsiteY5" fmla="*/ 564848 h 1202770"/>
                <a:gd name="connsiteX6" fmla="*/ 3483716 w 3530860"/>
                <a:gd name="connsiteY6" fmla="*/ 663562 h 1202770"/>
                <a:gd name="connsiteX7" fmla="*/ 3530860 w 3530860"/>
                <a:gd name="connsiteY7" fmla="*/ 705992 h 1202770"/>
                <a:gd name="connsiteX8" fmla="*/ 3474191 w 3530860"/>
                <a:gd name="connsiteY8" fmla="*/ 745823 h 1202770"/>
                <a:gd name="connsiteX9" fmla="*/ 3227407 w 3530860"/>
                <a:gd name="connsiteY9" fmla="*/ 897357 h 1202770"/>
                <a:gd name="connsiteX10" fmla="*/ 2700934 w 3530860"/>
                <a:gd name="connsiteY10" fmla="*/ 1008194 h 1202770"/>
                <a:gd name="connsiteX11" fmla="*/ 2174461 w 3530860"/>
                <a:gd name="connsiteY11" fmla="*/ 1202157 h 1202770"/>
                <a:gd name="connsiteX12" fmla="*/ 1537152 w 3530860"/>
                <a:gd name="connsiteY12" fmla="*/ 938921 h 1202770"/>
                <a:gd name="connsiteX13" fmla="*/ 692025 w 3530860"/>
                <a:gd name="connsiteY13" fmla="*/ 675685 h 1202770"/>
                <a:gd name="connsiteX14" fmla="*/ 193261 w 3530860"/>
                <a:gd name="connsiteY14" fmla="*/ 163067 h 1202770"/>
                <a:gd name="connsiteX15" fmla="*/ 25599 w 3530860"/>
                <a:gd name="connsiteY15" fmla="*/ 85351 h 1202770"/>
                <a:gd name="connsiteX16" fmla="*/ 0 w 3530860"/>
                <a:gd name="connsiteY16" fmla="*/ 77785 h 1202770"/>
                <a:gd name="connsiteX17" fmla="*/ 16074 w 3530860"/>
                <a:gd name="connsiteY17" fmla="*/ 64353 h 1202770"/>
                <a:gd name="connsiteX18" fmla="*/ 123988 w 3530860"/>
                <a:gd name="connsiteY18" fmla="*/ 10667 h 1202770"/>
                <a:gd name="connsiteX19" fmla="*/ 239912 w 3530860"/>
                <a:gd name="connsiteY19" fmla="*/ 926 h 120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30860" h="1202770">
                  <a:moveTo>
                    <a:pt x="239912" y="926"/>
                  </a:moveTo>
                  <a:cubicBezTo>
                    <a:pt x="356052" y="8502"/>
                    <a:pt x="479011" y="60889"/>
                    <a:pt x="664316" y="93794"/>
                  </a:cubicBezTo>
                  <a:cubicBezTo>
                    <a:pt x="911389" y="137667"/>
                    <a:pt x="1266989" y="220794"/>
                    <a:pt x="1606425" y="273903"/>
                  </a:cubicBezTo>
                  <a:cubicBezTo>
                    <a:pt x="1945861" y="327012"/>
                    <a:pt x="2504661" y="359339"/>
                    <a:pt x="2700934" y="412448"/>
                  </a:cubicBezTo>
                  <a:cubicBezTo>
                    <a:pt x="2897207" y="465557"/>
                    <a:pt x="2680152" y="567157"/>
                    <a:pt x="2784061" y="592557"/>
                  </a:cubicBezTo>
                  <a:cubicBezTo>
                    <a:pt x="2887970" y="617957"/>
                    <a:pt x="3181224" y="534830"/>
                    <a:pt x="3324388" y="564848"/>
                  </a:cubicBezTo>
                  <a:cubicBezTo>
                    <a:pt x="3395970" y="579857"/>
                    <a:pt x="3439843" y="620844"/>
                    <a:pt x="3483716" y="663562"/>
                  </a:cubicBezTo>
                  <a:lnTo>
                    <a:pt x="3530860" y="705992"/>
                  </a:lnTo>
                  <a:lnTo>
                    <a:pt x="3474191" y="745823"/>
                  </a:lnTo>
                  <a:cubicBezTo>
                    <a:pt x="3394238" y="803839"/>
                    <a:pt x="3310534" y="863875"/>
                    <a:pt x="3227407" y="897357"/>
                  </a:cubicBezTo>
                  <a:cubicBezTo>
                    <a:pt x="3061153" y="964321"/>
                    <a:pt x="2876425" y="957394"/>
                    <a:pt x="2700934" y="1008194"/>
                  </a:cubicBezTo>
                  <a:cubicBezTo>
                    <a:pt x="2525443" y="1058994"/>
                    <a:pt x="2368425" y="1213702"/>
                    <a:pt x="2174461" y="1202157"/>
                  </a:cubicBezTo>
                  <a:cubicBezTo>
                    <a:pt x="1980497" y="1190612"/>
                    <a:pt x="1784225" y="1026666"/>
                    <a:pt x="1537152" y="938921"/>
                  </a:cubicBezTo>
                  <a:cubicBezTo>
                    <a:pt x="1290079" y="851176"/>
                    <a:pt x="916007" y="804994"/>
                    <a:pt x="692025" y="675685"/>
                  </a:cubicBezTo>
                  <a:cubicBezTo>
                    <a:pt x="468043" y="546376"/>
                    <a:pt x="391843" y="287758"/>
                    <a:pt x="193261" y="163067"/>
                  </a:cubicBezTo>
                  <a:cubicBezTo>
                    <a:pt x="143616" y="131894"/>
                    <a:pt x="86321" y="106783"/>
                    <a:pt x="25599" y="85351"/>
                  </a:cubicBezTo>
                  <a:lnTo>
                    <a:pt x="0" y="77785"/>
                  </a:lnTo>
                  <a:lnTo>
                    <a:pt x="16074" y="64353"/>
                  </a:lnTo>
                  <a:cubicBezTo>
                    <a:pt x="49376" y="39675"/>
                    <a:pt x="84734" y="20481"/>
                    <a:pt x="123988" y="10667"/>
                  </a:cubicBezTo>
                  <a:cubicBezTo>
                    <a:pt x="163243" y="854"/>
                    <a:pt x="201198" y="-1600"/>
                    <a:pt x="239912" y="9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任意形状 6"/>
            <p:cNvSpPr/>
            <p:nvPr userDrawn="1"/>
          </p:nvSpPr>
          <p:spPr>
            <a:xfrm>
              <a:off x="9702245" y="5734152"/>
              <a:ext cx="1910118" cy="332679"/>
            </a:xfrm>
            <a:custGeom>
              <a:avLst/>
              <a:gdLst>
                <a:gd name="connsiteX0" fmla="*/ 1125297 w 1703535"/>
                <a:gd name="connsiteY0" fmla="*/ 143 h 561535"/>
                <a:gd name="connsiteX1" fmla="*/ 1262110 w 1703535"/>
                <a:gd name="connsiteY1" fmla="*/ 20925 h 561535"/>
                <a:gd name="connsiteX2" fmla="*/ 1456074 w 1703535"/>
                <a:gd name="connsiteY2" fmla="*/ 214889 h 561535"/>
                <a:gd name="connsiteX3" fmla="*/ 1691601 w 1703535"/>
                <a:gd name="connsiteY3" fmla="*/ 394998 h 561535"/>
                <a:gd name="connsiteX4" fmla="*/ 1703535 w 1703535"/>
                <a:gd name="connsiteY4" fmla="*/ 402494 h 561535"/>
                <a:gd name="connsiteX5" fmla="*/ 1629797 w 1703535"/>
                <a:gd name="connsiteY5" fmla="*/ 437536 h 561535"/>
                <a:gd name="connsiteX6" fmla="*/ 1414510 w 1703535"/>
                <a:gd name="connsiteY6" fmla="*/ 561252 h 561535"/>
                <a:gd name="connsiteX7" fmla="*/ 1054292 w 1703535"/>
                <a:gd name="connsiteY7" fmla="*/ 436561 h 561535"/>
                <a:gd name="connsiteX8" fmla="*/ 791056 w 1703535"/>
                <a:gd name="connsiteY8" fmla="*/ 505834 h 561535"/>
                <a:gd name="connsiteX9" fmla="*/ 652510 w 1703535"/>
                <a:gd name="connsiteY9" fmla="*/ 394998 h 561535"/>
                <a:gd name="connsiteX10" fmla="*/ 112183 w 1703535"/>
                <a:gd name="connsiteY10" fmla="*/ 339580 h 561535"/>
                <a:gd name="connsiteX11" fmla="*/ 22128 w 1703535"/>
                <a:gd name="connsiteY11" fmla="*/ 292821 h 561535"/>
                <a:gd name="connsiteX12" fmla="*/ 0 w 1703535"/>
                <a:gd name="connsiteY12" fmla="*/ 272905 h 561535"/>
                <a:gd name="connsiteX13" fmla="*/ 59904 w 1703535"/>
                <a:gd name="connsiteY13" fmla="*/ 230800 h 561535"/>
                <a:gd name="connsiteX14" fmla="*/ 167601 w 1703535"/>
                <a:gd name="connsiteY14" fmla="*/ 173325 h 561535"/>
                <a:gd name="connsiteX15" fmla="*/ 513965 w 1703535"/>
                <a:gd name="connsiteY15" fmla="*/ 159470 h 561535"/>
                <a:gd name="connsiteX16" fmla="*/ 957310 w 1703535"/>
                <a:gd name="connsiteY16" fmla="*/ 20925 h 561535"/>
                <a:gd name="connsiteX17" fmla="*/ 1125297 w 1703535"/>
                <a:gd name="connsiteY17" fmla="*/ 143 h 56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03535" h="561535">
                  <a:moveTo>
                    <a:pt x="1125297" y="143"/>
                  </a:moveTo>
                  <a:cubicBezTo>
                    <a:pt x="1175519" y="-1011"/>
                    <a:pt x="1220546" y="4762"/>
                    <a:pt x="1262110" y="20925"/>
                  </a:cubicBezTo>
                  <a:cubicBezTo>
                    <a:pt x="1345237" y="53252"/>
                    <a:pt x="1384492" y="152544"/>
                    <a:pt x="1456074" y="214889"/>
                  </a:cubicBezTo>
                  <a:cubicBezTo>
                    <a:pt x="1527656" y="277234"/>
                    <a:pt x="1555365" y="309562"/>
                    <a:pt x="1691601" y="394998"/>
                  </a:cubicBezTo>
                  <a:lnTo>
                    <a:pt x="1703535" y="402494"/>
                  </a:lnTo>
                  <a:lnTo>
                    <a:pt x="1629797" y="437536"/>
                  </a:lnTo>
                  <a:cubicBezTo>
                    <a:pt x="1550891" y="488516"/>
                    <a:pt x="1497637" y="556057"/>
                    <a:pt x="1414510" y="561252"/>
                  </a:cubicBezTo>
                  <a:cubicBezTo>
                    <a:pt x="1303674" y="568179"/>
                    <a:pt x="1158201" y="445797"/>
                    <a:pt x="1054292" y="436561"/>
                  </a:cubicBezTo>
                  <a:cubicBezTo>
                    <a:pt x="950383" y="427325"/>
                    <a:pt x="858020" y="512761"/>
                    <a:pt x="791056" y="505834"/>
                  </a:cubicBezTo>
                  <a:cubicBezTo>
                    <a:pt x="724092" y="498907"/>
                    <a:pt x="765656" y="422707"/>
                    <a:pt x="652510" y="394998"/>
                  </a:cubicBezTo>
                  <a:cubicBezTo>
                    <a:pt x="539364" y="367289"/>
                    <a:pt x="255347" y="383453"/>
                    <a:pt x="112183" y="339580"/>
                  </a:cubicBezTo>
                  <a:cubicBezTo>
                    <a:pt x="76392" y="328612"/>
                    <a:pt x="47528" y="312015"/>
                    <a:pt x="22128" y="292821"/>
                  </a:cubicBezTo>
                  <a:lnTo>
                    <a:pt x="0" y="272905"/>
                  </a:lnTo>
                  <a:lnTo>
                    <a:pt x="59904" y="230800"/>
                  </a:lnTo>
                  <a:cubicBezTo>
                    <a:pt x="97462" y="206374"/>
                    <a:pt x="133542" y="186025"/>
                    <a:pt x="167601" y="173325"/>
                  </a:cubicBezTo>
                  <a:cubicBezTo>
                    <a:pt x="303837" y="122525"/>
                    <a:pt x="382347" y="184870"/>
                    <a:pt x="513965" y="159470"/>
                  </a:cubicBezTo>
                  <a:cubicBezTo>
                    <a:pt x="645583" y="134070"/>
                    <a:pt x="832619" y="44016"/>
                    <a:pt x="957310" y="20925"/>
                  </a:cubicBezTo>
                  <a:cubicBezTo>
                    <a:pt x="1019656" y="9380"/>
                    <a:pt x="1075074" y="1298"/>
                    <a:pt x="1125297" y="14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任意形状 7"/>
            <p:cNvSpPr/>
            <p:nvPr userDrawn="1"/>
          </p:nvSpPr>
          <p:spPr>
            <a:xfrm>
              <a:off x="11612362" y="5920949"/>
              <a:ext cx="579637" cy="228574"/>
            </a:xfrm>
            <a:custGeom>
              <a:avLst/>
              <a:gdLst>
                <a:gd name="connsiteX0" fmla="*/ 516948 w 516948"/>
                <a:gd name="connsiteY0" fmla="*/ 0 h 385814"/>
                <a:gd name="connsiteX1" fmla="*/ 516948 w 516948"/>
                <a:gd name="connsiteY1" fmla="*/ 385814 h 385814"/>
                <a:gd name="connsiteX2" fmla="*/ 415392 w 516948"/>
                <a:gd name="connsiteY2" fmla="*/ 335249 h 385814"/>
                <a:gd name="connsiteX3" fmla="*/ 44134 w 516948"/>
                <a:gd name="connsiteY3" fmla="*/ 114916 h 385814"/>
                <a:gd name="connsiteX4" fmla="*/ 0 w 516948"/>
                <a:gd name="connsiteY4" fmla="*/ 87194 h 385814"/>
                <a:gd name="connsiteX5" fmla="*/ 15775 w 516948"/>
                <a:gd name="connsiteY5" fmla="*/ 79698 h 385814"/>
                <a:gd name="connsiteX6" fmla="*/ 480132 w 516948"/>
                <a:gd name="connsiteY6" fmla="*/ 11033 h 385814"/>
                <a:gd name="connsiteX7" fmla="*/ 516948 w 516948"/>
                <a:gd name="connsiteY7" fmla="*/ 0 h 38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948" h="385814">
                  <a:moveTo>
                    <a:pt x="516948" y="0"/>
                  </a:moveTo>
                  <a:lnTo>
                    <a:pt x="516948" y="385814"/>
                  </a:lnTo>
                  <a:lnTo>
                    <a:pt x="415392" y="335249"/>
                  </a:lnTo>
                  <a:cubicBezTo>
                    <a:pt x="282619" y="263722"/>
                    <a:pt x="145336" y="178439"/>
                    <a:pt x="44134" y="114916"/>
                  </a:cubicBezTo>
                  <a:lnTo>
                    <a:pt x="0" y="87194"/>
                  </a:lnTo>
                  <a:lnTo>
                    <a:pt x="15775" y="79698"/>
                  </a:lnTo>
                  <a:cubicBezTo>
                    <a:pt x="134981" y="43330"/>
                    <a:pt x="353191" y="40551"/>
                    <a:pt x="480132" y="11033"/>
                  </a:cubicBezTo>
                  <a:lnTo>
                    <a:pt x="516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任意形状 8"/>
            <p:cNvSpPr/>
            <p:nvPr userDrawn="1"/>
          </p:nvSpPr>
          <p:spPr>
            <a:xfrm>
              <a:off x="0" y="4949130"/>
              <a:ext cx="12191999" cy="1023477"/>
            </a:xfrm>
            <a:custGeom>
              <a:avLst/>
              <a:gdLst>
                <a:gd name="connsiteX0" fmla="*/ 4175722 w 10873408"/>
                <a:gd name="connsiteY0" fmla="*/ 2061 h 1727548"/>
                <a:gd name="connsiteX1" fmla="*/ 4220817 w 10873408"/>
                <a:gd name="connsiteY1" fmla="*/ 2088 h 1727548"/>
                <a:gd name="connsiteX2" fmla="*/ 4608744 w 10873408"/>
                <a:gd name="connsiteY2" fmla="*/ 320743 h 1727548"/>
                <a:gd name="connsiteX3" fmla="*/ 5135217 w 10873408"/>
                <a:gd name="connsiteY3" fmla="*/ 390015 h 1727548"/>
                <a:gd name="connsiteX4" fmla="*/ 5689399 w 10873408"/>
                <a:gd name="connsiteY4" fmla="*/ 542415 h 1727548"/>
                <a:gd name="connsiteX5" fmla="*/ 6437544 w 10873408"/>
                <a:gd name="connsiteY5" fmla="*/ 528561 h 1727548"/>
                <a:gd name="connsiteX6" fmla="*/ 6853181 w 10873408"/>
                <a:gd name="connsiteY6" fmla="*/ 653252 h 1727548"/>
                <a:gd name="connsiteX7" fmla="*/ 7268817 w 10873408"/>
                <a:gd name="connsiteY7" fmla="*/ 570124 h 1727548"/>
                <a:gd name="connsiteX8" fmla="*/ 7753726 w 10873408"/>
                <a:gd name="connsiteY8" fmla="*/ 597834 h 1727548"/>
                <a:gd name="connsiteX9" fmla="*/ 8127799 w 10873408"/>
                <a:gd name="connsiteY9" fmla="*/ 694815 h 1727548"/>
                <a:gd name="connsiteX10" fmla="*/ 8501872 w 10873408"/>
                <a:gd name="connsiteY10" fmla="*/ 528561 h 1727548"/>
                <a:gd name="connsiteX11" fmla="*/ 8751253 w 10873408"/>
                <a:gd name="connsiteY11" fmla="*/ 334597 h 1727548"/>
                <a:gd name="connsiteX12" fmla="*/ 9139181 w 10873408"/>
                <a:gd name="connsiteY12" fmla="*/ 293034 h 1727548"/>
                <a:gd name="connsiteX13" fmla="*/ 9471690 w 10873408"/>
                <a:gd name="connsiteY13" fmla="*/ 500852 h 1727548"/>
                <a:gd name="connsiteX14" fmla="*/ 10039726 w 10873408"/>
                <a:gd name="connsiteY14" fmla="*/ 403870 h 1727548"/>
                <a:gd name="connsiteX15" fmla="*/ 10247544 w 10873408"/>
                <a:gd name="connsiteY15" fmla="*/ 445434 h 1727548"/>
                <a:gd name="connsiteX16" fmla="*/ 10399944 w 10873408"/>
                <a:gd name="connsiteY16" fmla="*/ 237615 h 1727548"/>
                <a:gd name="connsiteX17" fmla="*/ 10732453 w 10873408"/>
                <a:gd name="connsiteY17" fmla="*/ 473143 h 1727548"/>
                <a:gd name="connsiteX18" fmla="*/ 10843181 w 10873408"/>
                <a:gd name="connsiteY18" fmla="*/ 479421 h 1727548"/>
                <a:gd name="connsiteX19" fmla="*/ 10873408 w 10873408"/>
                <a:gd name="connsiteY19" fmla="*/ 474933 h 1727548"/>
                <a:gd name="connsiteX20" fmla="*/ 10873408 w 10873408"/>
                <a:gd name="connsiteY20" fmla="*/ 1640354 h 1727548"/>
                <a:gd name="connsiteX21" fmla="*/ 10836592 w 10873408"/>
                <a:gd name="connsiteY21" fmla="*/ 1651387 h 1727548"/>
                <a:gd name="connsiteX22" fmla="*/ 10372235 w 10873408"/>
                <a:gd name="connsiteY22" fmla="*/ 1720052 h 1727548"/>
                <a:gd name="connsiteX23" fmla="*/ 10356460 w 10873408"/>
                <a:gd name="connsiteY23" fmla="*/ 1727548 h 1727548"/>
                <a:gd name="connsiteX24" fmla="*/ 10344526 w 10873408"/>
                <a:gd name="connsiteY24" fmla="*/ 1720052 h 1727548"/>
                <a:gd name="connsiteX25" fmla="*/ 10108999 w 10873408"/>
                <a:gd name="connsiteY25" fmla="*/ 1539943 h 1727548"/>
                <a:gd name="connsiteX26" fmla="*/ 9915035 w 10873408"/>
                <a:gd name="connsiteY26" fmla="*/ 1345979 h 1727548"/>
                <a:gd name="connsiteX27" fmla="*/ 9610235 w 10873408"/>
                <a:gd name="connsiteY27" fmla="*/ 1345979 h 1727548"/>
                <a:gd name="connsiteX28" fmla="*/ 9166890 w 10873408"/>
                <a:gd name="connsiteY28" fmla="*/ 1484524 h 1727548"/>
                <a:gd name="connsiteX29" fmla="*/ 8820526 w 10873408"/>
                <a:gd name="connsiteY29" fmla="*/ 1498379 h 1727548"/>
                <a:gd name="connsiteX30" fmla="*/ 8712829 w 10873408"/>
                <a:gd name="connsiteY30" fmla="*/ 1555854 h 1727548"/>
                <a:gd name="connsiteX31" fmla="*/ 8652925 w 10873408"/>
                <a:gd name="connsiteY31" fmla="*/ 1597959 h 1727548"/>
                <a:gd name="connsiteX32" fmla="*/ 8605781 w 10873408"/>
                <a:gd name="connsiteY32" fmla="*/ 1555529 h 1727548"/>
                <a:gd name="connsiteX33" fmla="*/ 8446453 w 10873408"/>
                <a:gd name="connsiteY33" fmla="*/ 1456815 h 1727548"/>
                <a:gd name="connsiteX34" fmla="*/ 7906126 w 10873408"/>
                <a:gd name="connsiteY34" fmla="*/ 1484524 h 1727548"/>
                <a:gd name="connsiteX35" fmla="*/ 7822999 w 10873408"/>
                <a:gd name="connsiteY35" fmla="*/ 1304415 h 1727548"/>
                <a:gd name="connsiteX36" fmla="*/ 6728490 w 10873408"/>
                <a:gd name="connsiteY36" fmla="*/ 1165870 h 1727548"/>
                <a:gd name="connsiteX37" fmla="*/ 5786381 w 10873408"/>
                <a:gd name="connsiteY37" fmla="*/ 985761 h 1727548"/>
                <a:gd name="connsiteX38" fmla="*/ 5246053 w 10873408"/>
                <a:gd name="connsiteY38" fmla="*/ 902634 h 1727548"/>
                <a:gd name="connsiteX39" fmla="*/ 5138139 w 10873408"/>
                <a:gd name="connsiteY39" fmla="*/ 956320 h 1727548"/>
                <a:gd name="connsiteX40" fmla="*/ 5122065 w 10873408"/>
                <a:gd name="connsiteY40" fmla="*/ 969752 h 1727548"/>
                <a:gd name="connsiteX41" fmla="*/ 4959438 w 10873408"/>
                <a:gd name="connsiteY41" fmla="*/ 921684 h 1727548"/>
                <a:gd name="connsiteX42" fmla="*/ 4622599 w 10873408"/>
                <a:gd name="connsiteY42" fmla="*/ 819506 h 1727548"/>
                <a:gd name="connsiteX43" fmla="*/ 4276235 w 10873408"/>
                <a:gd name="connsiteY43" fmla="*/ 556270 h 1727548"/>
                <a:gd name="connsiteX44" fmla="*/ 3929872 w 10873408"/>
                <a:gd name="connsiteY44" fmla="*/ 819506 h 1727548"/>
                <a:gd name="connsiteX45" fmla="*/ 3514235 w 10873408"/>
                <a:gd name="connsiteY45" fmla="*/ 971906 h 1727548"/>
                <a:gd name="connsiteX46" fmla="*/ 3389544 w 10873408"/>
                <a:gd name="connsiteY46" fmla="*/ 847215 h 1727548"/>
                <a:gd name="connsiteX47" fmla="*/ 2419726 w 10873408"/>
                <a:gd name="connsiteY47" fmla="*/ 1068888 h 1727548"/>
                <a:gd name="connsiteX48" fmla="*/ 1477617 w 10873408"/>
                <a:gd name="connsiteY48" fmla="*/ 1235143 h 1727548"/>
                <a:gd name="connsiteX49" fmla="*/ 923435 w 10873408"/>
                <a:gd name="connsiteY49" fmla="*/ 1041179 h 1727548"/>
                <a:gd name="connsiteX50" fmla="*/ 729472 w 10873408"/>
                <a:gd name="connsiteY50" fmla="*/ 1068888 h 1727548"/>
                <a:gd name="connsiteX51" fmla="*/ 466235 w 10873408"/>
                <a:gd name="connsiteY51" fmla="*/ 750234 h 1727548"/>
                <a:gd name="connsiteX52" fmla="*/ 19548 w 10873408"/>
                <a:gd name="connsiteY52" fmla="*/ 677579 h 1727548"/>
                <a:gd name="connsiteX53" fmla="*/ 0 w 10873408"/>
                <a:gd name="connsiteY53" fmla="*/ 677987 h 1727548"/>
                <a:gd name="connsiteX54" fmla="*/ 0 w 10873408"/>
                <a:gd name="connsiteY54" fmla="*/ 147146 h 1727548"/>
                <a:gd name="connsiteX55" fmla="*/ 57661 w 10873408"/>
                <a:gd name="connsiteY55" fmla="*/ 239983 h 1727548"/>
                <a:gd name="connsiteX56" fmla="*/ 216853 w 10873408"/>
                <a:gd name="connsiteY56" fmla="*/ 459288 h 1727548"/>
                <a:gd name="connsiteX57" fmla="*/ 493944 w 10873408"/>
                <a:gd name="connsiteY57" fmla="*/ 514706 h 1727548"/>
                <a:gd name="connsiteX58" fmla="*/ 881872 w 10873408"/>
                <a:gd name="connsiteY58" fmla="*/ 708670 h 1727548"/>
                <a:gd name="connsiteX59" fmla="*/ 1145108 w 10873408"/>
                <a:gd name="connsiteY59" fmla="*/ 805652 h 1727548"/>
                <a:gd name="connsiteX60" fmla="*/ 1283653 w 10873408"/>
                <a:gd name="connsiteY60" fmla="*/ 958052 h 1727548"/>
                <a:gd name="connsiteX61" fmla="*/ 1533035 w 10873408"/>
                <a:gd name="connsiteY61" fmla="*/ 944197 h 1727548"/>
                <a:gd name="connsiteX62" fmla="*/ 1671581 w 10873408"/>
                <a:gd name="connsiteY62" fmla="*/ 833361 h 1727548"/>
                <a:gd name="connsiteX63" fmla="*/ 1837835 w 10873408"/>
                <a:gd name="connsiteY63" fmla="*/ 680961 h 1727548"/>
                <a:gd name="connsiteX64" fmla="*/ 1976381 w 10873408"/>
                <a:gd name="connsiteY64" fmla="*/ 764088 h 1727548"/>
                <a:gd name="connsiteX65" fmla="*/ 2239617 w 10873408"/>
                <a:gd name="connsiteY65" fmla="*/ 653252 h 1727548"/>
                <a:gd name="connsiteX66" fmla="*/ 2405872 w 10873408"/>
                <a:gd name="connsiteY66" fmla="*/ 750234 h 1727548"/>
                <a:gd name="connsiteX67" fmla="*/ 2669108 w 10873408"/>
                <a:gd name="connsiteY67" fmla="*/ 528561 h 1727548"/>
                <a:gd name="connsiteX68" fmla="*/ 2890781 w 10873408"/>
                <a:gd name="connsiteY68" fmla="*/ 556270 h 1727548"/>
                <a:gd name="connsiteX69" fmla="*/ 3098599 w 10873408"/>
                <a:gd name="connsiteY69" fmla="*/ 459288 h 1727548"/>
                <a:gd name="connsiteX70" fmla="*/ 3209435 w 10873408"/>
                <a:gd name="connsiteY70" fmla="*/ 459288 h 1727548"/>
                <a:gd name="connsiteX71" fmla="*/ 3403399 w 10873408"/>
                <a:gd name="connsiteY71" fmla="*/ 320743 h 1727548"/>
                <a:gd name="connsiteX72" fmla="*/ 3500381 w 10873408"/>
                <a:gd name="connsiteY72" fmla="*/ 168343 h 1727548"/>
                <a:gd name="connsiteX73" fmla="*/ 3874453 w 10873408"/>
                <a:gd name="connsiteY73" fmla="*/ 182197 h 1727548"/>
                <a:gd name="connsiteX74" fmla="*/ 4175722 w 10873408"/>
                <a:gd name="connsiteY74" fmla="*/ 2061 h 17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873408" h="1727548">
                  <a:moveTo>
                    <a:pt x="4175722" y="2061"/>
                  </a:moveTo>
                  <a:cubicBezTo>
                    <a:pt x="4190510" y="-582"/>
                    <a:pt x="4205519" y="-798"/>
                    <a:pt x="4220817" y="2088"/>
                  </a:cubicBezTo>
                  <a:cubicBezTo>
                    <a:pt x="4343199" y="25179"/>
                    <a:pt x="4456344" y="256088"/>
                    <a:pt x="4608744" y="320743"/>
                  </a:cubicBezTo>
                  <a:cubicBezTo>
                    <a:pt x="4761144" y="385398"/>
                    <a:pt x="4955108" y="353070"/>
                    <a:pt x="5135217" y="390015"/>
                  </a:cubicBezTo>
                  <a:cubicBezTo>
                    <a:pt x="5315326" y="426960"/>
                    <a:pt x="5472345" y="519324"/>
                    <a:pt x="5689399" y="542415"/>
                  </a:cubicBezTo>
                  <a:cubicBezTo>
                    <a:pt x="5906453" y="565506"/>
                    <a:pt x="6243580" y="510088"/>
                    <a:pt x="6437544" y="528561"/>
                  </a:cubicBezTo>
                  <a:cubicBezTo>
                    <a:pt x="6631508" y="547034"/>
                    <a:pt x="6714636" y="646325"/>
                    <a:pt x="6853181" y="653252"/>
                  </a:cubicBezTo>
                  <a:cubicBezTo>
                    <a:pt x="6991727" y="660179"/>
                    <a:pt x="7118726" y="579360"/>
                    <a:pt x="7268817" y="570124"/>
                  </a:cubicBezTo>
                  <a:cubicBezTo>
                    <a:pt x="7418908" y="560888"/>
                    <a:pt x="7610562" y="577052"/>
                    <a:pt x="7753726" y="597834"/>
                  </a:cubicBezTo>
                  <a:cubicBezTo>
                    <a:pt x="7896890" y="618616"/>
                    <a:pt x="8003108" y="706360"/>
                    <a:pt x="8127799" y="694815"/>
                  </a:cubicBezTo>
                  <a:cubicBezTo>
                    <a:pt x="8252490" y="683270"/>
                    <a:pt x="8397963" y="588597"/>
                    <a:pt x="8501872" y="528561"/>
                  </a:cubicBezTo>
                  <a:cubicBezTo>
                    <a:pt x="8605781" y="468525"/>
                    <a:pt x="8645035" y="373851"/>
                    <a:pt x="8751253" y="334597"/>
                  </a:cubicBezTo>
                  <a:cubicBezTo>
                    <a:pt x="8857471" y="295343"/>
                    <a:pt x="9019108" y="265325"/>
                    <a:pt x="9139181" y="293034"/>
                  </a:cubicBezTo>
                  <a:cubicBezTo>
                    <a:pt x="9259254" y="320743"/>
                    <a:pt x="9321599" y="482379"/>
                    <a:pt x="9471690" y="500852"/>
                  </a:cubicBezTo>
                  <a:cubicBezTo>
                    <a:pt x="9621781" y="519325"/>
                    <a:pt x="9910417" y="413106"/>
                    <a:pt x="10039726" y="403870"/>
                  </a:cubicBezTo>
                  <a:cubicBezTo>
                    <a:pt x="10169035" y="394634"/>
                    <a:pt x="10187508" y="473143"/>
                    <a:pt x="10247544" y="445434"/>
                  </a:cubicBezTo>
                  <a:cubicBezTo>
                    <a:pt x="10307580" y="417725"/>
                    <a:pt x="10319126" y="232997"/>
                    <a:pt x="10399944" y="237615"/>
                  </a:cubicBezTo>
                  <a:cubicBezTo>
                    <a:pt x="10480762" y="242233"/>
                    <a:pt x="10600835" y="436198"/>
                    <a:pt x="10732453" y="473143"/>
                  </a:cubicBezTo>
                  <a:cubicBezTo>
                    <a:pt x="10765357" y="482380"/>
                    <a:pt x="10803169" y="482957"/>
                    <a:pt x="10843181" y="479421"/>
                  </a:cubicBezTo>
                  <a:lnTo>
                    <a:pt x="10873408" y="474933"/>
                  </a:lnTo>
                  <a:lnTo>
                    <a:pt x="10873408" y="1640354"/>
                  </a:lnTo>
                  <a:lnTo>
                    <a:pt x="10836592" y="1651387"/>
                  </a:lnTo>
                  <a:cubicBezTo>
                    <a:pt x="10709651" y="1680905"/>
                    <a:pt x="10491441" y="1683684"/>
                    <a:pt x="10372235" y="1720052"/>
                  </a:cubicBezTo>
                  <a:lnTo>
                    <a:pt x="10356460" y="1727548"/>
                  </a:lnTo>
                  <a:lnTo>
                    <a:pt x="10344526" y="1720052"/>
                  </a:lnTo>
                  <a:cubicBezTo>
                    <a:pt x="10208290" y="1634616"/>
                    <a:pt x="10180581" y="1602288"/>
                    <a:pt x="10108999" y="1539943"/>
                  </a:cubicBezTo>
                  <a:cubicBezTo>
                    <a:pt x="10037417" y="1477598"/>
                    <a:pt x="9998162" y="1378306"/>
                    <a:pt x="9915035" y="1345979"/>
                  </a:cubicBezTo>
                  <a:cubicBezTo>
                    <a:pt x="9831908" y="1313652"/>
                    <a:pt x="9734926" y="1322888"/>
                    <a:pt x="9610235" y="1345979"/>
                  </a:cubicBezTo>
                  <a:cubicBezTo>
                    <a:pt x="9485544" y="1369070"/>
                    <a:pt x="9298508" y="1459124"/>
                    <a:pt x="9166890" y="1484524"/>
                  </a:cubicBezTo>
                  <a:cubicBezTo>
                    <a:pt x="9035272" y="1509924"/>
                    <a:pt x="8956762" y="1447579"/>
                    <a:pt x="8820526" y="1498379"/>
                  </a:cubicBezTo>
                  <a:cubicBezTo>
                    <a:pt x="8786467" y="1511079"/>
                    <a:pt x="8750387" y="1531428"/>
                    <a:pt x="8712829" y="1555854"/>
                  </a:cubicBezTo>
                  <a:lnTo>
                    <a:pt x="8652925" y="1597959"/>
                  </a:lnTo>
                  <a:lnTo>
                    <a:pt x="8605781" y="1555529"/>
                  </a:lnTo>
                  <a:cubicBezTo>
                    <a:pt x="8561908" y="1512811"/>
                    <a:pt x="8518035" y="1471824"/>
                    <a:pt x="8446453" y="1456815"/>
                  </a:cubicBezTo>
                  <a:cubicBezTo>
                    <a:pt x="8303289" y="1426797"/>
                    <a:pt x="8010035" y="1509924"/>
                    <a:pt x="7906126" y="1484524"/>
                  </a:cubicBezTo>
                  <a:cubicBezTo>
                    <a:pt x="7802217" y="1459124"/>
                    <a:pt x="8019272" y="1357524"/>
                    <a:pt x="7822999" y="1304415"/>
                  </a:cubicBezTo>
                  <a:cubicBezTo>
                    <a:pt x="7626726" y="1251306"/>
                    <a:pt x="7067926" y="1218979"/>
                    <a:pt x="6728490" y="1165870"/>
                  </a:cubicBezTo>
                  <a:cubicBezTo>
                    <a:pt x="6389054" y="1112761"/>
                    <a:pt x="6033454" y="1029634"/>
                    <a:pt x="5786381" y="985761"/>
                  </a:cubicBezTo>
                  <a:cubicBezTo>
                    <a:pt x="5539308" y="941888"/>
                    <a:pt x="5403071" y="863380"/>
                    <a:pt x="5246053" y="902634"/>
                  </a:cubicBezTo>
                  <a:cubicBezTo>
                    <a:pt x="5206799" y="912448"/>
                    <a:pt x="5171441" y="931642"/>
                    <a:pt x="5138139" y="956320"/>
                  </a:cubicBezTo>
                  <a:lnTo>
                    <a:pt x="5122065" y="969752"/>
                  </a:lnTo>
                  <a:lnTo>
                    <a:pt x="4959438" y="921684"/>
                  </a:lnTo>
                  <a:cubicBezTo>
                    <a:pt x="4832726" y="888779"/>
                    <a:pt x="4709190" y="861070"/>
                    <a:pt x="4622599" y="819506"/>
                  </a:cubicBezTo>
                  <a:cubicBezTo>
                    <a:pt x="4449417" y="736379"/>
                    <a:pt x="4391689" y="556270"/>
                    <a:pt x="4276235" y="556270"/>
                  </a:cubicBezTo>
                  <a:cubicBezTo>
                    <a:pt x="4160781" y="556270"/>
                    <a:pt x="4056872" y="750233"/>
                    <a:pt x="3929872" y="819506"/>
                  </a:cubicBezTo>
                  <a:cubicBezTo>
                    <a:pt x="3802872" y="888779"/>
                    <a:pt x="3604290" y="967288"/>
                    <a:pt x="3514235" y="971906"/>
                  </a:cubicBezTo>
                  <a:cubicBezTo>
                    <a:pt x="3424180" y="976524"/>
                    <a:pt x="3571962" y="831051"/>
                    <a:pt x="3389544" y="847215"/>
                  </a:cubicBezTo>
                  <a:cubicBezTo>
                    <a:pt x="3207126" y="863379"/>
                    <a:pt x="2738380" y="1004233"/>
                    <a:pt x="2419726" y="1068888"/>
                  </a:cubicBezTo>
                  <a:cubicBezTo>
                    <a:pt x="2101072" y="1133543"/>
                    <a:pt x="1726999" y="1239761"/>
                    <a:pt x="1477617" y="1235143"/>
                  </a:cubicBezTo>
                  <a:cubicBezTo>
                    <a:pt x="1228235" y="1230525"/>
                    <a:pt x="1048126" y="1068888"/>
                    <a:pt x="923435" y="1041179"/>
                  </a:cubicBezTo>
                  <a:cubicBezTo>
                    <a:pt x="798744" y="1013470"/>
                    <a:pt x="805672" y="1117379"/>
                    <a:pt x="729472" y="1068888"/>
                  </a:cubicBezTo>
                  <a:cubicBezTo>
                    <a:pt x="653272" y="1020397"/>
                    <a:pt x="620944" y="810270"/>
                    <a:pt x="466235" y="750234"/>
                  </a:cubicBezTo>
                  <a:cubicBezTo>
                    <a:pt x="369542" y="712712"/>
                    <a:pt x="177238" y="680601"/>
                    <a:pt x="19548" y="677579"/>
                  </a:cubicBezTo>
                  <a:lnTo>
                    <a:pt x="0" y="677987"/>
                  </a:lnTo>
                  <a:lnTo>
                    <a:pt x="0" y="147146"/>
                  </a:lnTo>
                  <a:lnTo>
                    <a:pt x="57661" y="239983"/>
                  </a:lnTo>
                  <a:cubicBezTo>
                    <a:pt x="116733" y="333948"/>
                    <a:pt x="174424" y="420322"/>
                    <a:pt x="216853" y="459288"/>
                  </a:cubicBezTo>
                  <a:cubicBezTo>
                    <a:pt x="329998" y="563197"/>
                    <a:pt x="383108" y="473142"/>
                    <a:pt x="493944" y="514706"/>
                  </a:cubicBezTo>
                  <a:cubicBezTo>
                    <a:pt x="604780" y="556270"/>
                    <a:pt x="773345" y="660179"/>
                    <a:pt x="881872" y="708670"/>
                  </a:cubicBezTo>
                  <a:cubicBezTo>
                    <a:pt x="990399" y="757161"/>
                    <a:pt x="1078145" y="764088"/>
                    <a:pt x="1145108" y="805652"/>
                  </a:cubicBezTo>
                  <a:cubicBezTo>
                    <a:pt x="1212072" y="847216"/>
                    <a:pt x="1218999" y="934961"/>
                    <a:pt x="1283653" y="958052"/>
                  </a:cubicBezTo>
                  <a:cubicBezTo>
                    <a:pt x="1348307" y="981143"/>
                    <a:pt x="1468380" y="964979"/>
                    <a:pt x="1533035" y="944197"/>
                  </a:cubicBezTo>
                  <a:cubicBezTo>
                    <a:pt x="1597690" y="923415"/>
                    <a:pt x="1620781" y="877234"/>
                    <a:pt x="1671581" y="833361"/>
                  </a:cubicBezTo>
                  <a:cubicBezTo>
                    <a:pt x="1722381" y="789488"/>
                    <a:pt x="1787035" y="692507"/>
                    <a:pt x="1837835" y="680961"/>
                  </a:cubicBezTo>
                  <a:cubicBezTo>
                    <a:pt x="1888635" y="669415"/>
                    <a:pt x="1909417" y="768706"/>
                    <a:pt x="1976381" y="764088"/>
                  </a:cubicBezTo>
                  <a:cubicBezTo>
                    <a:pt x="2043345" y="759470"/>
                    <a:pt x="2168035" y="655561"/>
                    <a:pt x="2239617" y="653252"/>
                  </a:cubicBezTo>
                  <a:cubicBezTo>
                    <a:pt x="2311199" y="650943"/>
                    <a:pt x="2334290" y="771016"/>
                    <a:pt x="2405872" y="750234"/>
                  </a:cubicBezTo>
                  <a:cubicBezTo>
                    <a:pt x="2477454" y="729452"/>
                    <a:pt x="2588290" y="560888"/>
                    <a:pt x="2669108" y="528561"/>
                  </a:cubicBezTo>
                  <a:cubicBezTo>
                    <a:pt x="2749926" y="496234"/>
                    <a:pt x="2819199" y="567816"/>
                    <a:pt x="2890781" y="556270"/>
                  </a:cubicBezTo>
                  <a:cubicBezTo>
                    <a:pt x="2962363" y="544724"/>
                    <a:pt x="3045490" y="475452"/>
                    <a:pt x="3098599" y="459288"/>
                  </a:cubicBezTo>
                  <a:cubicBezTo>
                    <a:pt x="3151708" y="443124"/>
                    <a:pt x="3158635" y="482379"/>
                    <a:pt x="3209435" y="459288"/>
                  </a:cubicBezTo>
                  <a:cubicBezTo>
                    <a:pt x="3260235" y="436197"/>
                    <a:pt x="3354908" y="369234"/>
                    <a:pt x="3403399" y="320743"/>
                  </a:cubicBezTo>
                  <a:cubicBezTo>
                    <a:pt x="3451890" y="272252"/>
                    <a:pt x="3421872" y="191434"/>
                    <a:pt x="3500381" y="168343"/>
                  </a:cubicBezTo>
                  <a:cubicBezTo>
                    <a:pt x="3578890" y="145252"/>
                    <a:pt x="3754380" y="209906"/>
                    <a:pt x="3874453" y="182197"/>
                  </a:cubicBezTo>
                  <a:cubicBezTo>
                    <a:pt x="3979517" y="157952"/>
                    <a:pt x="4072205" y="20561"/>
                    <a:pt x="4175722" y="206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任意形状 9"/>
            <p:cNvSpPr/>
            <p:nvPr userDrawn="1"/>
          </p:nvSpPr>
          <p:spPr>
            <a:xfrm>
              <a:off x="0" y="5523655"/>
              <a:ext cx="12191999" cy="1334345"/>
            </a:xfrm>
            <a:custGeom>
              <a:avLst/>
              <a:gdLst>
                <a:gd name="connsiteX0" fmla="*/ 2847466 w 12191999"/>
                <a:gd name="connsiteY0" fmla="*/ 1046402 h 1334345"/>
                <a:gd name="connsiteX1" fmla="*/ 2891951 w 12191999"/>
                <a:gd name="connsiteY1" fmla="*/ 1059437 h 1334345"/>
                <a:gd name="connsiteX2" fmla="*/ 2931128 w 12191999"/>
                <a:gd name="connsiteY2" fmla="*/ 1072321 h 1334345"/>
                <a:gd name="connsiteX3" fmla="*/ 2891953 w 12191999"/>
                <a:gd name="connsiteY3" fmla="*/ 1059438 h 1334345"/>
                <a:gd name="connsiteX4" fmla="*/ 2673480 w 12191999"/>
                <a:gd name="connsiteY4" fmla="*/ 1012610 h 1334345"/>
                <a:gd name="connsiteX5" fmla="*/ 2481271 w 12191999"/>
                <a:gd name="connsiteY5" fmla="*/ 1061188 h 1334345"/>
                <a:gd name="connsiteX6" fmla="*/ 2438898 w 12191999"/>
                <a:gd name="connsiteY6" fmla="*/ 1067709 h 1334345"/>
                <a:gd name="connsiteX7" fmla="*/ 2419283 w 12191999"/>
                <a:gd name="connsiteY7" fmla="*/ 1063157 h 1334345"/>
                <a:gd name="connsiteX8" fmla="*/ 2438897 w 12191999"/>
                <a:gd name="connsiteY8" fmla="*/ 1067709 h 1334345"/>
                <a:gd name="connsiteX9" fmla="*/ 2438898 w 12191999"/>
                <a:gd name="connsiteY9" fmla="*/ 1067709 h 1334345"/>
                <a:gd name="connsiteX10" fmla="*/ 2438898 w 12191999"/>
                <a:gd name="connsiteY10" fmla="*/ 1067709 h 1334345"/>
                <a:gd name="connsiteX11" fmla="*/ 2590271 w 12191999"/>
                <a:gd name="connsiteY11" fmla="*/ 1020751 h 1334345"/>
                <a:gd name="connsiteX12" fmla="*/ 2673481 w 12191999"/>
                <a:gd name="connsiteY12" fmla="*/ 1012610 h 1334345"/>
                <a:gd name="connsiteX13" fmla="*/ 2692964 w 12191999"/>
                <a:gd name="connsiteY13" fmla="*/ 1014492 h 1334345"/>
                <a:gd name="connsiteX14" fmla="*/ 2734057 w 12191999"/>
                <a:gd name="connsiteY14" fmla="*/ 1018461 h 1334345"/>
                <a:gd name="connsiteX15" fmla="*/ 2734056 w 12191999"/>
                <a:gd name="connsiteY15" fmla="*/ 1018461 h 1334345"/>
                <a:gd name="connsiteX16" fmla="*/ 2692964 w 12191999"/>
                <a:gd name="connsiteY16" fmla="*/ 1014492 h 1334345"/>
                <a:gd name="connsiteX17" fmla="*/ 2673482 w 12191999"/>
                <a:gd name="connsiteY17" fmla="*/ 1012610 h 1334345"/>
                <a:gd name="connsiteX18" fmla="*/ 2673481 w 12191999"/>
                <a:gd name="connsiteY18" fmla="*/ 1012610 h 1334345"/>
                <a:gd name="connsiteX19" fmla="*/ 344633 w 12191999"/>
                <a:gd name="connsiteY19" fmla="*/ 863663 h 1334345"/>
                <a:gd name="connsiteX20" fmla="*/ 419394 w 12191999"/>
                <a:gd name="connsiteY20" fmla="*/ 878925 h 1334345"/>
                <a:gd name="connsiteX21" fmla="*/ 714553 w 12191999"/>
                <a:gd name="connsiteY21" fmla="*/ 895341 h 1334345"/>
                <a:gd name="connsiteX22" fmla="*/ 739734 w 12191999"/>
                <a:gd name="connsiteY22" fmla="*/ 900282 h 1334345"/>
                <a:gd name="connsiteX23" fmla="*/ 777297 w 12191999"/>
                <a:gd name="connsiteY23" fmla="*/ 907653 h 1334345"/>
                <a:gd name="connsiteX24" fmla="*/ 788191 w 12191999"/>
                <a:gd name="connsiteY24" fmla="*/ 910703 h 1334345"/>
                <a:gd name="connsiteX25" fmla="*/ 777298 w 12191999"/>
                <a:gd name="connsiteY25" fmla="*/ 907653 h 1334345"/>
                <a:gd name="connsiteX26" fmla="*/ 739734 w 12191999"/>
                <a:gd name="connsiteY26" fmla="*/ 900282 h 1334345"/>
                <a:gd name="connsiteX27" fmla="*/ 714551 w 12191999"/>
                <a:gd name="connsiteY27" fmla="*/ 895340 h 1334345"/>
                <a:gd name="connsiteX28" fmla="*/ 419392 w 12191999"/>
                <a:gd name="connsiteY28" fmla="*/ 878924 h 1334345"/>
                <a:gd name="connsiteX29" fmla="*/ 1631096 w 12191999"/>
                <a:gd name="connsiteY29" fmla="*/ 788636 h 1334345"/>
                <a:gd name="connsiteX30" fmla="*/ 1289333 w 12191999"/>
                <a:gd name="connsiteY30" fmla="*/ 870716 h 1334345"/>
                <a:gd name="connsiteX31" fmla="*/ 1025245 w 12191999"/>
                <a:gd name="connsiteY31" fmla="*/ 895340 h 1334345"/>
                <a:gd name="connsiteX32" fmla="*/ 932036 w 12191999"/>
                <a:gd name="connsiteY32" fmla="*/ 944588 h 1334345"/>
                <a:gd name="connsiteX33" fmla="*/ 888223 w 12191999"/>
                <a:gd name="connsiteY33" fmla="*/ 938432 h 1334345"/>
                <a:gd name="connsiteX34" fmla="*/ 885869 w 12191999"/>
                <a:gd name="connsiteY34" fmla="*/ 937786 h 1334345"/>
                <a:gd name="connsiteX35" fmla="*/ 888224 w 12191999"/>
                <a:gd name="connsiteY35" fmla="*/ 938433 h 1334345"/>
                <a:gd name="connsiteX36" fmla="*/ 932037 w 12191999"/>
                <a:gd name="connsiteY36" fmla="*/ 944589 h 1334345"/>
                <a:gd name="connsiteX37" fmla="*/ 1025246 w 12191999"/>
                <a:gd name="connsiteY37" fmla="*/ 895341 h 1334345"/>
                <a:gd name="connsiteX38" fmla="*/ 1289335 w 12191999"/>
                <a:gd name="connsiteY38" fmla="*/ 870716 h 1334345"/>
                <a:gd name="connsiteX39" fmla="*/ 1541652 w 12191999"/>
                <a:gd name="connsiteY39" fmla="*/ 798383 h 1334345"/>
                <a:gd name="connsiteX40" fmla="*/ 1631097 w 12191999"/>
                <a:gd name="connsiteY40" fmla="*/ 788636 h 1334345"/>
                <a:gd name="connsiteX41" fmla="*/ 1676425 w 12191999"/>
                <a:gd name="connsiteY41" fmla="*/ 791618 h 1334345"/>
                <a:gd name="connsiteX42" fmla="*/ 1676426 w 12191999"/>
                <a:gd name="connsiteY42" fmla="*/ 791618 h 1334345"/>
                <a:gd name="connsiteX43" fmla="*/ 1631097 w 12191999"/>
                <a:gd name="connsiteY43" fmla="*/ 788636 h 1334345"/>
                <a:gd name="connsiteX44" fmla="*/ 1631097 w 12191999"/>
                <a:gd name="connsiteY44" fmla="*/ 788636 h 1334345"/>
                <a:gd name="connsiteX45" fmla="*/ 5743206 w 12191999"/>
                <a:gd name="connsiteY45" fmla="*/ 0 h 1334345"/>
                <a:gd name="connsiteX46" fmla="*/ 5771910 w 12191999"/>
                <a:gd name="connsiteY46" fmla="*/ 4482 h 1334345"/>
                <a:gd name="connsiteX47" fmla="*/ 5959903 w 12191999"/>
                <a:gd name="connsiteY47" fmla="*/ 50525 h 1334345"/>
                <a:gd name="connsiteX48" fmla="*/ 6519150 w 12191999"/>
                <a:gd name="connsiteY48" fmla="*/ 354223 h 1334345"/>
                <a:gd name="connsiteX49" fmla="*/ 7466764 w 12191999"/>
                <a:gd name="connsiteY49" fmla="*/ 510176 h 1334345"/>
                <a:gd name="connsiteX50" fmla="*/ 8181358 w 12191999"/>
                <a:gd name="connsiteY50" fmla="*/ 666129 h 1334345"/>
                <a:gd name="connsiteX51" fmla="*/ 8771675 w 12191999"/>
                <a:gd name="connsiteY51" fmla="*/ 551216 h 1334345"/>
                <a:gd name="connsiteX52" fmla="*/ 9361992 w 12191999"/>
                <a:gd name="connsiteY52" fmla="*/ 485551 h 1334345"/>
                <a:gd name="connsiteX53" fmla="*/ 9638702 w 12191999"/>
                <a:gd name="connsiteY53" fmla="*/ 395776 h 1334345"/>
                <a:gd name="connsiteX54" fmla="*/ 9702244 w 12191999"/>
                <a:gd name="connsiteY54" fmla="*/ 372178 h 1334345"/>
                <a:gd name="connsiteX55" fmla="*/ 9727055 w 12191999"/>
                <a:gd name="connsiteY55" fmla="*/ 383977 h 1334345"/>
                <a:gd name="connsiteX56" fmla="*/ 9828031 w 12191999"/>
                <a:gd name="connsiteY56" fmla="*/ 411680 h 1334345"/>
                <a:gd name="connsiteX57" fmla="*/ 10433882 w 12191999"/>
                <a:gd name="connsiteY57" fmla="*/ 444512 h 1334345"/>
                <a:gd name="connsiteX58" fmla="*/ 10589229 w 12191999"/>
                <a:gd name="connsiteY58" fmla="*/ 510176 h 1334345"/>
                <a:gd name="connsiteX59" fmla="*/ 10884387 w 12191999"/>
                <a:gd name="connsiteY59" fmla="*/ 469135 h 1334345"/>
                <a:gd name="connsiteX60" fmla="*/ 11288288 w 12191999"/>
                <a:gd name="connsiteY60" fmla="*/ 543008 h 1334345"/>
                <a:gd name="connsiteX61" fmla="*/ 11529682 w 12191999"/>
                <a:gd name="connsiteY61" fmla="*/ 469713 h 1334345"/>
                <a:gd name="connsiteX62" fmla="*/ 11612362 w 12191999"/>
                <a:gd name="connsiteY62" fmla="*/ 448952 h 1334345"/>
                <a:gd name="connsiteX63" fmla="*/ 11661848 w 12191999"/>
                <a:gd name="connsiteY63" fmla="*/ 465376 h 1334345"/>
                <a:gd name="connsiteX64" fmla="*/ 12078128 w 12191999"/>
                <a:gd name="connsiteY64" fmla="*/ 595911 h 1334345"/>
                <a:gd name="connsiteX65" fmla="*/ 12191999 w 12191999"/>
                <a:gd name="connsiteY65" fmla="*/ 625868 h 1334345"/>
                <a:gd name="connsiteX66" fmla="*/ 12191999 w 12191999"/>
                <a:gd name="connsiteY66" fmla="*/ 1072321 h 1334345"/>
                <a:gd name="connsiteX67" fmla="*/ 12191999 w 12191999"/>
                <a:gd name="connsiteY67" fmla="*/ 1334345 h 1334345"/>
                <a:gd name="connsiteX68" fmla="*/ 0 w 12191999"/>
                <a:gd name="connsiteY68" fmla="*/ 1334345 h 1334345"/>
                <a:gd name="connsiteX69" fmla="*/ 0 w 12191999"/>
                <a:gd name="connsiteY69" fmla="*/ 1072321 h 1334345"/>
                <a:gd name="connsiteX70" fmla="*/ 1 w 12191999"/>
                <a:gd name="connsiteY70" fmla="*/ 1072321 h 1334345"/>
                <a:gd name="connsiteX71" fmla="*/ 1 w 12191999"/>
                <a:gd name="connsiteY71" fmla="*/ 813658 h 1334345"/>
                <a:gd name="connsiteX72" fmla="*/ 20711 w 12191999"/>
                <a:gd name="connsiteY72" fmla="*/ 812426 h 1334345"/>
                <a:gd name="connsiteX73" fmla="*/ 22430 w 12191999"/>
                <a:gd name="connsiteY73" fmla="*/ 812443 h 1334345"/>
                <a:gd name="connsiteX74" fmla="*/ 108700 w 12191999"/>
                <a:gd name="connsiteY74" fmla="*/ 813260 h 1334345"/>
                <a:gd name="connsiteX75" fmla="*/ 170240 w 12191999"/>
                <a:gd name="connsiteY75" fmla="*/ 821105 h 1334345"/>
                <a:gd name="connsiteX76" fmla="*/ 192198 w 12191999"/>
                <a:gd name="connsiteY76" fmla="*/ 823904 h 1334345"/>
                <a:gd name="connsiteX77" fmla="*/ 192199 w 12191999"/>
                <a:gd name="connsiteY77" fmla="*/ 823904 h 1334345"/>
                <a:gd name="connsiteX78" fmla="*/ 170240 w 12191999"/>
                <a:gd name="connsiteY78" fmla="*/ 821105 h 1334345"/>
                <a:gd name="connsiteX79" fmla="*/ 108699 w 12191999"/>
                <a:gd name="connsiteY79" fmla="*/ 813259 h 1334345"/>
                <a:gd name="connsiteX80" fmla="*/ 22430 w 12191999"/>
                <a:gd name="connsiteY80" fmla="*/ 812443 h 1334345"/>
                <a:gd name="connsiteX81" fmla="*/ 20711 w 12191999"/>
                <a:gd name="connsiteY81" fmla="*/ 812426 h 1334345"/>
                <a:gd name="connsiteX82" fmla="*/ 20711 w 12191999"/>
                <a:gd name="connsiteY82" fmla="*/ 812426 h 1334345"/>
                <a:gd name="connsiteX83" fmla="*/ 20710 w 12191999"/>
                <a:gd name="connsiteY83" fmla="*/ 812426 h 1334345"/>
                <a:gd name="connsiteX84" fmla="*/ 0 w 12191999"/>
                <a:gd name="connsiteY84" fmla="*/ 813658 h 1334345"/>
                <a:gd name="connsiteX85" fmla="*/ 0 w 12191999"/>
                <a:gd name="connsiteY85" fmla="*/ 489071 h 1334345"/>
                <a:gd name="connsiteX86" fmla="*/ 43142 w 12191999"/>
                <a:gd name="connsiteY86" fmla="*/ 505751 h 1334345"/>
                <a:gd name="connsiteX87" fmla="*/ 212081 w 12191999"/>
                <a:gd name="connsiteY87" fmla="*/ 543008 h 1334345"/>
                <a:gd name="connsiteX88" fmla="*/ 600448 w 12191999"/>
                <a:gd name="connsiteY88" fmla="*/ 460927 h 1334345"/>
                <a:gd name="connsiteX89" fmla="*/ 1004349 w 12191999"/>
                <a:gd name="connsiteY89" fmla="*/ 411680 h 1334345"/>
                <a:gd name="connsiteX90" fmla="*/ 1268437 w 12191999"/>
                <a:gd name="connsiteY90" fmla="*/ 329598 h 1334345"/>
                <a:gd name="connsiteX91" fmla="*/ 1936428 w 12191999"/>
                <a:gd name="connsiteY91" fmla="*/ 304974 h 1334345"/>
                <a:gd name="connsiteX92" fmla="*/ 2262655 w 12191999"/>
                <a:gd name="connsiteY92" fmla="*/ 370639 h 1334345"/>
                <a:gd name="connsiteX93" fmla="*/ 2402467 w 12191999"/>
                <a:gd name="connsiteY93" fmla="*/ 346015 h 1334345"/>
                <a:gd name="connsiteX94" fmla="*/ 2837437 w 12191999"/>
                <a:gd name="connsiteY94" fmla="*/ 436303 h 1334345"/>
                <a:gd name="connsiteX95" fmla="*/ 3614171 w 12191999"/>
                <a:gd name="connsiteY95" fmla="*/ 411680 h 1334345"/>
                <a:gd name="connsiteX96" fmla="*/ 3909329 w 12191999"/>
                <a:gd name="connsiteY96" fmla="*/ 411680 h 1334345"/>
                <a:gd name="connsiteX97" fmla="*/ 4453042 w 12191999"/>
                <a:gd name="connsiteY97" fmla="*/ 395263 h 1334345"/>
                <a:gd name="connsiteX98" fmla="*/ 4654993 w 12191999"/>
                <a:gd name="connsiteY98" fmla="*/ 395263 h 1334345"/>
                <a:gd name="connsiteX99" fmla="*/ 4872478 w 12191999"/>
                <a:gd name="connsiteY99" fmla="*/ 280350 h 1334345"/>
                <a:gd name="connsiteX100" fmla="*/ 5431725 w 12191999"/>
                <a:gd name="connsiteY100" fmla="*/ 149021 h 1334345"/>
                <a:gd name="connsiteX101" fmla="*/ 5706691 w 12191999"/>
                <a:gd name="connsiteY101" fmla="*/ 16122 h 133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191999" h="1334345">
                  <a:moveTo>
                    <a:pt x="2847466" y="1046402"/>
                  </a:moveTo>
                  <a:lnTo>
                    <a:pt x="2891951" y="1059437"/>
                  </a:lnTo>
                  <a:lnTo>
                    <a:pt x="2931128" y="1072321"/>
                  </a:lnTo>
                  <a:lnTo>
                    <a:pt x="2891953" y="1059438"/>
                  </a:lnTo>
                  <a:close/>
                  <a:moveTo>
                    <a:pt x="2673480" y="1012610"/>
                  </a:moveTo>
                  <a:cubicBezTo>
                    <a:pt x="2576552" y="1010281"/>
                    <a:pt x="2524921" y="1045805"/>
                    <a:pt x="2481271" y="1061188"/>
                  </a:cubicBezTo>
                  <a:lnTo>
                    <a:pt x="2438898" y="1067709"/>
                  </a:lnTo>
                  <a:lnTo>
                    <a:pt x="2419283" y="1063157"/>
                  </a:lnTo>
                  <a:lnTo>
                    <a:pt x="2438897" y="1067709"/>
                  </a:lnTo>
                  <a:lnTo>
                    <a:pt x="2438898" y="1067709"/>
                  </a:lnTo>
                  <a:lnTo>
                    <a:pt x="2438898" y="1067709"/>
                  </a:lnTo>
                  <a:cubicBezTo>
                    <a:pt x="2481376" y="1072198"/>
                    <a:pt x="2519394" y="1037214"/>
                    <a:pt x="2590271" y="1020751"/>
                  </a:cubicBezTo>
                  <a:lnTo>
                    <a:pt x="2673481" y="1012610"/>
                  </a:lnTo>
                  <a:lnTo>
                    <a:pt x="2692964" y="1014492"/>
                  </a:lnTo>
                  <a:lnTo>
                    <a:pt x="2734057" y="1018461"/>
                  </a:lnTo>
                  <a:lnTo>
                    <a:pt x="2734056" y="1018461"/>
                  </a:lnTo>
                  <a:lnTo>
                    <a:pt x="2692964" y="1014492"/>
                  </a:lnTo>
                  <a:lnTo>
                    <a:pt x="2673482" y="1012610"/>
                  </a:lnTo>
                  <a:lnTo>
                    <a:pt x="2673481" y="1012610"/>
                  </a:lnTo>
                  <a:close/>
                  <a:moveTo>
                    <a:pt x="344633" y="863663"/>
                  </a:moveTo>
                  <a:cubicBezTo>
                    <a:pt x="369391" y="870033"/>
                    <a:pt x="394150" y="875504"/>
                    <a:pt x="419394" y="878925"/>
                  </a:cubicBezTo>
                  <a:cubicBezTo>
                    <a:pt x="520369" y="892605"/>
                    <a:pt x="629112" y="884396"/>
                    <a:pt x="714553" y="895341"/>
                  </a:cubicBezTo>
                  <a:lnTo>
                    <a:pt x="739734" y="900282"/>
                  </a:lnTo>
                  <a:lnTo>
                    <a:pt x="777297" y="907653"/>
                  </a:lnTo>
                  <a:lnTo>
                    <a:pt x="788191" y="910703"/>
                  </a:lnTo>
                  <a:lnTo>
                    <a:pt x="777298" y="907653"/>
                  </a:lnTo>
                  <a:lnTo>
                    <a:pt x="739734" y="900282"/>
                  </a:lnTo>
                  <a:lnTo>
                    <a:pt x="714551" y="895340"/>
                  </a:lnTo>
                  <a:cubicBezTo>
                    <a:pt x="629111" y="884396"/>
                    <a:pt x="520368" y="892604"/>
                    <a:pt x="419392" y="878924"/>
                  </a:cubicBezTo>
                  <a:close/>
                  <a:moveTo>
                    <a:pt x="1631096" y="788636"/>
                  </a:moveTo>
                  <a:cubicBezTo>
                    <a:pt x="1511997" y="787268"/>
                    <a:pt x="1390309" y="852932"/>
                    <a:pt x="1289333" y="870716"/>
                  </a:cubicBezTo>
                  <a:cubicBezTo>
                    <a:pt x="1188359" y="888500"/>
                    <a:pt x="1084794" y="883028"/>
                    <a:pt x="1025245" y="895340"/>
                  </a:cubicBezTo>
                  <a:cubicBezTo>
                    <a:pt x="965695" y="907653"/>
                    <a:pt x="983818" y="944588"/>
                    <a:pt x="932036" y="944588"/>
                  </a:cubicBezTo>
                  <a:cubicBezTo>
                    <a:pt x="919090" y="944588"/>
                    <a:pt x="904365" y="942194"/>
                    <a:pt x="888223" y="938432"/>
                  </a:cubicBezTo>
                  <a:lnTo>
                    <a:pt x="885869" y="937786"/>
                  </a:lnTo>
                  <a:lnTo>
                    <a:pt x="888224" y="938433"/>
                  </a:lnTo>
                  <a:cubicBezTo>
                    <a:pt x="904366" y="942195"/>
                    <a:pt x="919091" y="944589"/>
                    <a:pt x="932037" y="944589"/>
                  </a:cubicBezTo>
                  <a:cubicBezTo>
                    <a:pt x="983819" y="944589"/>
                    <a:pt x="965696" y="907653"/>
                    <a:pt x="1025246" y="895341"/>
                  </a:cubicBezTo>
                  <a:cubicBezTo>
                    <a:pt x="1084795" y="883028"/>
                    <a:pt x="1188360" y="888500"/>
                    <a:pt x="1289335" y="870716"/>
                  </a:cubicBezTo>
                  <a:cubicBezTo>
                    <a:pt x="1365066" y="857378"/>
                    <a:pt x="1452449" y="817107"/>
                    <a:pt x="1541652" y="798383"/>
                  </a:cubicBezTo>
                  <a:lnTo>
                    <a:pt x="1631097" y="788636"/>
                  </a:lnTo>
                  <a:lnTo>
                    <a:pt x="1676425" y="791618"/>
                  </a:lnTo>
                  <a:lnTo>
                    <a:pt x="1676426" y="791618"/>
                  </a:lnTo>
                  <a:lnTo>
                    <a:pt x="1631097" y="788636"/>
                  </a:lnTo>
                  <a:lnTo>
                    <a:pt x="1631097" y="788636"/>
                  </a:lnTo>
                  <a:close/>
                  <a:moveTo>
                    <a:pt x="5743206" y="0"/>
                  </a:moveTo>
                  <a:lnTo>
                    <a:pt x="5771910" y="4482"/>
                  </a:lnTo>
                  <a:cubicBezTo>
                    <a:pt x="5839996" y="17180"/>
                    <a:pt x="5904237" y="32057"/>
                    <a:pt x="5959903" y="50525"/>
                  </a:cubicBezTo>
                  <a:cubicBezTo>
                    <a:pt x="6182566" y="124398"/>
                    <a:pt x="6268008" y="277615"/>
                    <a:pt x="6519150" y="354223"/>
                  </a:cubicBezTo>
                  <a:cubicBezTo>
                    <a:pt x="6770294" y="430831"/>
                    <a:pt x="7189729" y="458192"/>
                    <a:pt x="7466764" y="510176"/>
                  </a:cubicBezTo>
                  <a:cubicBezTo>
                    <a:pt x="7743799" y="562160"/>
                    <a:pt x="7963872" y="659289"/>
                    <a:pt x="8181358" y="666129"/>
                  </a:cubicBezTo>
                  <a:cubicBezTo>
                    <a:pt x="8398843" y="672968"/>
                    <a:pt x="8574902" y="581312"/>
                    <a:pt x="8771675" y="551216"/>
                  </a:cubicBezTo>
                  <a:cubicBezTo>
                    <a:pt x="8968447" y="521120"/>
                    <a:pt x="9175576" y="525224"/>
                    <a:pt x="9361992" y="485551"/>
                  </a:cubicBezTo>
                  <a:cubicBezTo>
                    <a:pt x="9455199" y="465715"/>
                    <a:pt x="9549054" y="430147"/>
                    <a:pt x="9638702" y="395776"/>
                  </a:cubicBezTo>
                  <a:lnTo>
                    <a:pt x="9702244" y="372178"/>
                  </a:lnTo>
                  <a:lnTo>
                    <a:pt x="9727055" y="383977"/>
                  </a:lnTo>
                  <a:cubicBezTo>
                    <a:pt x="9755535" y="395349"/>
                    <a:pt x="9787899" y="405181"/>
                    <a:pt x="9828031" y="411680"/>
                  </a:cubicBezTo>
                  <a:cubicBezTo>
                    <a:pt x="9988556" y="437672"/>
                    <a:pt x="10307015" y="428096"/>
                    <a:pt x="10433882" y="444512"/>
                  </a:cubicBezTo>
                  <a:cubicBezTo>
                    <a:pt x="10560749" y="460927"/>
                    <a:pt x="10514144" y="506072"/>
                    <a:pt x="10589229" y="510176"/>
                  </a:cubicBezTo>
                  <a:cubicBezTo>
                    <a:pt x="10664314" y="514280"/>
                    <a:pt x="10767877" y="463663"/>
                    <a:pt x="10884387" y="469135"/>
                  </a:cubicBezTo>
                  <a:cubicBezTo>
                    <a:pt x="11000897" y="474607"/>
                    <a:pt x="11164011" y="547112"/>
                    <a:pt x="11288288" y="543008"/>
                  </a:cubicBezTo>
                  <a:cubicBezTo>
                    <a:pt x="11381495" y="539930"/>
                    <a:pt x="11441207" y="499916"/>
                    <a:pt x="11529682" y="469713"/>
                  </a:cubicBezTo>
                  <a:lnTo>
                    <a:pt x="11612362" y="448952"/>
                  </a:lnTo>
                  <a:lnTo>
                    <a:pt x="11661848" y="465376"/>
                  </a:lnTo>
                  <a:cubicBezTo>
                    <a:pt x="11775323" y="503010"/>
                    <a:pt x="11929254" y="553535"/>
                    <a:pt x="12078128" y="595911"/>
                  </a:cubicBezTo>
                  <a:lnTo>
                    <a:pt x="12191999" y="625868"/>
                  </a:lnTo>
                  <a:lnTo>
                    <a:pt x="12191999" y="1072321"/>
                  </a:lnTo>
                  <a:lnTo>
                    <a:pt x="12191999" y="1334345"/>
                  </a:lnTo>
                  <a:lnTo>
                    <a:pt x="0" y="1334345"/>
                  </a:lnTo>
                  <a:lnTo>
                    <a:pt x="0" y="1072321"/>
                  </a:lnTo>
                  <a:lnTo>
                    <a:pt x="1" y="1072321"/>
                  </a:lnTo>
                  <a:lnTo>
                    <a:pt x="1" y="813658"/>
                  </a:lnTo>
                  <a:lnTo>
                    <a:pt x="20711" y="812426"/>
                  </a:lnTo>
                  <a:lnTo>
                    <a:pt x="22430" y="812443"/>
                  </a:lnTo>
                  <a:lnTo>
                    <a:pt x="108700" y="813260"/>
                  </a:lnTo>
                  <a:lnTo>
                    <a:pt x="170240" y="821105"/>
                  </a:lnTo>
                  <a:lnTo>
                    <a:pt x="192198" y="823904"/>
                  </a:lnTo>
                  <a:lnTo>
                    <a:pt x="192199" y="823904"/>
                  </a:lnTo>
                  <a:lnTo>
                    <a:pt x="170240" y="821105"/>
                  </a:lnTo>
                  <a:lnTo>
                    <a:pt x="108699" y="813259"/>
                  </a:lnTo>
                  <a:lnTo>
                    <a:pt x="22430" y="812443"/>
                  </a:lnTo>
                  <a:lnTo>
                    <a:pt x="20711" y="812426"/>
                  </a:lnTo>
                  <a:lnTo>
                    <a:pt x="20711" y="812426"/>
                  </a:lnTo>
                  <a:lnTo>
                    <a:pt x="20710" y="812426"/>
                  </a:lnTo>
                  <a:lnTo>
                    <a:pt x="0" y="813658"/>
                  </a:lnTo>
                  <a:lnTo>
                    <a:pt x="0" y="489071"/>
                  </a:lnTo>
                  <a:lnTo>
                    <a:pt x="43142" y="505751"/>
                  </a:lnTo>
                  <a:cubicBezTo>
                    <a:pt x="107870" y="530012"/>
                    <a:pt x="166772" y="548138"/>
                    <a:pt x="212081" y="543008"/>
                  </a:cubicBezTo>
                  <a:cubicBezTo>
                    <a:pt x="393318" y="522488"/>
                    <a:pt x="468403" y="482815"/>
                    <a:pt x="600448" y="460927"/>
                  </a:cubicBezTo>
                  <a:cubicBezTo>
                    <a:pt x="732493" y="439040"/>
                    <a:pt x="893017" y="433567"/>
                    <a:pt x="1004349" y="411680"/>
                  </a:cubicBezTo>
                  <a:cubicBezTo>
                    <a:pt x="1115680" y="389791"/>
                    <a:pt x="1113092" y="347383"/>
                    <a:pt x="1268437" y="329598"/>
                  </a:cubicBezTo>
                  <a:cubicBezTo>
                    <a:pt x="1423783" y="311814"/>
                    <a:pt x="1770725" y="298134"/>
                    <a:pt x="1936428" y="304974"/>
                  </a:cubicBezTo>
                  <a:cubicBezTo>
                    <a:pt x="2102131" y="311814"/>
                    <a:pt x="2184982" y="363799"/>
                    <a:pt x="2262655" y="370639"/>
                  </a:cubicBezTo>
                  <a:cubicBezTo>
                    <a:pt x="2340329" y="377479"/>
                    <a:pt x="2306671" y="335070"/>
                    <a:pt x="2402467" y="346015"/>
                  </a:cubicBezTo>
                  <a:cubicBezTo>
                    <a:pt x="2498264" y="356959"/>
                    <a:pt x="2635487" y="425359"/>
                    <a:pt x="2837437" y="436303"/>
                  </a:cubicBezTo>
                  <a:cubicBezTo>
                    <a:pt x="3039388" y="447247"/>
                    <a:pt x="3435523" y="415783"/>
                    <a:pt x="3614171" y="411680"/>
                  </a:cubicBezTo>
                  <a:cubicBezTo>
                    <a:pt x="3792819" y="407575"/>
                    <a:pt x="3769517" y="414416"/>
                    <a:pt x="3909329" y="411680"/>
                  </a:cubicBezTo>
                  <a:cubicBezTo>
                    <a:pt x="4049141" y="408943"/>
                    <a:pt x="4328764" y="397999"/>
                    <a:pt x="4453042" y="395263"/>
                  </a:cubicBezTo>
                  <a:cubicBezTo>
                    <a:pt x="4577318" y="392527"/>
                    <a:pt x="4585086" y="414414"/>
                    <a:pt x="4654993" y="395263"/>
                  </a:cubicBezTo>
                  <a:cubicBezTo>
                    <a:pt x="4724898" y="376111"/>
                    <a:pt x="4743022" y="321391"/>
                    <a:pt x="4872478" y="280350"/>
                  </a:cubicBezTo>
                  <a:cubicBezTo>
                    <a:pt x="5001933" y="239310"/>
                    <a:pt x="5263433" y="202374"/>
                    <a:pt x="5431725" y="149021"/>
                  </a:cubicBezTo>
                  <a:cubicBezTo>
                    <a:pt x="5536908" y="115676"/>
                    <a:pt x="5617817" y="59353"/>
                    <a:pt x="5706691" y="16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669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406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616A65DA-2A75-4195-99E3-30E5BF0B8C97}" type="datetimeFigureOut">
              <a:rPr lang="zh-TW" altLang="en-US" smtClean="0"/>
              <a:t>2018/3/15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9FA81A07-E644-4D35-A25C-13CBF16E32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7720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045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929449" y="759879"/>
            <a:ext cx="1051501" cy="373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114765" y="759885"/>
            <a:ext cx="5305759" cy="450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cs typeface="Segoe UI Light"/>
              </a:rPr>
              <a:t>Century Gothic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330460" y="182457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5739960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30452" y="75987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30460" y="182457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87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4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6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6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4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6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2FEE-5498-403C-AF5B-F417B6334F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767F-25E5-441A-BCF2-3D0790FD65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9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6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6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4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0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1FF18B-01FF-4AB3-8F3D-7D062ADE799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2018/3/15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4026B4-9D81-42FB-898C-7BCA056D17B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6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6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10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20751" y="45004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全校型中文閱讀書寫課程革新推動計畫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863154" y="4197350"/>
            <a:ext cx="5671542" cy="85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800" b="1" spc="3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「中文閱讀與表達」授課教師</a:t>
            </a:r>
            <a:endParaRPr lang="en-US" altLang="zh-TW" sz="2800" b="1" spc="300" dirty="0" smtClean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zh-TW" altLang="en-US" sz="5400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77280" y="4799332"/>
            <a:ext cx="7886700" cy="85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陳憶蘇、熊仙如、林麗美</a:t>
            </a:r>
            <a:endParaRPr lang="en-US" altLang="zh-TW" sz="24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陳金英、施寬文、楊雅琪</a:t>
            </a:r>
            <a:endParaRPr lang="zh-TW" altLang="en-US" sz="24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7898" y="2348732"/>
            <a:ext cx="9151898" cy="1008260"/>
          </a:xfrm>
          <a:prstGeom prst="rect">
            <a:avLst/>
          </a:prstGeom>
          <a:solidFill>
            <a:schemeClr val="accent2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755576" y="2506662"/>
            <a:ext cx="7886700" cy="8503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5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全人觀點</a:t>
            </a:r>
            <a:r>
              <a:rPr lang="en-US" altLang="zh-TW" sz="5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5400" b="1" spc="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從心讀寫</a:t>
            </a:r>
            <a:endParaRPr lang="zh-TW" altLang="en-US" sz="5400" b="1" spc="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0753" y="4124336"/>
            <a:ext cx="8021525" cy="1581391"/>
          </a:xfrm>
          <a:prstGeom prst="rect">
            <a:avLst/>
          </a:prstGeom>
          <a:noFill/>
          <a:ln w="28575">
            <a:solidFill>
              <a:schemeClr val="accent2">
                <a:lumMod val="75000"/>
                <a:alpha val="40000"/>
              </a:schemeClr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37290" y="359250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106-2</a:t>
            </a:r>
            <a:endParaRPr lang="zh-TW" altLang="en-US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4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89222" y="332656"/>
            <a:ext cx="7981672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現代行銷，書店處處有心機。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其他商店亦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然，尤其當前在臺北街頭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隨處可見的連鎖咖啡館，以其時髦與便利。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98" y="2672953"/>
            <a:ext cx="1844824" cy="1844824"/>
          </a:xfrm>
          <a:prstGeom prst="ellipse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37698"/>
            <a:ext cx="3059832" cy="30598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11" y="2764421"/>
            <a:ext cx="1661888" cy="1661888"/>
          </a:xfrm>
          <a:prstGeom prst="ellipse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91" y="4807641"/>
            <a:ext cx="1656184" cy="16561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r="30785" b="20007"/>
          <a:stretch/>
        </p:blipFill>
        <p:spPr>
          <a:xfrm>
            <a:off x="155551" y="3947208"/>
            <a:ext cx="2160240" cy="303900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79" y="2700933"/>
            <a:ext cx="2857500" cy="14287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87" y="4712101"/>
            <a:ext cx="15525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3527" y="871874"/>
            <a:ext cx="4698722" cy="11439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連鎖咖啡店真正行銷點：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都會生活的象徵意義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6444" y="3717036"/>
            <a:ext cx="4310052" cy="11439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孤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絕與荒謬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、距離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雖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近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冷淡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卻截然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分明。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39954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53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0852" y="404668"/>
            <a:ext cx="610934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咖啡的現代意義：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靈感的激發、休閒時光的徜徉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業務上禮貌方便、提神醒腦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象徵國際化、專業化、</a:t>
            </a:r>
            <a:r>
              <a:rPr lang="zh-TW" altLang="en-US" sz="32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現代化</a:t>
            </a:r>
            <a:endParaRPr lang="zh-TW" altLang="en-US" sz="32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70521"/>
            <a:ext cx="5832648" cy="3887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863" y="2978904"/>
            <a:ext cx="4110807" cy="392215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015" y="0"/>
            <a:ext cx="2959987" cy="29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679"/>
            <a:ext cx="9180512" cy="68951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15816" y="332660"/>
            <a:ext cx="6084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3" y="4653137"/>
            <a:ext cx="6408712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正是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一座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圍城，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外面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的想進去，裡面的想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出來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急著讓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自己跟上時代潮流的心態。</a:t>
            </a:r>
            <a:endParaRPr lang="zh-TW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5302" y="3791362"/>
            <a:ext cx="2412522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現代化</a:t>
            </a:r>
            <a:endParaRPr lang="en-US" altLang="zh-TW" sz="5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7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1522" y="206638"/>
            <a:ext cx="51090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手工慢慢煮出來的咖啡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細緻而充滿感情的動作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像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初戀的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珍惜；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沸水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小心地濡濕了咖啡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粉，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像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歡愛的繾綣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29843" r="3438"/>
          <a:stretch/>
        </p:blipFill>
        <p:spPr>
          <a:xfrm>
            <a:off x="5543601" y="1"/>
            <a:ext cx="3596356" cy="37378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165313"/>
            <a:ext cx="5580112" cy="3720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52120" y="4077072"/>
            <a:ext cx="34676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黑色的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液體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繆思奔放的冥想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61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9180512" cy="686790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26349" y="4077076"/>
            <a:ext cx="5929828" cy="11439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我常常將咖啡煮得太濃或太淡，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太生或太焦，不甚可口的作品。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1551158" y="5661248"/>
            <a:ext cx="1004619" cy="72008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552285" y="5414787"/>
            <a:ext cx="6340197" cy="1143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太酸或太苦的滋味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何嘗不是人生裡另一種懷念的微笑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99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15000" scaling="48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734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95638" y="620688"/>
            <a:ext cx="6552728" cy="16696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唐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布袋和尚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插秧詩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青秧插滿田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，低頭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便見水中天。</a:t>
            </a: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根清靜方為道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，退步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原來是向前。</a:t>
            </a:r>
          </a:p>
        </p:txBody>
      </p:sp>
      <p:sp>
        <p:nvSpPr>
          <p:cNvPr id="3" name="矩形 2"/>
          <p:cNvSpPr/>
          <p:nvPr/>
        </p:nvSpPr>
        <p:spPr>
          <a:xfrm>
            <a:off x="1259634" y="2852936"/>
            <a:ext cx="6624736" cy="16696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宋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王安石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書湖陰先生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>
              <a:lnSpc>
                <a:spcPts val="4100"/>
              </a:lnSpc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茆簷長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掃淨無苔，花木成畦手自栽。</a:t>
            </a:r>
          </a:p>
          <a:p>
            <a:pPr>
              <a:lnSpc>
                <a:spcPts val="41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一水護田將綠繞，兩山排闥送青來。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79712" y="5197389"/>
            <a:ext cx="551946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親手、凡事親躬、不仰賴機器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1331640" y="5229200"/>
            <a:ext cx="648072" cy="48095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2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0" y="-1"/>
            <a:ext cx="9166870" cy="6966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4686" y="260648"/>
            <a:ext cx="84946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手寫、手織、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刻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捏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奏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</a:t>
            </a:r>
            <a:r>
              <a:rPr lang="zh-TW" altLang="zh-TW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拉</a:t>
            </a:r>
            <a:r>
              <a:rPr lang="zh-TW" altLang="en-US" sz="3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6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ts val="1200"/>
              </a:spcBef>
            </a:pP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每一個巧思背後都是無可取代的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真摯</a:t>
            </a:r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ts val="12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在不可避免的誤差中發現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專屬</a:t>
            </a:r>
          </a:p>
        </p:txBody>
      </p:sp>
      <p:sp>
        <p:nvSpPr>
          <p:cNvPr id="6" name="矩形 5"/>
          <p:cNvSpPr/>
          <p:nvPr/>
        </p:nvSpPr>
        <p:spPr>
          <a:xfrm>
            <a:off x="1835697" y="2485349"/>
            <a:ext cx="481727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zh-TW" altLang="zh-TW" sz="6000" b="1" dirty="0">
                <a:ln w="50800"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「人」的味道</a:t>
            </a:r>
            <a:endParaRPr lang="en-US" altLang="zh-TW" sz="6000" b="1" dirty="0">
              <a:ln w="50800"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53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-51048"/>
            <a:ext cx="9180512" cy="6936432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480106" y="548684"/>
            <a:ext cx="8737963" cy="1623085"/>
            <a:chOff x="348486" y="476672"/>
            <a:chExt cx="8737963" cy="1623085"/>
          </a:xfrm>
        </p:grpSpPr>
        <p:sp>
          <p:nvSpPr>
            <p:cNvPr id="9" name="文字方塊 8"/>
            <p:cNvSpPr txBox="1"/>
            <p:nvPr/>
          </p:nvSpPr>
          <p:spPr>
            <a:xfrm>
              <a:off x="348486" y="476672"/>
              <a:ext cx="57246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手工創造恆如人性，</a:t>
              </a:r>
              <a:endPara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899592" y="1268760"/>
              <a:ext cx="81868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8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總是留下大大小小的不完美。</a:t>
              </a:r>
              <a:endPara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向下箭號 11"/>
          <p:cNvSpPr/>
          <p:nvPr/>
        </p:nvSpPr>
        <p:spPr>
          <a:xfrm>
            <a:off x="2446817" y="2492900"/>
            <a:ext cx="901049" cy="868323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46177"/>
              </p:ext>
            </p:extLst>
          </p:nvPr>
        </p:nvGraphicFramePr>
        <p:xfrm>
          <a:off x="323530" y="3717032"/>
          <a:ext cx="5650388" cy="252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5194"/>
                <a:gridCol w="2825194"/>
              </a:tblGrid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機械式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手工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標準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有誤差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冷、無感情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有「人」溫度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完美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不盡完美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9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-68982"/>
            <a:ext cx="9398557" cy="7098382"/>
          </a:xfrm>
          <a:prstGeom prst="rect">
            <a:avLst/>
          </a:prstGeom>
        </p:spPr>
      </p:pic>
      <p:sp>
        <p:nvSpPr>
          <p:cNvPr id="5" name="圓形箭號 4"/>
          <p:cNvSpPr/>
          <p:nvPr/>
        </p:nvSpPr>
        <p:spPr>
          <a:xfrm>
            <a:off x="1338446" y="0"/>
            <a:ext cx="6371786" cy="6453337"/>
          </a:xfrm>
          <a:prstGeom prst="circularArrow">
            <a:avLst>
              <a:gd name="adj1" fmla="val 4653"/>
              <a:gd name="adj2" fmla="val 641267"/>
              <a:gd name="adj3" fmla="val 13443533"/>
              <a:gd name="adj4" fmla="val 17461742"/>
              <a:gd name="adj5" fmla="val 6322"/>
            </a:avLst>
          </a:prstGeom>
          <a:solidFill>
            <a:srgbClr val="FF0000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手繪多邊形 5"/>
          <p:cNvSpPr/>
          <p:nvPr/>
        </p:nvSpPr>
        <p:spPr>
          <a:xfrm>
            <a:off x="2893043" y="0"/>
            <a:ext cx="3047109" cy="1529025"/>
          </a:xfrm>
          <a:custGeom>
            <a:avLst/>
            <a:gdLst>
              <a:gd name="connsiteX0" fmla="*/ 0 w 4220343"/>
              <a:gd name="connsiteY0" fmla="*/ 351702 h 2110171"/>
              <a:gd name="connsiteX1" fmla="*/ 351702 w 4220343"/>
              <a:gd name="connsiteY1" fmla="*/ 0 h 2110171"/>
              <a:gd name="connsiteX2" fmla="*/ 3868641 w 4220343"/>
              <a:gd name="connsiteY2" fmla="*/ 0 h 2110171"/>
              <a:gd name="connsiteX3" fmla="*/ 4220343 w 4220343"/>
              <a:gd name="connsiteY3" fmla="*/ 351702 h 2110171"/>
              <a:gd name="connsiteX4" fmla="*/ 4220343 w 4220343"/>
              <a:gd name="connsiteY4" fmla="*/ 1758469 h 2110171"/>
              <a:gd name="connsiteX5" fmla="*/ 3868641 w 4220343"/>
              <a:gd name="connsiteY5" fmla="*/ 2110171 h 2110171"/>
              <a:gd name="connsiteX6" fmla="*/ 351702 w 4220343"/>
              <a:gd name="connsiteY6" fmla="*/ 2110171 h 2110171"/>
              <a:gd name="connsiteX7" fmla="*/ 0 w 4220343"/>
              <a:gd name="connsiteY7" fmla="*/ 1758469 h 2110171"/>
              <a:gd name="connsiteX8" fmla="*/ 0 w 4220343"/>
              <a:gd name="connsiteY8" fmla="*/ 351702 h 211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0343" h="2110171">
                <a:moveTo>
                  <a:pt x="0" y="351702"/>
                </a:moveTo>
                <a:cubicBezTo>
                  <a:pt x="0" y="157462"/>
                  <a:pt x="157462" y="0"/>
                  <a:pt x="351702" y="0"/>
                </a:cubicBezTo>
                <a:lnTo>
                  <a:pt x="3868641" y="0"/>
                </a:lnTo>
                <a:cubicBezTo>
                  <a:pt x="4062881" y="0"/>
                  <a:pt x="4220343" y="157462"/>
                  <a:pt x="4220343" y="351702"/>
                </a:cubicBezTo>
                <a:lnTo>
                  <a:pt x="4220343" y="1758469"/>
                </a:lnTo>
                <a:cubicBezTo>
                  <a:pt x="4220343" y="1952709"/>
                  <a:pt x="4062881" y="2110171"/>
                  <a:pt x="3868641" y="2110171"/>
                </a:cubicBezTo>
                <a:lnTo>
                  <a:pt x="351702" y="2110171"/>
                </a:lnTo>
                <a:cubicBezTo>
                  <a:pt x="157462" y="2110171"/>
                  <a:pt x="0" y="1952709"/>
                  <a:pt x="0" y="1758469"/>
                </a:cubicBezTo>
                <a:lnTo>
                  <a:pt x="0" y="3517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410" tIns="255410" rIns="255410" bIns="25541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連鎖書店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kern="1200" dirty="0" smtClean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&amp;</a:t>
            </a:r>
          </a:p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小</a:t>
            </a:r>
            <a:r>
              <a:rPr lang="zh-TW" altLang="en-US" sz="2800" dirty="0" smtClean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書店</a:t>
            </a:r>
            <a:endParaRPr lang="en-US" altLang="zh-TW" sz="2800" dirty="0">
              <a:latin typeface="華康行書體(P)" panose="03000500000000000000" pitchFamily="66" charset="-120"/>
              <a:ea typeface="華康行書體(P)" panose="03000500000000000000" pitchFamily="66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6089777" y="4444316"/>
            <a:ext cx="3024000" cy="1555200"/>
          </a:xfrm>
          <a:custGeom>
            <a:avLst/>
            <a:gdLst>
              <a:gd name="connsiteX0" fmla="*/ 0 w 4220343"/>
              <a:gd name="connsiteY0" fmla="*/ 351702 h 2110171"/>
              <a:gd name="connsiteX1" fmla="*/ 351702 w 4220343"/>
              <a:gd name="connsiteY1" fmla="*/ 0 h 2110171"/>
              <a:gd name="connsiteX2" fmla="*/ 3868641 w 4220343"/>
              <a:gd name="connsiteY2" fmla="*/ 0 h 2110171"/>
              <a:gd name="connsiteX3" fmla="*/ 4220343 w 4220343"/>
              <a:gd name="connsiteY3" fmla="*/ 351702 h 2110171"/>
              <a:gd name="connsiteX4" fmla="*/ 4220343 w 4220343"/>
              <a:gd name="connsiteY4" fmla="*/ 1758469 h 2110171"/>
              <a:gd name="connsiteX5" fmla="*/ 3868641 w 4220343"/>
              <a:gd name="connsiteY5" fmla="*/ 2110171 h 2110171"/>
              <a:gd name="connsiteX6" fmla="*/ 351702 w 4220343"/>
              <a:gd name="connsiteY6" fmla="*/ 2110171 h 2110171"/>
              <a:gd name="connsiteX7" fmla="*/ 0 w 4220343"/>
              <a:gd name="connsiteY7" fmla="*/ 1758469 h 2110171"/>
              <a:gd name="connsiteX8" fmla="*/ 0 w 4220343"/>
              <a:gd name="connsiteY8" fmla="*/ 351702 h 211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0343" h="2110171">
                <a:moveTo>
                  <a:pt x="0" y="351702"/>
                </a:moveTo>
                <a:cubicBezTo>
                  <a:pt x="0" y="157462"/>
                  <a:pt x="157462" y="0"/>
                  <a:pt x="351702" y="0"/>
                </a:cubicBezTo>
                <a:lnTo>
                  <a:pt x="3868641" y="0"/>
                </a:lnTo>
                <a:cubicBezTo>
                  <a:pt x="4062881" y="0"/>
                  <a:pt x="4220343" y="157462"/>
                  <a:pt x="4220343" y="351702"/>
                </a:cubicBezTo>
                <a:lnTo>
                  <a:pt x="4220343" y="1758469"/>
                </a:lnTo>
                <a:cubicBezTo>
                  <a:pt x="4220343" y="1952709"/>
                  <a:pt x="4062881" y="2110171"/>
                  <a:pt x="3868641" y="2110171"/>
                </a:cubicBezTo>
                <a:lnTo>
                  <a:pt x="351702" y="2110171"/>
                </a:lnTo>
                <a:cubicBezTo>
                  <a:pt x="157462" y="2110171"/>
                  <a:pt x="0" y="1952709"/>
                  <a:pt x="0" y="1758469"/>
                </a:cubicBezTo>
                <a:lnTo>
                  <a:pt x="0" y="3517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9504421"/>
              <a:satOff val="-18343"/>
              <a:lumOff val="-2355"/>
              <a:alphaOff val="0"/>
            </a:schemeClr>
          </a:fillRef>
          <a:effectRef idx="0">
            <a:schemeClr val="accent2">
              <a:hueOff val="9504421"/>
              <a:satOff val="-18343"/>
              <a:lumOff val="-23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410" tIns="255410" rIns="255410" bIns="25541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kern="1200" dirty="0" smtClean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連鎖咖啡店</a:t>
            </a:r>
            <a:endParaRPr lang="en-US" altLang="zh-TW" sz="2800" kern="1200" dirty="0" smtClean="0">
              <a:latin typeface="華康行書體(P)" panose="03000500000000000000" pitchFamily="66" charset="-120"/>
              <a:ea typeface="華康行書體(P)" panose="03000500000000000000" pitchFamily="66" charset="-120"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kern="1200" dirty="0" smtClean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&amp;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kern="1200" dirty="0" smtClean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傳統咖啡店</a:t>
            </a:r>
            <a:endParaRPr lang="zh-TW" altLang="en-US" sz="2800" kern="1200" dirty="0">
              <a:latin typeface="華康行書體(P)" panose="03000500000000000000" pitchFamily="66" charset="-120"/>
              <a:ea typeface="華康行書體(P)" panose="03000500000000000000" pitchFamily="66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59553" y="4511879"/>
            <a:ext cx="3024000" cy="1555200"/>
          </a:xfrm>
          <a:custGeom>
            <a:avLst/>
            <a:gdLst>
              <a:gd name="connsiteX0" fmla="*/ 0 w 4220343"/>
              <a:gd name="connsiteY0" fmla="*/ 351702 h 2110171"/>
              <a:gd name="connsiteX1" fmla="*/ 351702 w 4220343"/>
              <a:gd name="connsiteY1" fmla="*/ 0 h 2110171"/>
              <a:gd name="connsiteX2" fmla="*/ 3868641 w 4220343"/>
              <a:gd name="connsiteY2" fmla="*/ 0 h 2110171"/>
              <a:gd name="connsiteX3" fmla="*/ 4220343 w 4220343"/>
              <a:gd name="connsiteY3" fmla="*/ 351702 h 2110171"/>
              <a:gd name="connsiteX4" fmla="*/ 4220343 w 4220343"/>
              <a:gd name="connsiteY4" fmla="*/ 1758469 h 2110171"/>
              <a:gd name="connsiteX5" fmla="*/ 3868641 w 4220343"/>
              <a:gd name="connsiteY5" fmla="*/ 2110171 h 2110171"/>
              <a:gd name="connsiteX6" fmla="*/ 351702 w 4220343"/>
              <a:gd name="connsiteY6" fmla="*/ 2110171 h 2110171"/>
              <a:gd name="connsiteX7" fmla="*/ 0 w 4220343"/>
              <a:gd name="connsiteY7" fmla="*/ 1758469 h 2110171"/>
              <a:gd name="connsiteX8" fmla="*/ 0 w 4220343"/>
              <a:gd name="connsiteY8" fmla="*/ 351702 h 211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0343" h="2110171">
                <a:moveTo>
                  <a:pt x="0" y="351702"/>
                </a:moveTo>
                <a:cubicBezTo>
                  <a:pt x="0" y="157462"/>
                  <a:pt x="157462" y="0"/>
                  <a:pt x="351702" y="0"/>
                </a:cubicBezTo>
                <a:lnTo>
                  <a:pt x="3868641" y="0"/>
                </a:lnTo>
                <a:cubicBezTo>
                  <a:pt x="4062881" y="0"/>
                  <a:pt x="4220343" y="157462"/>
                  <a:pt x="4220343" y="351702"/>
                </a:cubicBezTo>
                <a:lnTo>
                  <a:pt x="4220343" y="1758469"/>
                </a:lnTo>
                <a:cubicBezTo>
                  <a:pt x="4220343" y="1952709"/>
                  <a:pt x="4062881" y="2110171"/>
                  <a:pt x="3868641" y="2110171"/>
                </a:cubicBezTo>
                <a:lnTo>
                  <a:pt x="351702" y="2110171"/>
                </a:lnTo>
                <a:cubicBezTo>
                  <a:pt x="157462" y="2110171"/>
                  <a:pt x="0" y="1952709"/>
                  <a:pt x="0" y="1758469"/>
                </a:cubicBezTo>
                <a:lnTo>
                  <a:pt x="0" y="35170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9008842"/>
              <a:satOff val="-36686"/>
              <a:lumOff val="-4710"/>
              <a:alphaOff val="0"/>
            </a:schemeClr>
          </a:fillRef>
          <a:effectRef idx="0">
            <a:schemeClr val="accent2">
              <a:hueOff val="19008842"/>
              <a:satOff val="-36686"/>
              <a:lumOff val="-47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410" tIns="255410" rIns="255410" bIns="25541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kern="1200" dirty="0" smtClean="0">
                <a:latin typeface="華康行書體(P)" panose="03000500000000000000" pitchFamily="66" charset="-120"/>
                <a:ea typeface="華康行書體(P)" panose="03000500000000000000" pitchFamily="66" charset="-120"/>
              </a:rPr>
              <a:t>手工創作</a:t>
            </a:r>
            <a:endParaRPr lang="zh-TW" altLang="en-US" sz="4000" kern="1200" dirty="0">
              <a:latin typeface="華康行書體(P)" panose="03000500000000000000" pitchFamily="66" charset="-120"/>
              <a:ea typeface="華康行書體(P)" panose="03000500000000000000" pitchFamily="66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538693" y="1512401"/>
            <a:ext cx="1755489" cy="1774898"/>
          </a:xfrm>
          <a:custGeom>
            <a:avLst/>
            <a:gdLst>
              <a:gd name="connsiteX0" fmla="*/ 0 w 1638772"/>
              <a:gd name="connsiteY0" fmla="*/ 819386 h 1638772"/>
              <a:gd name="connsiteX1" fmla="*/ 819386 w 1638772"/>
              <a:gd name="connsiteY1" fmla="*/ 0 h 1638772"/>
              <a:gd name="connsiteX2" fmla="*/ 1638772 w 1638772"/>
              <a:gd name="connsiteY2" fmla="*/ 819386 h 1638772"/>
              <a:gd name="connsiteX3" fmla="*/ 819386 w 1638772"/>
              <a:gd name="connsiteY3" fmla="*/ 1638772 h 1638772"/>
              <a:gd name="connsiteX4" fmla="*/ 0 w 1638772"/>
              <a:gd name="connsiteY4" fmla="*/ 819386 h 163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772" h="1638772">
                <a:moveTo>
                  <a:pt x="0" y="819386"/>
                </a:moveTo>
                <a:cubicBezTo>
                  <a:pt x="0" y="366852"/>
                  <a:pt x="366852" y="0"/>
                  <a:pt x="819386" y="0"/>
                </a:cubicBezTo>
                <a:cubicBezTo>
                  <a:pt x="1271920" y="0"/>
                  <a:pt x="1638772" y="366852"/>
                  <a:pt x="1638772" y="819386"/>
                </a:cubicBezTo>
                <a:cubicBezTo>
                  <a:pt x="1638772" y="1271920"/>
                  <a:pt x="1271920" y="1638772"/>
                  <a:pt x="819386" y="1638772"/>
                </a:cubicBezTo>
                <a:cubicBezTo>
                  <a:pt x="366852" y="1638772"/>
                  <a:pt x="0" y="1271920"/>
                  <a:pt x="0" y="81938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5233" tIns="255233" rIns="255233" bIns="255233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spc="-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行銷的</a:t>
            </a:r>
            <a:endParaRPr lang="en-US" altLang="zh-TW" sz="2400" spc="-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spc="-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厭惡</a:t>
            </a:r>
            <a:endParaRPr lang="en-US" altLang="zh-TW" sz="2400" spc="-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400" spc="-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spc="-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念舊</a:t>
            </a:r>
            <a:endParaRPr lang="zh-TW" altLang="en-US" sz="2400" spc="-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4981275" y="3480209"/>
            <a:ext cx="1638772" cy="1638772"/>
          </a:xfrm>
          <a:custGeom>
            <a:avLst/>
            <a:gdLst>
              <a:gd name="connsiteX0" fmla="*/ 0 w 1638772"/>
              <a:gd name="connsiteY0" fmla="*/ 819386 h 1638772"/>
              <a:gd name="connsiteX1" fmla="*/ 819386 w 1638772"/>
              <a:gd name="connsiteY1" fmla="*/ 0 h 1638772"/>
              <a:gd name="connsiteX2" fmla="*/ 1638772 w 1638772"/>
              <a:gd name="connsiteY2" fmla="*/ 819386 h 1638772"/>
              <a:gd name="connsiteX3" fmla="*/ 819386 w 1638772"/>
              <a:gd name="connsiteY3" fmla="*/ 1638772 h 1638772"/>
              <a:gd name="connsiteX4" fmla="*/ 0 w 1638772"/>
              <a:gd name="connsiteY4" fmla="*/ 819386 h 163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772" h="1638772">
                <a:moveTo>
                  <a:pt x="0" y="819386"/>
                </a:moveTo>
                <a:cubicBezTo>
                  <a:pt x="0" y="366852"/>
                  <a:pt x="366852" y="0"/>
                  <a:pt x="819386" y="0"/>
                </a:cubicBezTo>
                <a:cubicBezTo>
                  <a:pt x="1271920" y="0"/>
                  <a:pt x="1638772" y="366852"/>
                  <a:pt x="1638772" y="819386"/>
                </a:cubicBezTo>
                <a:cubicBezTo>
                  <a:pt x="1638772" y="1271920"/>
                  <a:pt x="1271920" y="1638772"/>
                  <a:pt x="819386" y="1638772"/>
                </a:cubicBezTo>
                <a:cubicBezTo>
                  <a:pt x="366852" y="1638772"/>
                  <a:pt x="0" y="1271920"/>
                  <a:pt x="0" y="819386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693" tIns="252693" rIns="252693" bIns="252693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spc="-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冷漠感</a:t>
            </a:r>
            <a:endParaRPr lang="en-US" altLang="zh-TW" sz="2800" spc="-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spc="-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spc="-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人情味</a:t>
            </a:r>
            <a:endParaRPr lang="zh-TW" altLang="en-US" sz="2800" spc="-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2040851" y="3287299"/>
            <a:ext cx="1788296" cy="1638772"/>
          </a:xfrm>
          <a:custGeom>
            <a:avLst/>
            <a:gdLst>
              <a:gd name="connsiteX0" fmla="*/ 0 w 1638772"/>
              <a:gd name="connsiteY0" fmla="*/ 819386 h 1638772"/>
              <a:gd name="connsiteX1" fmla="*/ 819386 w 1638772"/>
              <a:gd name="connsiteY1" fmla="*/ 0 h 1638772"/>
              <a:gd name="connsiteX2" fmla="*/ 1638772 w 1638772"/>
              <a:gd name="connsiteY2" fmla="*/ 819386 h 1638772"/>
              <a:gd name="connsiteX3" fmla="*/ 819386 w 1638772"/>
              <a:gd name="connsiteY3" fmla="*/ 1638772 h 1638772"/>
              <a:gd name="connsiteX4" fmla="*/ 0 w 1638772"/>
              <a:gd name="connsiteY4" fmla="*/ 819386 h 163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772" h="1638772">
                <a:moveTo>
                  <a:pt x="0" y="819386"/>
                </a:moveTo>
                <a:cubicBezTo>
                  <a:pt x="0" y="366852"/>
                  <a:pt x="366852" y="0"/>
                  <a:pt x="819386" y="0"/>
                </a:cubicBezTo>
                <a:cubicBezTo>
                  <a:pt x="1271920" y="0"/>
                  <a:pt x="1638772" y="366852"/>
                  <a:pt x="1638772" y="819386"/>
                </a:cubicBezTo>
                <a:cubicBezTo>
                  <a:pt x="1638772" y="1271920"/>
                  <a:pt x="1271920" y="1638772"/>
                  <a:pt x="819386" y="1638772"/>
                </a:cubicBezTo>
                <a:cubicBezTo>
                  <a:pt x="366852" y="1638772"/>
                  <a:pt x="0" y="1271920"/>
                  <a:pt x="0" y="819386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0153" tIns="250153" rIns="250153" bIns="25015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kern="1200" spc="-6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人的味道</a:t>
            </a:r>
            <a:endParaRPr lang="en-US" altLang="zh-TW" sz="2800" spc="-600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kern="1200" spc="-6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spc="-6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不完美</a:t>
            </a:r>
            <a:endParaRPr lang="en-US" altLang="zh-TW" sz="2800" kern="1200" spc="-6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3660622" y="3243293"/>
            <a:ext cx="1487442" cy="1387913"/>
          </a:xfrm>
          <a:custGeom>
            <a:avLst/>
            <a:gdLst>
              <a:gd name="connsiteX0" fmla="*/ 0 w 1638772"/>
              <a:gd name="connsiteY0" fmla="*/ 819386 h 1638772"/>
              <a:gd name="connsiteX1" fmla="*/ 819386 w 1638772"/>
              <a:gd name="connsiteY1" fmla="*/ 0 h 1638772"/>
              <a:gd name="connsiteX2" fmla="*/ 1638772 w 1638772"/>
              <a:gd name="connsiteY2" fmla="*/ 819386 h 1638772"/>
              <a:gd name="connsiteX3" fmla="*/ 819386 w 1638772"/>
              <a:gd name="connsiteY3" fmla="*/ 1638772 h 1638772"/>
              <a:gd name="connsiteX4" fmla="*/ 0 w 1638772"/>
              <a:gd name="connsiteY4" fmla="*/ 819386 h 163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772" h="1638772">
                <a:moveTo>
                  <a:pt x="0" y="819386"/>
                </a:moveTo>
                <a:cubicBezTo>
                  <a:pt x="0" y="366852"/>
                  <a:pt x="366852" y="0"/>
                  <a:pt x="819386" y="0"/>
                </a:cubicBezTo>
                <a:cubicBezTo>
                  <a:pt x="1271920" y="0"/>
                  <a:pt x="1638772" y="366852"/>
                  <a:pt x="1638772" y="819386"/>
                </a:cubicBezTo>
                <a:cubicBezTo>
                  <a:pt x="1638772" y="1271920"/>
                  <a:pt x="1271920" y="1638772"/>
                  <a:pt x="819386" y="1638772"/>
                </a:cubicBezTo>
                <a:cubicBezTo>
                  <a:pt x="366852" y="1638772"/>
                  <a:pt x="0" y="1271920"/>
                  <a:pt x="0" y="819386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0153" tIns="250153" rIns="250153" bIns="25015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kern="1200" spc="-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4000" kern="1200" spc="-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13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0741"/>
          <a:stretch/>
        </p:blipFill>
        <p:spPr>
          <a:xfrm>
            <a:off x="-36511" y="-27384"/>
            <a:ext cx="9180512" cy="68853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b="71250"/>
          <a:stretch/>
        </p:blipFill>
        <p:spPr>
          <a:xfrm>
            <a:off x="179005" y="186924"/>
            <a:ext cx="3803531" cy="1528762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1115618" y="1670560"/>
            <a:ext cx="4745805" cy="1182376"/>
            <a:chOff x="1482379" y="1670560"/>
            <a:chExt cx="5567451" cy="1460672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25" b="38958"/>
            <a:stretch/>
          </p:blipFill>
          <p:spPr>
            <a:xfrm>
              <a:off x="1482379" y="1700808"/>
              <a:ext cx="3803531" cy="1400176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76" r="50000" b="5625"/>
            <a:stretch/>
          </p:blipFill>
          <p:spPr>
            <a:xfrm>
              <a:off x="5148064" y="1670560"/>
              <a:ext cx="1901766" cy="1460672"/>
            </a:xfrm>
            <a:prstGeom prst="rect">
              <a:avLst/>
            </a:prstGeom>
          </p:spPr>
        </p:pic>
      </p:grpSp>
      <p:sp>
        <p:nvSpPr>
          <p:cNvPr id="14" name="文字方塊 13"/>
          <p:cNvSpPr txBox="1"/>
          <p:nvPr/>
        </p:nvSpPr>
        <p:spPr>
          <a:xfrm>
            <a:off x="5940152" y="5934670"/>
            <a:ext cx="320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簡報製作：陳金英 </a:t>
            </a:r>
            <a:r>
              <a:rPr lang="zh-TW" altLang="en-US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陳思穎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鄭絲晴 助理</a:t>
            </a:r>
          </a:p>
          <a:p>
            <a:endParaRPr lang="en-US" altLang="zh-TW" dirty="0" smtClean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7721">
            <a:off x="310247" y="4192543"/>
            <a:ext cx="3479994" cy="11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870"/>
            <a:ext cx="9144000" cy="68884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8"/>
          <a:stretch/>
        </p:blipFill>
        <p:spPr>
          <a:xfrm>
            <a:off x="323529" y="980728"/>
            <a:ext cx="6877372" cy="18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51520" y="2462834"/>
            <a:ext cx="808426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文中提到</a:t>
            </a:r>
            <a:r>
              <a:rPr lang="zh-TW" altLang="en-US" sz="44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不可避免的誤差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4400" dirty="0" smtClean="0">
                <a:latin typeface="標楷體"/>
                <a:ea typeface="標楷體"/>
              </a:rPr>
              <a:t>，</a:t>
            </a:r>
            <a:endParaRPr lang="en-US" altLang="zh-TW" sz="4400" dirty="0" smtClean="0">
              <a:latin typeface="標楷體"/>
              <a:ea typeface="標楷體"/>
            </a:endParaRPr>
          </a:p>
          <a:p>
            <a:endParaRPr lang="en-US" altLang="zh-TW" sz="1000" dirty="0" smtClean="0">
              <a:latin typeface="標楷體"/>
              <a:ea typeface="標楷體"/>
            </a:endParaRPr>
          </a:p>
          <a:p>
            <a:pPr algn="ctr"/>
            <a:r>
              <a:rPr lang="zh-TW" altLang="en-US" sz="4400" dirty="0" smtClean="0">
                <a:latin typeface="標楷體"/>
                <a:ea typeface="標楷體"/>
              </a:rPr>
              <a:t>你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可發現什麼？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29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1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75981" y="83824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5980" y="173816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58325" y="1858639"/>
            <a:ext cx="557075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生活中哪種食物或飲品</a:t>
            </a:r>
            <a:endParaRPr lang="en-US" altLang="zh-TW" sz="4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1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能代表自己？</a:t>
            </a:r>
            <a:endParaRPr lang="en-US" altLang="zh-TW" sz="4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1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為什麼</a:t>
            </a:r>
            <a:r>
              <a:rPr lang="en-US" altLang="zh-TW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sz="4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80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"/>
            <a:ext cx="91440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97" y="6366"/>
            <a:ext cx="9144000" cy="17634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20" y="55427"/>
            <a:ext cx="9144000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1973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年出生於臺北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東海大學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畢業、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000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國立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臺灣師範大學文學博士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現任教於國立臺灣師範大學國文系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曾獲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2003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年讀書人年度最佳書獎、聯合報文學獎、時報文學獎、教育部文學獎、台灣文學獎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等殊榮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r="8929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029"/>
            <a:ext cx="2561160" cy="38178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7" y="44624"/>
            <a:ext cx="7931224" cy="114300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著作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散文集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5" y="1352510"/>
            <a:ext cx="2674317" cy="3986559"/>
          </a:xfrm>
          <a:prstGeom prst="rect">
            <a:avLst/>
          </a:prstGeom>
        </p:spPr>
      </p:pic>
      <p:pic>
        <p:nvPicPr>
          <p:cNvPr id="2050" name="Picture 2" descr="C:\Users\user1\Downloads\showLarge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55688"/>
            <a:ext cx="275272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125024"/>
            <a:ext cx="2662608" cy="37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5" r="5595"/>
          <a:stretch/>
        </p:blipFill>
        <p:spPr>
          <a:xfrm>
            <a:off x="-108520" y="-3042"/>
            <a:ext cx="9289032" cy="686408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195736" y="1412776"/>
            <a:ext cx="5328592" cy="223224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142583"/>
              </a:avLst>
            </a:prstTxWarp>
            <a:spAutoFit/>
          </a:bodyPr>
          <a:lstStyle/>
          <a:p>
            <a:r>
              <a:rPr lang="zh-TW" altLang="en-US" sz="8000" dirty="0" smtClean="0">
                <a:solidFill>
                  <a:schemeClr val="bg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隨想啟動</a:t>
            </a:r>
            <a:endParaRPr lang="zh-TW" altLang="en-US" sz="8000" dirty="0">
              <a:solidFill>
                <a:schemeClr val="bg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77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你曾去過哪種書局？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9" y="1484784"/>
            <a:ext cx="4652020" cy="31028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53" y="3491385"/>
            <a:ext cx="4524549" cy="3394003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276079" y="4945730"/>
            <a:ext cx="4295923" cy="1408970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裝潢明亮</a:t>
            </a:r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的連鎖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書局</a:t>
            </a:r>
            <a:endParaRPr lang="zh-TW" altLang="en-US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向左箭號 7"/>
          <p:cNvSpPr/>
          <p:nvPr/>
        </p:nvSpPr>
        <p:spPr>
          <a:xfrm>
            <a:off x="4644009" y="1772816"/>
            <a:ext cx="4248472" cy="129614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外觀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微舊的傳統書局</a:t>
            </a:r>
            <a:endParaRPr lang="zh-TW" altLang="en-US" sz="3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56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29969" y="18864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en-US" sz="6000" b="1" cap="all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連鎖書店</a:t>
            </a:r>
            <a:endParaRPr lang="zh-TW" altLang="en-US" sz="60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61" y="1340772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多角化經營、亂世的桃花源、心靈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避難所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3" t="7686" r="11865" b="14429"/>
          <a:stretch/>
        </p:blipFill>
        <p:spPr>
          <a:xfrm>
            <a:off x="529967" y="2225279"/>
            <a:ext cx="1514475" cy="154305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93462" l="1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16" b="12897"/>
          <a:stretch/>
        </p:blipFill>
        <p:spPr>
          <a:xfrm rot="354777">
            <a:off x="6332494" y="2158022"/>
            <a:ext cx="2216442" cy="167756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" b="99699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12287"/>
          <a:stretch/>
        </p:blipFill>
        <p:spPr>
          <a:xfrm rot="336879">
            <a:off x="7119820" y="4188542"/>
            <a:ext cx="1411484" cy="245026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31680" y="4684382"/>
            <a:ext cx="1383768" cy="2085290"/>
            <a:chOff x="220067" y="3931092"/>
            <a:chExt cx="1383768" cy="208529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62" b="74231" l="15385" r="51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t="9900" r="50000" b="23649"/>
            <a:stretch/>
          </p:blipFill>
          <p:spPr>
            <a:xfrm rot="8229469">
              <a:off x="220067" y="4418128"/>
              <a:ext cx="782988" cy="1598254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62" b="74231" l="15385" r="51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t="9900" r="50000" b="23649"/>
            <a:stretch/>
          </p:blipFill>
          <p:spPr>
            <a:xfrm rot="8229469">
              <a:off x="531005" y="4186849"/>
              <a:ext cx="782988" cy="1598254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462" b="74231" l="15385" r="51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6" t="9900" r="50000" b="23649"/>
            <a:stretch/>
          </p:blipFill>
          <p:spPr>
            <a:xfrm rot="8767113">
              <a:off x="820847" y="3931092"/>
              <a:ext cx="782988" cy="1598254"/>
            </a:xfrm>
            <a:prstGeom prst="rect">
              <a:avLst/>
            </a:prstGeom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6" y="2621475"/>
            <a:ext cx="5336797" cy="3998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23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9" y="1"/>
            <a:ext cx="436235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648"/>
            <a:ext cx="5580112" cy="371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428985" y="319054"/>
            <a:ext cx="387798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樸實無華的小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書店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不甚整齊的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店面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找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書全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憑愛書成癡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老闆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記憶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926388" y="3717032"/>
            <a:ext cx="30572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慘淡經營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卻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也不屈不撓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96138" y="4869164"/>
            <a:ext cx="37021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zh-TW" sz="60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文人風味</a:t>
            </a:r>
            <a:endParaRPr lang="zh-TW" altLang="en-US" sz="60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32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8">
  <a:themeElements>
    <a:clrScheme name="自訂 13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FFC949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自定义 49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CFE2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佈景主題8">
  <a:themeElements>
    <a:clrScheme name="自訂 13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FFC949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自定义 49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主题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CFE2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主题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CFE2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CFE2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CFE2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佈景主題8">
  <a:themeElements>
    <a:clrScheme name="自訂 13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FFC949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自定义 49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CFE2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佈景主題8</Template>
  <TotalTime>2950</TotalTime>
  <Words>567</Words>
  <Application>Microsoft Office PowerPoint</Application>
  <PresentationFormat>如螢幕大小 (4:3)</PresentationFormat>
  <Paragraphs>102</Paragraphs>
  <Slides>22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17</vt:i4>
      </vt:variant>
      <vt:variant>
        <vt:lpstr>投影片標題</vt:lpstr>
      </vt:variant>
      <vt:variant>
        <vt:i4>22</vt:i4>
      </vt:variant>
    </vt:vector>
  </HeadingPairs>
  <TitlesOfParts>
    <vt:vector size="39" baseType="lpstr">
      <vt:lpstr>佈景主題8</vt:lpstr>
      <vt:lpstr>OfficePLUS</vt:lpstr>
      <vt:lpstr>Office 佈景主題</vt:lpstr>
      <vt:lpstr>Office 主题</vt:lpstr>
      <vt:lpstr>1_Office 主题</vt:lpstr>
      <vt:lpstr>1_佈景主題8</vt:lpstr>
      <vt:lpstr>1_OfficePLUS</vt:lpstr>
      <vt:lpstr>1_Office 佈景主題</vt:lpstr>
      <vt:lpstr>2_Office 主题</vt:lpstr>
      <vt:lpstr>3_Office 主题</vt:lpstr>
      <vt:lpstr>2_佈景主題8</vt:lpstr>
      <vt:lpstr>2_OfficePLUS</vt:lpstr>
      <vt:lpstr>2_Office 佈景主題</vt:lpstr>
      <vt:lpstr>4_Office 主题</vt:lpstr>
      <vt:lpstr>5_Office 主题</vt:lpstr>
      <vt:lpstr>3_Office 佈景主題</vt:lpstr>
      <vt:lpstr>4_Office 佈景主題</vt:lpstr>
      <vt:lpstr>PowerPoint 簡報</vt:lpstr>
      <vt:lpstr>PowerPoint 簡報</vt:lpstr>
      <vt:lpstr>PowerPoint 簡報</vt:lpstr>
      <vt:lpstr>PowerPoint 簡報</vt:lpstr>
      <vt:lpstr>著作—散文集</vt:lpstr>
      <vt:lpstr>PowerPoint 簡報</vt:lpstr>
      <vt:lpstr>你曾去過哪種書局？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user1</dc:creator>
  <cp:lastModifiedBy>Aspire</cp:lastModifiedBy>
  <cp:revision>94</cp:revision>
  <dcterms:created xsi:type="dcterms:W3CDTF">2017-02-18T06:59:22Z</dcterms:created>
  <dcterms:modified xsi:type="dcterms:W3CDTF">2018-03-15T11:08:40Z</dcterms:modified>
</cp:coreProperties>
</file>