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2F127-AF77-4D8C-9165-A217B78278B3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4B2E5-4A18-4EB8-B49D-7420970AA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0666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2F127-AF77-4D8C-9165-A217B78278B3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4B2E5-4A18-4EB8-B49D-7420970AA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115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2F127-AF77-4D8C-9165-A217B78278B3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4B2E5-4A18-4EB8-B49D-7420970AA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39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2F127-AF77-4D8C-9165-A217B78278B3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4B2E5-4A18-4EB8-B49D-7420970AA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3142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2F127-AF77-4D8C-9165-A217B78278B3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4B2E5-4A18-4EB8-B49D-7420970AA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76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2F127-AF77-4D8C-9165-A217B78278B3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4B2E5-4A18-4EB8-B49D-7420970AA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8463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2F127-AF77-4D8C-9165-A217B78278B3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4B2E5-4A18-4EB8-B49D-7420970AA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0594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2F127-AF77-4D8C-9165-A217B78278B3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4B2E5-4A18-4EB8-B49D-7420970AA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992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2F127-AF77-4D8C-9165-A217B78278B3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4B2E5-4A18-4EB8-B49D-7420970AA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735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2F127-AF77-4D8C-9165-A217B78278B3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4B2E5-4A18-4EB8-B49D-7420970AA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431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2F127-AF77-4D8C-9165-A217B78278B3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4B2E5-4A18-4EB8-B49D-7420970AA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483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2F127-AF77-4D8C-9165-A217B78278B3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4B2E5-4A18-4EB8-B49D-7420970AA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8736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470025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以適當科技與風險評估的角度來看太陽能系統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endParaRPr lang="zh-TW" altLang="en-US" dirty="0">
              <a:solidFill>
                <a:schemeClr val="accent1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75656" y="2348880"/>
            <a:ext cx="6400800" cy="175260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    班級</a:t>
            </a:r>
            <a:r>
              <a:rPr lang="en-US" altLang="zh-TW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自控三</a:t>
            </a:r>
            <a:r>
              <a:rPr lang="zh-TW" altLang="en-US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甲</a:t>
            </a:r>
            <a:endParaRPr lang="en-US" altLang="zh-TW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      學</a:t>
            </a:r>
            <a:r>
              <a:rPr lang="zh-TW" altLang="en-US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號</a:t>
            </a:r>
            <a:r>
              <a:rPr lang="en-US" altLang="zh-TW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en-US" altLang="zh-TW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49912069</a:t>
            </a:r>
          </a:p>
          <a:p>
            <a:r>
              <a:rPr lang="zh-TW" altLang="en-US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姓名</a:t>
            </a:r>
            <a:r>
              <a:rPr lang="en-US" altLang="zh-TW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江采風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4005064"/>
            <a:ext cx="5760640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98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簡介</a:t>
            </a:r>
            <a:endParaRPr lang="zh-TW" altLang="en-US" dirty="0">
              <a:solidFill>
                <a:schemeClr val="tx2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現在的地球資源石油、天然氣、煤等等，在未來百年內會消耗殆盡，所以要尋找各種再生能源來取代，像風能、核能、太陽能等，而太陽能就是目前各國在努力發展的一種綠能。</a:t>
            </a:r>
          </a:p>
          <a:p>
            <a:endParaRPr lang="zh-TW" alt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645024"/>
            <a:ext cx="5976664" cy="307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284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何謂適當科技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?</a:t>
            </a:r>
            <a:endParaRPr lang="zh-TW" altLang="en-US" dirty="0">
              <a:solidFill>
                <a:schemeClr val="accent1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希望在已有的科技中，試著參入環境、地方、永續性的規則。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適當科技有以下特質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小規模、省能源、環保、可靠、耐用、便宜、由在地社區控制、簡單到能由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使用者自行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維護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而適當科技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不易設計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也不好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執行。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537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太陽能的優缺點</a:t>
            </a:r>
            <a:endParaRPr lang="zh-TW" altLang="en-US" dirty="0">
              <a:solidFill>
                <a:schemeClr val="tx2"/>
              </a:solidFill>
            </a:endParaRPr>
          </a:p>
        </p:txBody>
      </p:sp>
      <p:sp>
        <p:nvSpPr>
          <p:cNvPr id="10" name="內容版面配置區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優點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:</a:t>
            </a:r>
          </a:p>
          <a:p>
            <a:pPr marL="0" indent="0">
              <a:buNone/>
            </a:pP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1.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能源取之不盡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2.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不會產生汙染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3.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將組件裝於建築物上，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可以在有陽光的時候產生電力並同時有隔熱的效果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缺點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1.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成本還是偏高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2.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在常下雨及日照時間短的地區的投資報酬率低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3.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製造時會產生汙染，需嚴密管控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4275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2"/>
                </a:solidFill>
              </a:rPr>
              <a:t>結論</a:t>
            </a:r>
            <a:endParaRPr lang="zh-TW" altLang="en-US" dirty="0">
              <a:solidFill>
                <a:schemeClr val="tx2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現代科技與我們已密不可分，現在要做的是在已有的科技中尋找適當的方式，讓適當科技能夠符合人們的需求，如果能融合地方，讓當地居民控制的話會更好，</a:t>
            </a:r>
            <a:r>
              <a:rPr lang="zh-TW" altLang="en-US" dirty="0"/>
              <a:t>而有永續性的</a:t>
            </a:r>
            <a:r>
              <a:rPr lang="zh-TW" altLang="en-US" dirty="0" smtClean="0"/>
              <a:t>發展。</a:t>
            </a:r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3789040"/>
            <a:ext cx="5832648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17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2"/>
                </a:solidFill>
              </a:rPr>
              <a:t>資料來源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/>
              <a:t>http://tw.image.search.yahoo.com/search/images?fr=yfp&amp;ei=UTF-8&amp;p=%</a:t>
            </a:r>
            <a:r>
              <a:rPr lang="en-US" altLang="zh-TW" dirty="0" smtClean="0"/>
              <a:t>E5%A4%AA%E9%99%BD%E8%83%BD</a:t>
            </a:r>
          </a:p>
          <a:p>
            <a:pPr marL="0" indent="0">
              <a:buNone/>
            </a:pPr>
            <a:r>
              <a:rPr lang="en-US" altLang="zh-TW" dirty="0"/>
              <a:t>http://www.rhythmsmonthly.com/?p=7772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34738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239</Words>
  <Application>Microsoft Office PowerPoint</Application>
  <PresentationFormat>如螢幕大小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Office 佈景主題</vt:lpstr>
      <vt:lpstr>以適當科技與風險評估的角度來看太陽能系統 </vt:lpstr>
      <vt:lpstr>簡介</vt:lpstr>
      <vt:lpstr>何謂適當科技?</vt:lpstr>
      <vt:lpstr>太陽能的優缺點</vt:lpstr>
      <vt:lpstr>結論</vt:lpstr>
      <vt:lpstr>資料來源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以適當科技與風險評估的角度來看太陽能系統 </dc:title>
  <dc:creator>C0990811</dc:creator>
  <cp:lastModifiedBy>C0990811</cp:lastModifiedBy>
  <cp:revision>14</cp:revision>
  <dcterms:created xsi:type="dcterms:W3CDTF">2012-12-10T14:33:52Z</dcterms:created>
  <dcterms:modified xsi:type="dcterms:W3CDTF">2012-12-11T04:14:45Z</dcterms:modified>
</cp:coreProperties>
</file>