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B964307-2E63-410D-A8C7-503DADE687FF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38595" y="1371600"/>
            <a:ext cx="8915399" cy="2262781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82550" h="25400"/>
            </a:sp3d>
          </a:bodyPr>
          <a:lstStyle/>
          <a:p>
            <a:r>
              <a:rPr lang="zh-TW" altLang="en-US" dirty="0" smtClean="0">
                <a:effectLst>
                  <a:glow rad="25400">
                    <a:schemeClr val="accent1">
                      <a:alpha val="40000"/>
                    </a:schemeClr>
                  </a:glow>
                  <a:outerShdw blurRad="215900" dist="63500" dir="3480000" algn="ctr" rotWithShape="0">
                    <a:srgbClr val="000000"/>
                  </a:outerShdw>
                </a:effectLst>
              </a:rPr>
              <a:t>設計美學 </a:t>
            </a:r>
            <a:r>
              <a:rPr lang="en-US" altLang="zh-TW" dirty="0" smtClean="0">
                <a:effectLst>
                  <a:glow rad="25400">
                    <a:schemeClr val="accent1">
                      <a:alpha val="40000"/>
                    </a:schemeClr>
                  </a:glow>
                  <a:outerShdw blurRad="215900" dist="63500" dir="3480000" algn="ctr" rotWithShape="0">
                    <a:srgbClr val="000000"/>
                  </a:outerShdw>
                </a:effectLst>
              </a:rPr>
              <a:t>–</a:t>
            </a:r>
            <a:r>
              <a:rPr lang="zh-TW" altLang="en-US" dirty="0" smtClean="0">
                <a:effectLst>
                  <a:glow rad="25400">
                    <a:schemeClr val="accent1">
                      <a:alpha val="40000"/>
                    </a:schemeClr>
                  </a:glow>
                  <a:outerShdw blurRad="215900" dist="63500" dir="3480000" algn="ctr" rotWithShape="0">
                    <a:srgbClr val="000000"/>
                  </a:outerShdw>
                </a:effectLst>
              </a:rPr>
              <a:t> 生活創意發明</a:t>
            </a:r>
            <a:endParaRPr lang="zh-TW" altLang="en-US" dirty="0">
              <a:effectLst>
                <a:glow rad="25400">
                  <a:schemeClr val="accent1">
                    <a:alpha val="40000"/>
                  </a:schemeClr>
                </a:glow>
                <a:outerShdw blurRad="215900" dist="63500" dir="3480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1701" y="4562890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班級</a:t>
            </a:r>
            <a:r>
              <a:rPr lang="en-US" altLang="zh-TW" dirty="0" smtClean="0"/>
              <a:t>:</a:t>
            </a:r>
            <a:r>
              <a:rPr lang="zh-TW" altLang="en-US" dirty="0" smtClean="0"/>
              <a:t> 晶片三甲   </a:t>
            </a:r>
            <a:endParaRPr lang="en-US" altLang="zh-TW" dirty="0" smtClean="0"/>
          </a:p>
          <a:p>
            <a:r>
              <a:rPr lang="zh-TW" altLang="en-US" dirty="0" smtClean="0"/>
              <a:t>學號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4A237032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r>
              <a:rPr lang="zh-TW" altLang="en-US" dirty="0" smtClean="0"/>
              <a:t>姓名</a:t>
            </a:r>
            <a:r>
              <a:rPr lang="en-US" altLang="zh-TW" dirty="0" smtClean="0"/>
              <a:t>:</a:t>
            </a:r>
            <a:r>
              <a:rPr lang="zh-TW" altLang="en-US" dirty="0" smtClean="0"/>
              <a:t> 陳彥凱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05594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849439" cy="716317"/>
          </a:xfrm>
        </p:spPr>
        <p:txBody>
          <a:bodyPr/>
          <a:lstStyle/>
          <a:p>
            <a:r>
              <a:rPr lang="en-US" altLang="zh-TW" dirty="0" smtClean="0"/>
              <a:t>9.</a:t>
            </a:r>
            <a:r>
              <a:rPr lang="zh-TW" altLang="en-US" dirty="0" smtClean="0"/>
              <a:t> 衣物分類衣櫃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69127" y="6139822"/>
            <a:ext cx="772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:http://ntdimg.com/pic/2014/11-6/p5573695a191332537.jpg</a:t>
            </a:r>
            <a:endParaRPr lang="zh-TW" altLang="en-US" dirty="0"/>
          </a:p>
        </p:txBody>
      </p:sp>
      <p:pic>
        <p:nvPicPr>
          <p:cNvPr id="6146" name="Picture 2" descr="http://ntdimg.com/pic/2014/11-6/p5573695a191332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2296950"/>
            <a:ext cx="4603172" cy="36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92925" y="1495523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這樣可以清楚的知道哪類衣服，放在哪邊，節省了找東找西</a:t>
            </a:r>
            <a:endParaRPr lang="en-US" altLang="zh-TW" dirty="0" smtClean="0"/>
          </a:p>
          <a:p>
            <a:r>
              <a:rPr lang="zh-TW" altLang="en-US" dirty="0" smtClean="0"/>
              <a:t>的時間，是個方便的設計，前提是你要照著這個分類放。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54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841520" cy="820226"/>
          </a:xfrm>
        </p:spPr>
        <p:txBody>
          <a:bodyPr/>
          <a:lstStyle/>
          <a:p>
            <a:r>
              <a:rPr lang="en-US" altLang="zh-TW" dirty="0" smtClean="0"/>
              <a:t>10.</a:t>
            </a:r>
            <a:r>
              <a:rPr lang="zh-TW" altLang="en-US" dirty="0" smtClean="0"/>
              <a:t> 冰酒器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87920" y="6054236"/>
            <a:ext cx="722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:http://www.no543.com/pic/2014/12/1983f4447feb98476aab264220831691_pt_thumb.jpg</a:t>
            </a:r>
            <a:endParaRPr lang="zh-TW" altLang="en-US" dirty="0"/>
          </a:p>
        </p:txBody>
      </p:sp>
      <p:pic>
        <p:nvPicPr>
          <p:cNvPr id="7170" name="Picture 2" descr="http://www.no543.com/pic/2014/12/1983f4447feb98476aab264220831691_pt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36" y="2459081"/>
            <a:ext cx="5943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694582" y="1444336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這不只是用於酒，在飲料或是酒，剛買回來時，若是不冰，</a:t>
            </a:r>
            <a:endParaRPr lang="en-US" altLang="zh-TW" dirty="0" smtClean="0"/>
          </a:p>
          <a:p>
            <a:r>
              <a:rPr lang="zh-TW" altLang="en-US" dirty="0" smtClean="0"/>
              <a:t>使用這個，馬上就可以喝到冷飲了，也不需要放在冰箱等到</a:t>
            </a:r>
            <a:endParaRPr lang="en-US" altLang="zh-TW" dirty="0" smtClean="0"/>
          </a:p>
          <a:p>
            <a:r>
              <a:rPr lang="zh-TW" altLang="en-US" dirty="0" smtClean="0"/>
              <a:t>冷了才能喝，方便又省時。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569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7422" y="624110"/>
            <a:ext cx="3454399" cy="662823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 懶人手機夾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8395" y="2325699"/>
            <a:ext cx="2947188" cy="3778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22" y="2325699"/>
            <a:ext cx="3784722" cy="364454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00300" y="1402369"/>
            <a:ext cx="675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	</a:t>
            </a:r>
            <a:r>
              <a:rPr lang="zh-TW" altLang="zh-TW" dirty="0" smtClean="0"/>
              <a:t>現在</a:t>
            </a:r>
            <a:r>
              <a:rPr lang="zh-TW" altLang="zh-TW" dirty="0"/>
              <a:t>的人有了智慧型</a:t>
            </a:r>
            <a:r>
              <a:rPr lang="zh-TW" altLang="zh-TW" dirty="0" smtClean="0"/>
              <a:t>手機後</a:t>
            </a:r>
            <a:r>
              <a:rPr lang="zh-TW" altLang="zh-TW" dirty="0"/>
              <a:t>，簡直片刻不離身，連睡前都要玩遊戲或看臉書！可是</a:t>
            </a:r>
            <a:r>
              <a:rPr lang="zh-TW" altLang="zh-TW" dirty="0" smtClean="0"/>
              <a:t>常</a:t>
            </a:r>
            <a:r>
              <a:rPr lang="zh-TW" altLang="en-US" dirty="0" smtClean="0"/>
              <a:t>因為</a:t>
            </a:r>
            <a:r>
              <a:rPr lang="zh-TW" altLang="zh-TW" dirty="0" smtClean="0"/>
              <a:t>手</a:t>
            </a:r>
            <a:r>
              <a:rPr lang="zh-TW" altLang="zh-TW" dirty="0"/>
              <a:t>怎麼放都</a:t>
            </a:r>
            <a:r>
              <a:rPr lang="zh-TW" altLang="zh-TW" dirty="0" smtClean="0"/>
              <a:t>不舒服</a:t>
            </a:r>
            <a:r>
              <a:rPr lang="zh-TW" altLang="en-US" dirty="0" smtClean="0"/>
              <a:t>或睡著</a:t>
            </a:r>
            <a:r>
              <a:rPr lang="en-US" altLang="zh-TW" dirty="0" smtClean="0"/>
              <a:t>,</a:t>
            </a:r>
            <a:r>
              <a:rPr lang="zh-TW" altLang="zh-TW" dirty="0" smtClean="0"/>
              <a:t>有了</a:t>
            </a:r>
            <a:r>
              <a:rPr lang="zh-TW" altLang="zh-TW" dirty="0"/>
              <a:t>這個</a:t>
            </a:r>
            <a:r>
              <a:rPr lang="zh-TW" altLang="zh-TW" dirty="0" smtClean="0"/>
              <a:t>支架</a:t>
            </a:r>
            <a:r>
              <a:rPr lang="zh-TW" altLang="en-US" dirty="0" smtClean="0"/>
              <a:t>就不用在擔心姿勢擺不好，或是不小心睡著，手機打到臉了</a:t>
            </a:r>
            <a:r>
              <a:rPr lang="zh-TW" altLang="zh-TW" dirty="0" smtClean="0"/>
              <a:t>！</a:t>
            </a:r>
            <a:endParaRPr lang="zh-TW" altLang="zh-TW" dirty="0"/>
          </a:p>
        </p:txBody>
      </p:sp>
      <p:sp>
        <p:nvSpPr>
          <p:cNvPr id="3" name="文字方塊 2"/>
          <p:cNvSpPr txBox="1"/>
          <p:nvPr/>
        </p:nvSpPr>
        <p:spPr>
          <a:xfrm>
            <a:off x="2263230" y="6192981"/>
            <a:ext cx="722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/>
              <a:t>:http://</a:t>
            </a:r>
            <a:r>
              <a:rPr lang="en-US" altLang="zh-TW" dirty="0" smtClean="0"/>
              <a:t>miya0222.pixnet.net/blog/post/102762134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194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509810"/>
            <a:ext cx="5085957" cy="643581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蛋黃蛋白小雞分離</a:t>
            </a:r>
            <a:r>
              <a:rPr lang="zh-TW" altLang="en-US" dirty="0"/>
              <a:t>器</a:t>
            </a:r>
          </a:p>
        </p:txBody>
      </p:sp>
      <p:pic>
        <p:nvPicPr>
          <p:cNvPr id="1026" name="Picture 2" descr="http://attachment.van698.com/forum/201404/06/002218dg5gcqcxq6ypncp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26" y="2273358"/>
            <a:ext cx="4368656" cy="35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211275" y="5942233"/>
            <a:ext cx="722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:http://attachment.van698.com/forum/201404/06/002218dg5gcqcxq6ypncpl.jpg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92925" y="1216313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	</a:t>
            </a:r>
            <a:r>
              <a:rPr lang="zh-TW" altLang="en-US" dirty="0" smtClean="0"/>
              <a:t>要把蛋黃蛋白分開，對新手而言不是件簡單的事，有</a:t>
            </a:r>
            <a:endParaRPr lang="en-US" altLang="zh-TW" dirty="0" smtClean="0"/>
          </a:p>
          <a:p>
            <a:r>
              <a:rPr lang="zh-TW" altLang="en-US" dirty="0" smtClean="0"/>
              <a:t>了這個蛋黃蛋白就可以輕鬆分離不沾手，不僅方便，造營</a:t>
            </a:r>
            <a:endParaRPr lang="en-US" altLang="zh-TW" dirty="0" smtClean="0"/>
          </a:p>
          <a:p>
            <a:r>
              <a:rPr lang="zh-TW" altLang="en-US" dirty="0" smtClean="0"/>
              <a:t>又可愛，還可以鼓勵新手們多多下廚。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86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5145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 砲彈組合沙發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09165" y="1611742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這其實是套組合沙發，配合一個倒圓錐形的茶几組合而成的梭子。長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r>
              <a:rPr lang="zh-TW" altLang="en-US" dirty="0" smtClean="0"/>
              <a:t>不用</a:t>
            </a:r>
            <a:r>
              <a:rPr lang="zh-TW" altLang="en-US" dirty="0"/>
              <a:t>的時候就放在角落裏，需要的時候在拆開即可。即有創意又節省</a:t>
            </a:r>
            <a:r>
              <a:rPr lang="zh-TW" altLang="en-US" dirty="0" smtClean="0"/>
              <a:t>空間。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2" name="Picture 4" descr="http://lh6.ggpht.com/_BDlJmd1h91o/TSbRY8tg7BI/AAAAAAAADD4/kK8EvYfUlX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0" y="2453096"/>
            <a:ext cx="7832605" cy="32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211275" y="5942233"/>
            <a:ext cx="722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:http://lh6.ggpht.com/_BDlJmd1h91o/TSbRY8tg7BI/AAAAAAAADD4/kK8EvYfUlXs/12.jpg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154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652011" cy="705926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 自動碎紙日曆</a:t>
            </a:r>
            <a:endParaRPr lang="zh-TW" altLang="en-US" dirty="0"/>
          </a:p>
        </p:txBody>
      </p:sp>
      <p:pic>
        <p:nvPicPr>
          <p:cNvPr id="3074" name="Picture 2" descr="http://lh5.ggpht.com/_O9sc1eN5_sA/TRxeQB2gMuI/AAAAAAAAEqU/1t0uz2umVbk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14" y="2807364"/>
            <a:ext cx="5797634" cy="33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64280" y="1330036"/>
            <a:ext cx="7361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日曆相信每家都有，而且形態各異，相信大多數人家的日曆新</a:t>
            </a:r>
            <a:r>
              <a:rPr lang="zh-TW" altLang="en-US" dirty="0" smtClean="0"/>
              <a:t>的一年過</a:t>
            </a:r>
            <a:endParaRPr lang="en-US" altLang="zh-TW" dirty="0" smtClean="0"/>
          </a:p>
          <a:p>
            <a:r>
              <a:rPr lang="zh-TW" altLang="en-US" dirty="0" smtClean="0"/>
              <a:t>去</a:t>
            </a:r>
            <a:r>
              <a:rPr lang="zh-TW" altLang="en-US" dirty="0"/>
              <a:t>後還是完整的。可是下面這款日曆就完全沒有了原來</a:t>
            </a:r>
            <a:r>
              <a:rPr lang="zh-TW" altLang="en-US" dirty="0" smtClean="0"/>
              <a:t>的面目。</a:t>
            </a:r>
            <a:r>
              <a:rPr lang="zh-TW" altLang="en-US" dirty="0"/>
              <a:t>這款</a:t>
            </a:r>
            <a:r>
              <a:rPr lang="zh-TW" altLang="en-US" dirty="0" smtClean="0"/>
              <a:t>奇</a:t>
            </a:r>
            <a:endParaRPr lang="en-US" altLang="zh-TW" dirty="0" smtClean="0"/>
          </a:p>
          <a:p>
            <a:r>
              <a:rPr lang="zh-TW" altLang="en-US" dirty="0" smtClean="0"/>
              <a:t>特</a:t>
            </a:r>
            <a:r>
              <a:rPr lang="zh-TW" altLang="en-US" dirty="0"/>
              <a:t>的概念日曆是由設計師</a:t>
            </a:r>
            <a:r>
              <a:rPr lang="en-US" altLang="zh-TW" dirty="0"/>
              <a:t>Susanna </a:t>
            </a:r>
            <a:r>
              <a:rPr lang="en-US" altLang="zh-TW" dirty="0" err="1"/>
              <a:t>Hertrich</a:t>
            </a:r>
            <a:r>
              <a:rPr lang="zh-TW" altLang="en-US" dirty="0"/>
              <a:t>設計</a:t>
            </a:r>
            <a:r>
              <a:rPr lang="zh-TW" altLang="en-US" dirty="0" smtClean="0"/>
              <a:t>的，</a:t>
            </a:r>
            <a:r>
              <a:rPr lang="zh-TW" altLang="en-US" dirty="0"/>
              <a:t>表面看來只是</a:t>
            </a:r>
            <a:r>
              <a:rPr lang="zh-TW" altLang="en-US" dirty="0" smtClean="0"/>
              <a:t>普通</a:t>
            </a:r>
            <a:endParaRPr lang="en-US" altLang="zh-TW" dirty="0" smtClean="0"/>
          </a:p>
          <a:p>
            <a:r>
              <a:rPr lang="zh-TW" altLang="en-US" dirty="0" smtClean="0"/>
              <a:t>的</a:t>
            </a:r>
            <a:r>
              <a:rPr lang="zh-TW" altLang="en-US" dirty="0"/>
              <a:t>日曆，但是每度過一天，它都會將當天</a:t>
            </a:r>
            <a:r>
              <a:rPr lang="zh-TW" altLang="en-US" dirty="0" smtClean="0"/>
              <a:t>的日曆</a:t>
            </a:r>
            <a:r>
              <a:rPr lang="zh-TW" altLang="en-US" dirty="0"/>
              <a:t>用內置的碎紙機粉碎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然後</a:t>
            </a:r>
            <a:r>
              <a:rPr lang="zh-TW" altLang="en-US" dirty="0"/>
              <a:t>輸出。形成巨大的視覺衝擊，</a:t>
            </a:r>
            <a:r>
              <a:rPr lang="zh-TW" altLang="en-US" dirty="0" smtClean="0"/>
              <a:t>提醒</a:t>
            </a:r>
            <a:r>
              <a:rPr lang="zh-TW" altLang="en-US" dirty="0"/>
              <a:t>人們珍惜時間。</a:t>
            </a:r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2782774" y="6282836"/>
            <a:ext cx="722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:http://wisco.pixnet.net/blog/category/800537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6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67475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水流可上可下橡皮套</a:t>
            </a:r>
            <a:endParaRPr lang="zh-TW" altLang="en-US" dirty="0"/>
          </a:p>
        </p:txBody>
      </p:sp>
      <p:pic>
        <p:nvPicPr>
          <p:cNvPr id="4098" name="Picture 2" descr="http://fun.mabee88.com/pic/843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74" y="2025161"/>
            <a:ext cx="5715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82774" y="6282836"/>
            <a:ext cx="722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:http://fun.mabee88.com/pic/843/06.jpg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69469" y="1477347"/>
            <a:ext cx="766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輕壓，水流就會向上，刷牙洗臉更快速，也不需要用到杯子或是用手撈水。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651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225984" cy="74749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 沙發手扶桌</a:t>
            </a:r>
            <a:endParaRPr lang="zh-TW" altLang="en-US" dirty="0"/>
          </a:p>
        </p:txBody>
      </p:sp>
      <p:pic>
        <p:nvPicPr>
          <p:cNvPr id="5122" name="Picture 2" descr="http://ntdimg.com/pic/2014/11-6/p5573589a158290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0" y="2303405"/>
            <a:ext cx="3854739" cy="385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30137" y="6158145"/>
            <a:ext cx="779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:http://ntdimg.com/pic/2014/11-6/p5573589a158290797.jpg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92926" y="1371600"/>
            <a:ext cx="594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這不僅可以放飲料，不用一直拿著，也可以放一些食物之類的，也可以放一些小東西，</a:t>
            </a:r>
            <a:r>
              <a:rPr lang="en-US" altLang="zh-TW" dirty="0" smtClean="0"/>
              <a:t>EX:</a:t>
            </a:r>
            <a:r>
              <a:rPr lang="zh-TW" altLang="en-US" dirty="0" smtClean="0"/>
              <a:t>遙控器、手機，也不容易掉進沙發縫裡。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17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153248" cy="716317"/>
          </a:xfrm>
        </p:spPr>
        <p:txBody>
          <a:bodyPr/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 檸檬噴霧器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11274" y="6251663"/>
            <a:ext cx="777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:http://ntdimg.com/pic/2014/11-6/p5573590a409695394.jpg</a:t>
            </a:r>
            <a:endParaRPr lang="zh-TW" altLang="en-US" dirty="0"/>
          </a:p>
        </p:txBody>
      </p:sp>
      <p:pic>
        <p:nvPicPr>
          <p:cNvPr id="9218" name="Picture 2" descr="http://ntdimg.com/pic/2014/11-6/p5573590a409695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0" y="2639291"/>
            <a:ext cx="3456509" cy="3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11274" y="1591863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很多道菜，都需要檸檬的提味，當菜煮好之後，發現檸檬還沒</a:t>
            </a:r>
            <a:endParaRPr lang="en-US" altLang="zh-TW" dirty="0" smtClean="0"/>
          </a:p>
          <a:p>
            <a:r>
              <a:rPr lang="zh-TW" altLang="en-US" dirty="0" smtClean="0"/>
              <a:t>切，這時候這就是貼心的設計，放上去，就可以直接作使用了。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672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693575" cy="653972"/>
          </a:xfrm>
        </p:spPr>
        <p:txBody>
          <a:bodyPr/>
          <a:lstStyle/>
          <a:p>
            <a:r>
              <a:rPr lang="en-US" altLang="zh-TW" dirty="0" smtClean="0"/>
              <a:t>8.</a:t>
            </a:r>
            <a:r>
              <a:rPr lang="zh-TW" altLang="en-US" dirty="0" smtClean="0"/>
              <a:t> 可用兩次蠟燭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23655" y="6282836"/>
            <a:ext cx="778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TW" altLang="en-US" dirty="0" smtClean="0"/>
              <a:t>參考資料</a:t>
            </a:r>
            <a:r>
              <a:rPr lang="en-US" altLang="zh-TW" dirty="0"/>
              <a:t>:http://ntdimg.com/pic/2014/11-6/p5573693a279605024.jpg</a:t>
            </a:r>
            <a:endParaRPr lang="zh-TW" altLang="en-US" dirty="0"/>
          </a:p>
        </p:txBody>
      </p:sp>
      <p:pic>
        <p:nvPicPr>
          <p:cNvPr id="8194" name="Picture 2" descr="http://ntdimg.com/pic/2014/11-6/p5573693a279605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240545"/>
            <a:ext cx="5762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784764" y="140954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有了這個，不僅不需要擔心蠟油會滴出來，還可以回收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蠟油，在一次做使用，是個環保節省的概念。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7015324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480</Words>
  <Application>Microsoft Office PowerPoint</Application>
  <PresentationFormat>寬螢幕</PresentationFormat>
  <Paragraphs>45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Century Gothic</vt:lpstr>
      <vt:lpstr>Wingdings 3</vt:lpstr>
      <vt:lpstr>絲縷</vt:lpstr>
      <vt:lpstr>設計美學 – 生活創意發明</vt:lpstr>
      <vt:lpstr>1. 懶人手機夾</vt:lpstr>
      <vt:lpstr>2. 蛋黃蛋白小雞分離器</vt:lpstr>
      <vt:lpstr>3. 砲彈組合沙發</vt:lpstr>
      <vt:lpstr>4. 自動碎紙日曆</vt:lpstr>
      <vt:lpstr>5. 水流可上可下橡皮套</vt:lpstr>
      <vt:lpstr>6. 沙發手扶桌</vt:lpstr>
      <vt:lpstr>7. 檸檬噴霧器</vt:lpstr>
      <vt:lpstr>8. 可用兩次蠟燭</vt:lpstr>
      <vt:lpstr>9. 衣物分類衣櫃</vt:lpstr>
      <vt:lpstr>10. 冰酒器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設計美學 – 生活創意發明</dc:title>
  <dc:creator>123</dc:creator>
  <cp:lastModifiedBy>123</cp:lastModifiedBy>
  <cp:revision>14</cp:revision>
  <dcterms:created xsi:type="dcterms:W3CDTF">2015-10-12T15:40:25Z</dcterms:created>
  <dcterms:modified xsi:type="dcterms:W3CDTF">2015-10-13T09:21:01Z</dcterms:modified>
</cp:coreProperties>
</file>