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sldIdLst>
    <p:sldId id="280" r:id="rId3"/>
    <p:sldId id="256" r:id="rId4"/>
    <p:sldId id="258" r:id="rId5"/>
    <p:sldId id="262" r:id="rId6"/>
    <p:sldId id="257" r:id="rId7"/>
    <p:sldId id="259" r:id="rId8"/>
    <p:sldId id="281" r:id="rId9"/>
    <p:sldId id="282" r:id="rId10"/>
    <p:sldId id="261" r:id="rId11"/>
    <p:sldId id="265" r:id="rId12"/>
    <p:sldId id="263" r:id="rId13"/>
    <p:sldId id="264" r:id="rId14"/>
    <p:sldId id="269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99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3C59D-44BD-4194-88C6-55A04CF6AA6D}" type="doc">
      <dgm:prSet loTypeId="urn:microsoft.com/office/officeart/2005/8/layout/hierarchy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711FA054-D779-4FB1-9334-403322AAB057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油性樹脂塗料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5D5B793-F796-4EEE-B05A-6D50B94F9C5C}" type="parTrans" cxnId="{C6D7C505-8703-49FA-86D1-B4F05DB5C0C7}">
      <dgm:prSet/>
      <dgm:spPr/>
      <dgm:t>
        <a:bodyPr/>
        <a:lstStyle/>
        <a:p>
          <a:endParaRPr lang="zh-TW" altLang="en-US"/>
        </a:p>
      </dgm:t>
    </dgm:pt>
    <dgm:pt modelId="{0D397C36-FA1B-4896-97A2-36605BED3B27}" type="sibTrans" cxnId="{C6D7C505-8703-49FA-86D1-B4F05DB5C0C7}">
      <dgm:prSet/>
      <dgm:spPr/>
      <dgm:t>
        <a:bodyPr/>
        <a:lstStyle/>
        <a:p>
          <a:endParaRPr lang="zh-TW" altLang="en-US"/>
        </a:p>
      </dgm:t>
    </dgm:pt>
    <dgm:pt modelId="{5D065395-48DB-464B-A4CA-D79AC97AE3C5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4200" b="1" dirty="0" smtClean="0">
              <a:latin typeface="標楷體" pitchFamily="65" charset="-120"/>
              <a:ea typeface="標楷體" pitchFamily="65" charset="-120"/>
            </a:rPr>
            <a:t>蔬菜或水果</a:t>
          </a:r>
          <a:endParaRPr lang="zh-TW" altLang="en-US" sz="4200" b="1" dirty="0">
            <a:latin typeface="標楷體" pitchFamily="65" charset="-120"/>
            <a:ea typeface="標楷體" pitchFamily="65" charset="-120"/>
          </a:endParaRPr>
        </a:p>
      </dgm:t>
    </dgm:pt>
    <dgm:pt modelId="{B1DF40CC-FD1C-4BD2-942B-4A5D619675A7}" type="parTrans" cxnId="{F2B3B052-F8FF-4A01-90D1-03C3C6BF9894}">
      <dgm:prSet/>
      <dgm:spPr/>
      <dgm:t>
        <a:bodyPr/>
        <a:lstStyle/>
        <a:p>
          <a:endParaRPr lang="zh-TW" altLang="en-US"/>
        </a:p>
      </dgm:t>
    </dgm:pt>
    <dgm:pt modelId="{6466D4A8-0CAD-4ACD-917E-20F745EF7C86}" type="sibTrans" cxnId="{F2B3B052-F8FF-4A01-90D1-03C3C6BF9894}">
      <dgm:prSet/>
      <dgm:spPr/>
      <dgm:t>
        <a:bodyPr/>
        <a:lstStyle/>
        <a:p>
          <a:endParaRPr lang="zh-TW" altLang="en-US"/>
        </a:p>
      </dgm:t>
    </dgm:pt>
    <dgm:pt modelId="{9EF2F2F8-746B-4ED8-9AAE-879D03B89B36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乙烯樹脂塗料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CE47408C-41FF-4BFF-9AE0-C9D43C89078D}" type="parTrans" cxnId="{400446C5-E9CE-4F82-B52B-95559852CCF8}">
      <dgm:prSet/>
      <dgm:spPr/>
      <dgm:t>
        <a:bodyPr/>
        <a:lstStyle/>
        <a:p>
          <a:endParaRPr lang="zh-TW" altLang="en-US"/>
        </a:p>
      </dgm:t>
    </dgm:pt>
    <dgm:pt modelId="{7983F4BA-562A-4726-8EE4-D473316D7FA6}" type="sibTrans" cxnId="{400446C5-E9CE-4F82-B52B-95559852CCF8}">
      <dgm:prSet/>
      <dgm:spPr/>
      <dgm:t>
        <a:bodyPr/>
        <a:lstStyle/>
        <a:p>
          <a:endParaRPr lang="zh-TW" altLang="en-US"/>
        </a:p>
      </dgm:t>
    </dgm:pt>
    <dgm:pt modelId="{069724BE-2EB5-4A84-82B5-D0D6D31600D4}">
      <dgm:prSet phldrT="[文字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zh-TW" altLang="en-US" sz="4200" b="1" dirty="0" smtClean="0">
              <a:latin typeface="標楷體" pitchFamily="65" charset="-120"/>
              <a:ea typeface="標楷體" pitchFamily="65" charset="-120"/>
            </a:rPr>
            <a:t>啤酒或碳酸飲料</a:t>
          </a:r>
          <a:endParaRPr lang="zh-TW" altLang="en-US" sz="4200" b="1" dirty="0">
            <a:latin typeface="標楷體" pitchFamily="65" charset="-120"/>
            <a:ea typeface="標楷體" pitchFamily="65" charset="-120"/>
          </a:endParaRPr>
        </a:p>
      </dgm:t>
    </dgm:pt>
    <dgm:pt modelId="{C0C9F32C-1878-4D0C-821E-AE4BCD9F6FA6}" type="parTrans" cxnId="{327D831D-E945-4758-9107-7E29C469C11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88048302-1F85-40CA-B23B-9FC346EEB544}" type="sibTrans" cxnId="{327D831D-E945-4758-9107-7E29C469C110}">
      <dgm:prSet/>
      <dgm:spPr/>
      <dgm:t>
        <a:bodyPr/>
        <a:lstStyle/>
        <a:p>
          <a:endParaRPr lang="zh-TW" altLang="en-US"/>
        </a:p>
      </dgm:t>
    </dgm:pt>
    <dgm:pt modelId="{55183292-978C-4E43-BDB5-EB0565CB7249}">
      <dgm:prSet phldrT="[文字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C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塗料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6F1AE11E-275A-461A-8BC8-2F454D2491F4}" type="parTrans" cxnId="{D3560DD6-CD66-4962-9BDC-9470D61687A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3C203D67-B459-44A8-A16B-47AA59BF9C57}" type="sibTrans" cxnId="{D3560DD6-CD66-4962-9BDC-9470D61687AC}">
      <dgm:prSet/>
      <dgm:spPr/>
      <dgm:t>
        <a:bodyPr/>
        <a:lstStyle/>
        <a:p>
          <a:endParaRPr lang="zh-TW" altLang="en-US"/>
        </a:p>
      </dgm:t>
    </dgm:pt>
    <dgm:pt modelId="{0D1873FB-0356-4750-B33F-5340BF1C97D2}">
      <dgm:prSet phldrT="[文字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魚肉類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0A77A331-2494-478E-99E4-FF3CD645EB09}" type="parTrans" cxnId="{07BB929C-8250-4FA7-8A04-B67856DC30A2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3450988E-DF39-454E-8664-1C9D69310EDC}" type="sibTrans" cxnId="{07BB929C-8250-4FA7-8A04-B67856DC30A2}">
      <dgm:prSet/>
      <dgm:spPr/>
      <dgm:t>
        <a:bodyPr/>
        <a:lstStyle/>
        <a:p>
          <a:endParaRPr lang="zh-TW" altLang="en-US"/>
        </a:p>
      </dgm:t>
    </dgm:pt>
    <dgm:pt modelId="{D3EEBB7F-A587-44D4-82CF-D667DC31DDAE}">
      <dgm:prSet phldrT="[文字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zh-TW" altLang="en-US" sz="4200" b="1" dirty="0" smtClean="0">
              <a:latin typeface="標楷體" pitchFamily="65" charset="-120"/>
              <a:ea typeface="標楷體" pitchFamily="65" charset="-120"/>
            </a:rPr>
            <a:t>蛋白質含量高產品</a:t>
          </a:r>
          <a:endParaRPr lang="zh-TW" altLang="en-US" sz="4200" b="1" dirty="0">
            <a:latin typeface="標楷體" pitchFamily="65" charset="-120"/>
            <a:ea typeface="標楷體" pitchFamily="65" charset="-120"/>
          </a:endParaRPr>
        </a:p>
      </dgm:t>
    </dgm:pt>
    <dgm:pt modelId="{14E4D068-30F3-4C62-9828-D76C5E727899}" type="parTrans" cxnId="{F100143B-7BA3-420E-8E64-5E6925F2DAA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9F3C720A-6EAA-4727-8474-F7418C7ECDF1}" type="sibTrans" cxnId="{F100143B-7BA3-420E-8E64-5E6925F2DAA6}">
      <dgm:prSet/>
      <dgm:spPr/>
      <dgm:t>
        <a:bodyPr/>
        <a:lstStyle/>
        <a:p>
          <a:endParaRPr lang="zh-TW" altLang="en-US"/>
        </a:p>
      </dgm:t>
    </dgm:pt>
    <dgm:pt modelId="{681483E7-25F1-4576-8EF4-3EB84D4BBCDF}">
      <dgm:prSet phldrT="[文字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酚系塗料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0B53E9B-A728-44BF-BC00-54BE744176C9}" type="parTrans" cxnId="{372B24C7-31E6-48FD-8F93-E6E93FB76C92}">
      <dgm:prSet/>
      <dgm:spPr/>
      <dgm:t>
        <a:bodyPr/>
        <a:lstStyle/>
        <a:p>
          <a:endParaRPr lang="zh-TW" altLang="en-US"/>
        </a:p>
      </dgm:t>
    </dgm:pt>
    <dgm:pt modelId="{C554BCD3-008B-44EB-A916-608B64F7D840}" type="sibTrans" cxnId="{372B24C7-31E6-48FD-8F93-E6E93FB76C92}">
      <dgm:prSet/>
      <dgm:spPr/>
      <dgm:t>
        <a:bodyPr/>
        <a:lstStyle/>
        <a:p>
          <a:endParaRPr lang="zh-TW" altLang="en-US"/>
        </a:p>
      </dgm:t>
    </dgm:pt>
    <dgm:pt modelId="{EFA6BF2F-7B79-40A7-AA23-94E0429F897E}" type="pres">
      <dgm:prSet presAssocID="{5413C59D-44BD-4194-88C6-55A04CF6AA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C80E947-1353-4D0C-8629-9AF53D19AC6A}" type="pres">
      <dgm:prSet presAssocID="{711FA054-D779-4FB1-9334-403322AAB057}" presName="root" presStyleCnt="0"/>
      <dgm:spPr/>
    </dgm:pt>
    <dgm:pt modelId="{B969FFF5-9C6D-4401-A56B-D6CFE94C76C0}" type="pres">
      <dgm:prSet presAssocID="{711FA054-D779-4FB1-9334-403322AAB057}" presName="rootComposite" presStyleCnt="0"/>
      <dgm:spPr/>
    </dgm:pt>
    <dgm:pt modelId="{E730364C-4AF6-40E2-82FF-190723162EA0}" type="pres">
      <dgm:prSet presAssocID="{711FA054-D779-4FB1-9334-403322AAB057}" presName="rootText" presStyleLbl="node1" presStyleIdx="0" presStyleCnt="4" custScaleX="138117" custLinFactY="-33954" custLinFactNeighborX="48320" custLinFactNeighborY="-100000"/>
      <dgm:spPr/>
      <dgm:t>
        <a:bodyPr/>
        <a:lstStyle/>
        <a:p>
          <a:endParaRPr lang="zh-TW" altLang="en-US"/>
        </a:p>
      </dgm:t>
    </dgm:pt>
    <dgm:pt modelId="{BE47BA10-472A-4EE9-B723-46DD277803B2}" type="pres">
      <dgm:prSet presAssocID="{711FA054-D779-4FB1-9334-403322AAB057}" presName="rootConnector" presStyleLbl="node1" presStyleIdx="0" presStyleCnt="4"/>
      <dgm:spPr/>
      <dgm:t>
        <a:bodyPr/>
        <a:lstStyle/>
        <a:p>
          <a:endParaRPr lang="zh-TW" altLang="en-US"/>
        </a:p>
      </dgm:t>
    </dgm:pt>
    <dgm:pt modelId="{AE47B093-D343-4F6D-9A31-4CDD7C216128}" type="pres">
      <dgm:prSet presAssocID="{711FA054-D779-4FB1-9334-403322AAB057}" presName="childShape" presStyleCnt="0"/>
      <dgm:spPr/>
    </dgm:pt>
    <dgm:pt modelId="{B0C9067F-2DD5-434E-B43B-5F6DF48B0CB2}" type="pres">
      <dgm:prSet presAssocID="{B1DF40CC-FD1C-4BD2-942B-4A5D619675A7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4DBBBA85-352E-4306-9B3F-EE6117FF9F18}" type="pres">
      <dgm:prSet presAssocID="{5D065395-48DB-464B-A4CA-D79AC97AE3C5}" presName="childText" presStyleLbl="bgAcc1" presStyleIdx="0" presStyleCnt="4" custScaleX="166108" custScaleY="165738" custLinFactY="-21738" custLinFactNeighborX="25870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2B8B54-3DCD-482B-B383-925C1B5972ED}" type="pres">
      <dgm:prSet presAssocID="{9EF2F2F8-746B-4ED8-9AAE-879D03B89B36}" presName="root" presStyleCnt="0"/>
      <dgm:spPr/>
    </dgm:pt>
    <dgm:pt modelId="{61EE7651-2CE3-49B6-88A8-DEC41FA45491}" type="pres">
      <dgm:prSet presAssocID="{9EF2F2F8-746B-4ED8-9AAE-879D03B89B36}" presName="rootComposite" presStyleCnt="0"/>
      <dgm:spPr/>
    </dgm:pt>
    <dgm:pt modelId="{25D29DA1-B626-4271-A758-6ED3B1723F97}" type="pres">
      <dgm:prSet presAssocID="{9EF2F2F8-746B-4ED8-9AAE-879D03B89B36}" presName="rootText" presStyleLbl="node1" presStyleIdx="1" presStyleCnt="4" custScaleX="141703" custScaleY="108297" custLinFactY="-33954" custLinFactNeighborX="27317" custLinFactNeighborY="-100000"/>
      <dgm:spPr/>
      <dgm:t>
        <a:bodyPr/>
        <a:lstStyle/>
        <a:p>
          <a:endParaRPr lang="zh-TW" altLang="en-US"/>
        </a:p>
      </dgm:t>
    </dgm:pt>
    <dgm:pt modelId="{C30414B1-6330-480A-B21B-52E453E107D0}" type="pres">
      <dgm:prSet presAssocID="{9EF2F2F8-746B-4ED8-9AAE-879D03B89B36}" presName="rootConnector" presStyleLbl="node1" presStyleIdx="1" presStyleCnt="4"/>
      <dgm:spPr/>
      <dgm:t>
        <a:bodyPr/>
        <a:lstStyle/>
        <a:p>
          <a:endParaRPr lang="zh-TW" altLang="en-US"/>
        </a:p>
      </dgm:t>
    </dgm:pt>
    <dgm:pt modelId="{0BBA17F8-7535-45B5-B05E-31993CF4287D}" type="pres">
      <dgm:prSet presAssocID="{9EF2F2F8-746B-4ED8-9AAE-879D03B89B36}" presName="childShape" presStyleCnt="0"/>
      <dgm:spPr/>
    </dgm:pt>
    <dgm:pt modelId="{0F6E97EB-71BA-4969-922F-398BC61D0A40}" type="pres">
      <dgm:prSet presAssocID="{C0C9F32C-1878-4D0C-821E-AE4BCD9F6FA6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94A8B882-2DE5-47D4-B2B8-DF90A7FBFBED}" type="pres">
      <dgm:prSet presAssocID="{069724BE-2EB5-4A84-82B5-D0D6D31600D4}" presName="childText" presStyleLbl="bgAcc1" presStyleIdx="1" presStyleCnt="4" custScaleX="240554" custScaleY="333878" custLinFactY="85439" custLinFactNeighborX="-37879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5A2CF0-E46E-4905-A64D-4392046A1393}" type="pres">
      <dgm:prSet presAssocID="{55183292-978C-4E43-BDB5-EB0565CB7249}" presName="root" presStyleCnt="0"/>
      <dgm:spPr/>
    </dgm:pt>
    <dgm:pt modelId="{42D5F3E7-054C-4C4E-B7A6-07853C814450}" type="pres">
      <dgm:prSet presAssocID="{55183292-978C-4E43-BDB5-EB0565CB7249}" presName="rootComposite" presStyleCnt="0"/>
      <dgm:spPr/>
    </dgm:pt>
    <dgm:pt modelId="{804D7660-EB03-46EA-8CE2-E972FB7B02DF}" type="pres">
      <dgm:prSet presAssocID="{55183292-978C-4E43-BDB5-EB0565CB7249}" presName="rootText" presStyleLbl="node1" presStyleIdx="2" presStyleCnt="4" custScaleX="153194" custScaleY="96376" custLinFactY="-24153" custLinFactNeighborX="-33480" custLinFactNeighborY="-100000"/>
      <dgm:spPr/>
      <dgm:t>
        <a:bodyPr/>
        <a:lstStyle/>
        <a:p>
          <a:endParaRPr lang="zh-TW" altLang="en-US"/>
        </a:p>
      </dgm:t>
    </dgm:pt>
    <dgm:pt modelId="{E8A7EA78-D652-45B7-BEE7-C460071234E0}" type="pres">
      <dgm:prSet presAssocID="{55183292-978C-4E43-BDB5-EB0565CB7249}" presName="rootConnector" presStyleLbl="node1" presStyleIdx="2" presStyleCnt="4"/>
      <dgm:spPr/>
      <dgm:t>
        <a:bodyPr/>
        <a:lstStyle/>
        <a:p>
          <a:endParaRPr lang="zh-TW" altLang="en-US"/>
        </a:p>
      </dgm:t>
    </dgm:pt>
    <dgm:pt modelId="{F7F2C9D1-AA2A-4E00-8E76-A3C4DD3D67F1}" type="pres">
      <dgm:prSet presAssocID="{55183292-978C-4E43-BDB5-EB0565CB7249}" presName="childShape" presStyleCnt="0"/>
      <dgm:spPr/>
    </dgm:pt>
    <dgm:pt modelId="{63C67273-6F3B-41E7-B045-F5E7D3B71DB8}" type="pres">
      <dgm:prSet presAssocID="{14E4D068-30F3-4C62-9828-D76C5E727899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7DE8507E-6E81-4F42-BA41-D6F886A4778D}" type="pres">
      <dgm:prSet presAssocID="{D3EEBB7F-A587-44D4-82CF-D667DC31DDAE}" presName="childText" presStyleLbl="bgAcc1" presStyleIdx="2" presStyleCnt="4" custScaleX="201405" custScaleY="269428" custLinFactY="-32291" custLinFactNeighborX="-97493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D5C5B3-CD4C-4A7B-96F8-C447E0602783}" type="pres">
      <dgm:prSet presAssocID="{681483E7-25F1-4576-8EF4-3EB84D4BBCDF}" presName="root" presStyleCnt="0"/>
      <dgm:spPr/>
    </dgm:pt>
    <dgm:pt modelId="{4FCE1244-DCEB-4EA9-94E6-39EACDCA83EF}" type="pres">
      <dgm:prSet presAssocID="{681483E7-25F1-4576-8EF4-3EB84D4BBCDF}" presName="rootComposite" presStyleCnt="0"/>
      <dgm:spPr/>
    </dgm:pt>
    <dgm:pt modelId="{F1CBE5EF-78A8-4841-A86F-E2B25713B2EC}" type="pres">
      <dgm:prSet presAssocID="{681483E7-25F1-4576-8EF4-3EB84D4BBCDF}" presName="rootText" presStyleLbl="node1" presStyleIdx="3" presStyleCnt="4" custScaleX="157188" custScaleY="97838" custLinFactY="-100000" custLinFactNeighborX="-54593" custLinFactNeighborY="-101950"/>
      <dgm:spPr/>
      <dgm:t>
        <a:bodyPr/>
        <a:lstStyle/>
        <a:p>
          <a:endParaRPr lang="zh-TW" altLang="en-US"/>
        </a:p>
      </dgm:t>
    </dgm:pt>
    <dgm:pt modelId="{B7E6F9AD-FC83-4A6A-8AE1-32909CC89E18}" type="pres">
      <dgm:prSet presAssocID="{681483E7-25F1-4576-8EF4-3EB84D4BBCDF}" presName="rootConnector" presStyleLbl="node1" presStyleIdx="3" presStyleCnt="4"/>
      <dgm:spPr/>
      <dgm:t>
        <a:bodyPr/>
        <a:lstStyle/>
        <a:p>
          <a:endParaRPr lang="zh-TW" altLang="en-US"/>
        </a:p>
      </dgm:t>
    </dgm:pt>
    <dgm:pt modelId="{E1D77A18-011B-4786-BB14-C9BF1653D086}" type="pres">
      <dgm:prSet presAssocID="{681483E7-25F1-4576-8EF4-3EB84D4BBCDF}" presName="childShape" presStyleCnt="0"/>
      <dgm:spPr/>
    </dgm:pt>
    <dgm:pt modelId="{17491113-9A98-444C-88D0-8F9CB3F5A0CB}" type="pres">
      <dgm:prSet presAssocID="{0A77A331-2494-478E-99E4-FF3CD645EB09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EF7A5BAE-1C19-413F-80F5-9B4FF188AADF}" type="pres">
      <dgm:prSet presAssocID="{0D1873FB-0356-4750-B33F-5340BF1C97D2}" presName="childText" presStyleLbl="bgAcc1" presStyleIdx="3" presStyleCnt="4" custScaleX="222362" custScaleY="246458" custLinFactX="-35229" custLinFactY="7616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B3B052-F8FF-4A01-90D1-03C3C6BF9894}" srcId="{711FA054-D779-4FB1-9334-403322AAB057}" destId="{5D065395-48DB-464B-A4CA-D79AC97AE3C5}" srcOrd="0" destOrd="0" parTransId="{B1DF40CC-FD1C-4BD2-942B-4A5D619675A7}" sibTransId="{6466D4A8-0CAD-4ACD-917E-20F745EF7C86}"/>
    <dgm:cxn modelId="{3AFD85AB-DADC-423A-8693-A5B828CB94F0}" type="presOf" srcId="{681483E7-25F1-4576-8EF4-3EB84D4BBCDF}" destId="{F1CBE5EF-78A8-4841-A86F-E2B25713B2EC}" srcOrd="0" destOrd="0" presId="urn:microsoft.com/office/officeart/2005/8/layout/hierarchy3"/>
    <dgm:cxn modelId="{8C5913F1-FCFA-4BE7-AF18-EDFA5A062C3B}" type="presOf" srcId="{9EF2F2F8-746B-4ED8-9AAE-879D03B89B36}" destId="{C30414B1-6330-480A-B21B-52E453E107D0}" srcOrd="1" destOrd="0" presId="urn:microsoft.com/office/officeart/2005/8/layout/hierarchy3"/>
    <dgm:cxn modelId="{C19DFD29-3FED-4A8D-B682-F5B50B96D80E}" type="presOf" srcId="{14E4D068-30F3-4C62-9828-D76C5E727899}" destId="{63C67273-6F3B-41E7-B045-F5E7D3B71DB8}" srcOrd="0" destOrd="0" presId="urn:microsoft.com/office/officeart/2005/8/layout/hierarchy3"/>
    <dgm:cxn modelId="{BF6B6ED1-18D6-4911-8D0A-7F3AF6D4C682}" type="presOf" srcId="{5413C59D-44BD-4194-88C6-55A04CF6AA6D}" destId="{EFA6BF2F-7B79-40A7-AA23-94E0429F897E}" srcOrd="0" destOrd="0" presId="urn:microsoft.com/office/officeart/2005/8/layout/hierarchy3"/>
    <dgm:cxn modelId="{781515F7-0FBD-4C1A-9C03-C6E9EFA13A60}" type="presOf" srcId="{711FA054-D779-4FB1-9334-403322AAB057}" destId="{BE47BA10-472A-4EE9-B723-46DD277803B2}" srcOrd="1" destOrd="0" presId="urn:microsoft.com/office/officeart/2005/8/layout/hierarchy3"/>
    <dgm:cxn modelId="{72CBEF76-837F-432C-8C0E-449BFA582B06}" type="presOf" srcId="{681483E7-25F1-4576-8EF4-3EB84D4BBCDF}" destId="{B7E6F9AD-FC83-4A6A-8AE1-32909CC89E18}" srcOrd="1" destOrd="0" presId="urn:microsoft.com/office/officeart/2005/8/layout/hierarchy3"/>
    <dgm:cxn modelId="{0EAA9297-B9BA-4271-AA25-4B165EC3D177}" type="presOf" srcId="{D3EEBB7F-A587-44D4-82CF-D667DC31DDAE}" destId="{7DE8507E-6E81-4F42-BA41-D6F886A4778D}" srcOrd="0" destOrd="0" presId="urn:microsoft.com/office/officeart/2005/8/layout/hierarchy3"/>
    <dgm:cxn modelId="{C6D7C505-8703-49FA-86D1-B4F05DB5C0C7}" srcId="{5413C59D-44BD-4194-88C6-55A04CF6AA6D}" destId="{711FA054-D779-4FB1-9334-403322AAB057}" srcOrd="0" destOrd="0" parTransId="{15D5B793-F796-4EEE-B05A-6D50B94F9C5C}" sibTransId="{0D397C36-FA1B-4896-97A2-36605BED3B27}"/>
    <dgm:cxn modelId="{07BB929C-8250-4FA7-8A04-B67856DC30A2}" srcId="{681483E7-25F1-4576-8EF4-3EB84D4BBCDF}" destId="{0D1873FB-0356-4750-B33F-5340BF1C97D2}" srcOrd="0" destOrd="0" parTransId="{0A77A331-2494-478E-99E4-FF3CD645EB09}" sibTransId="{3450988E-DF39-454E-8664-1C9D69310EDC}"/>
    <dgm:cxn modelId="{7A43E595-C4B4-44B9-94C4-F8DD3DAD6F20}" type="presOf" srcId="{5D065395-48DB-464B-A4CA-D79AC97AE3C5}" destId="{4DBBBA85-352E-4306-9B3F-EE6117FF9F18}" srcOrd="0" destOrd="0" presId="urn:microsoft.com/office/officeart/2005/8/layout/hierarchy3"/>
    <dgm:cxn modelId="{FD897737-1B16-4F09-8070-85F375619A2E}" type="presOf" srcId="{55183292-978C-4E43-BDB5-EB0565CB7249}" destId="{E8A7EA78-D652-45B7-BEE7-C460071234E0}" srcOrd="1" destOrd="0" presId="urn:microsoft.com/office/officeart/2005/8/layout/hierarchy3"/>
    <dgm:cxn modelId="{372B24C7-31E6-48FD-8F93-E6E93FB76C92}" srcId="{5413C59D-44BD-4194-88C6-55A04CF6AA6D}" destId="{681483E7-25F1-4576-8EF4-3EB84D4BBCDF}" srcOrd="3" destOrd="0" parTransId="{80B53E9B-A728-44BF-BC00-54BE744176C9}" sibTransId="{C554BCD3-008B-44EB-A916-608B64F7D840}"/>
    <dgm:cxn modelId="{94F74C49-6A70-46EF-87E4-B50A307C47F6}" type="presOf" srcId="{9EF2F2F8-746B-4ED8-9AAE-879D03B89B36}" destId="{25D29DA1-B626-4271-A758-6ED3B1723F97}" srcOrd="0" destOrd="0" presId="urn:microsoft.com/office/officeart/2005/8/layout/hierarchy3"/>
    <dgm:cxn modelId="{9CA38FF9-59D2-4A89-906F-27BD29A3880E}" type="presOf" srcId="{C0C9F32C-1878-4D0C-821E-AE4BCD9F6FA6}" destId="{0F6E97EB-71BA-4969-922F-398BC61D0A40}" srcOrd="0" destOrd="0" presId="urn:microsoft.com/office/officeart/2005/8/layout/hierarchy3"/>
    <dgm:cxn modelId="{DF528ECD-57C5-43A4-8B6A-93ABF66BC9B4}" type="presOf" srcId="{069724BE-2EB5-4A84-82B5-D0D6D31600D4}" destId="{94A8B882-2DE5-47D4-B2B8-DF90A7FBFBED}" srcOrd="0" destOrd="0" presId="urn:microsoft.com/office/officeart/2005/8/layout/hierarchy3"/>
    <dgm:cxn modelId="{4795E836-3778-4AD8-B7D7-94D7DF1395FF}" type="presOf" srcId="{0D1873FB-0356-4750-B33F-5340BF1C97D2}" destId="{EF7A5BAE-1C19-413F-80F5-9B4FF188AADF}" srcOrd="0" destOrd="0" presId="urn:microsoft.com/office/officeart/2005/8/layout/hierarchy3"/>
    <dgm:cxn modelId="{28D9DB97-53D5-43AB-99C7-E73DA85527E6}" type="presOf" srcId="{55183292-978C-4E43-BDB5-EB0565CB7249}" destId="{804D7660-EB03-46EA-8CE2-E972FB7B02DF}" srcOrd="0" destOrd="0" presId="urn:microsoft.com/office/officeart/2005/8/layout/hierarchy3"/>
    <dgm:cxn modelId="{400446C5-E9CE-4F82-B52B-95559852CCF8}" srcId="{5413C59D-44BD-4194-88C6-55A04CF6AA6D}" destId="{9EF2F2F8-746B-4ED8-9AAE-879D03B89B36}" srcOrd="1" destOrd="0" parTransId="{CE47408C-41FF-4BFF-9AE0-C9D43C89078D}" sibTransId="{7983F4BA-562A-4726-8EE4-D473316D7FA6}"/>
    <dgm:cxn modelId="{B59CE950-8A54-42F7-9CC0-2B00860164F2}" type="presOf" srcId="{B1DF40CC-FD1C-4BD2-942B-4A5D619675A7}" destId="{B0C9067F-2DD5-434E-B43B-5F6DF48B0CB2}" srcOrd="0" destOrd="0" presId="urn:microsoft.com/office/officeart/2005/8/layout/hierarchy3"/>
    <dgm:cxn modelId="{CE623173-4E76-4E29-96BC-358F3EACBF58}" type="presOf" srcId="{711FA054-D779-4FB1-9334-403322AAB057}" destId="{E730364C-4AF6-40E2-82FF-190723162EA0}" srcOrd="0" destOrd="0" presId="urn:microsoft.com/office/officeart/2005/8/layout/hierarchy3"/>
    <dgm:cxn modelId="{F100143B-7BA3-420E-8E64-5E6925F2DAA6}" srcId="{55183292-978C-4E43-BDB5-EB0565CB7249}" destId="{D3EEBB7F-A587-44D4-82CF-D667DC31DDAE}" srcOrd="0" destOrd="0" parTransId="{14E4D068-30F3-4C62-9828-D76C5E727899}" sibTransId="{9F3C720A-6EAA-4727-8474-F7418C7ECDF1}"/>
    <dgm:cxn modelId="{327D831D-E945-4758-9107-7E29C469C110}" srcId="{9EF2F2F8-746B-4ED8-9AAE-879D03B89B36}" destId="{069724BE-2EB5-4A84-82B5-D0D6D31600D4}" srcOrd="0" destOrd="0" parTransId="{C0C9F32C-1878-4D0C-821E-AE4BCD9F6FA6}" sibTransId="{88048302-1F85-40CA-B23B-9FC346EEB544}"/>
    <dgm:cxn modelId="{D3560DD6-CD66-4962-9BDC-9470D61687AC}" srcId="{5413C59D-44BD-4194-88C6-55A04CF6AA6D}" destId="{55183292-978C-4E43-BDB5-EB0565CB7249}" srcOrd="2" destOrd="0" parTransId="{6F1AE11E-275A-461A-8BC8-2F454D2491F4}" sibTransId="{3C203D67-B459-44A8-A16B-47AA59BF9C57}"/>
    <dgm:cxn modelId="{1071BFF5-2AB9-4717-8FC5-27B6C8385809}" type="presOf" srcId="{0A77A331-2494-478E-99E4-FF3CD645EB09}" destId="{17491113-9A98-444C-88D0-8F9CB3F5A0CB}" srcOrd="0" destOrd="0" presId="urn:microsoft.com/office/officeart/2005/8/layout/hierarchy3"/>
    <dgm:cxn modelId="{F15234CA-2773-4256-A7DD-ABCC0446986E}" type="presParOf" srcId="{EFA6BF2F-7B79-40A7-AA23-94E0429F897E}" destId="{BC80E947-1353-4D0C-8629-9AF53D19AC6A}" srcOrd="0" destOrd="0" presId="urn:microsoft.com/office/officeart/2005/8/layout/hierarchy3"/>
    <dgm:cxn modelId="{7E17CBFB-D83E-46B7-A2E5-68C8CD7A2681}" type="presParOf" srcId="{BC80E947-1353-4D0C-8629-9AF53D19AC6A}" destId="{B969FFF5-9C6D-4401-A56B-D6CFE94C76C0}" srcOrd="0" destOrd="0" presId="urn:microsoft.com/office/officeart/2005/8/layout/hierarchy3"/>
    <dgm:cxn modelId="{663548DF-DF6E-4CA3-BDE2-7AF0614362B1}" type="presParOf" srcId="{B969FFF5-9C6D-4401-A56B-D6CFE94C76C0}" destId="{E730364C-4AF6-40E2-82FF-190723162EA0}" srcOrd="0" destOrd="0" presId="urn:microsoft.com/office/officeart/2005/8/layout/hierarchy3"/>
    <dgm:cxn modelId="{DDF98001-9D97-4834-9627-20BFB7553031}" type="presParOf" srcId="{B969FFF5-9C6D-4401-A56B-D6CFE94C76C0}" destId="{BE47BA10-472A-4EE9-B723-46DD277803B2}" srcOrd="1" destOrd="0" presId="urn:microsoft.com/office/officeart/2005/8/layout/hierarchy3"/>
    <dgm:cxn modelId="{D4CFA77E-81B0-41B0-9A5C-9ECF2C6D8597}" type="presParOf" srcId="{BC80E947-1353-4D0C-8629-9AF53D19AC6A}" destId="{AE47B093-D343-4F6D-9A31-4CDD7C216128}" srcOrd="1" destOrd="0" presId="urn:microsoft.com/office/officeart/2005/8/layout/hierarchy3"/>
    <dgm:cxn modelId="{6E5B4517-D44F-4527-918E-D86162B883DD}" type="presParOf" srcId="{AE47B093-D343-4F6D-9A31-4CDD7C216128}" destId="{B0C9067F-2DD5-434E-B43B-5F6DF48B0CB2}" srcOrd="0" destOrd="0" presId="urn:microsoft.com/office/officeart/2005/8/layout/hierarchy3"/>
    <dgm:cxn modelId="{3B09C14C-F8B0-4DD8-A709-7F2E159E8884}" type="presParOf" srcId="{AE47B093-D343-4F6D-9A31-4CDD7C216128}" destId="{4DBBBA85-352E-4306-9B3F-EE6117FF9F18}" srcOrd="1" destOrd="0" presId="urn:microsoft.com/office/officeart/2005/8/layout/hierarchy3"/>
    <dgm:cxn modelId="{03A0C78A-A91B-45E2-B0C3-4CA05C448B4C}" type="presParOf" srcId="{EFA6BF2F-7B79-40A7-AA23-94E0429F897E}" destId="{EF2B8B54-3DCD-482B-B383-925C1B5972ED}" srcOrd="1" destOrd="0" presId="urn:microsoft.com/office/officeart/2005/8/layout/hierarchy3"/>
    <dgm:cxn modelId="{E1F43A14-F582-4499-BFB3-A93062319D39}" type="presParOf" srcId="{EF2B8B54-3DCD-482B-B383-925C1B5972ED}" destId="{61EE7651-2CE3-49B6-88A8-DEC41FA45491}" srcOrd="0" destOrd="0" presId="urn:microsoft.com/office/officeart/2005/8/layout/hierarchy3"/>
    <dgm:cxn modelId="{5DAD2CA5-C271-4DBD-ABD7-17AD422318B7}" type="presParOf" srcId="{61EE7651-2CE3-49B6-88A8-DEC41FA45491}" destId="{25D29DA1-B626-4271-A758-6ED3B1723F97}" srcOrd="0" destOrd="0" presId="urn:microsoft.com/office/officeart/2005/8/layout/hierarchy3"/>
    <dgm:cxn modelId="{6AD781EA-4F9C-4695-AF89-036B8D952DCE}" type="presParOf" srcId="{61EE7651-2CE3-49B6-88A8-DEC41FA45491}" destId="{C30414B1-6330-480A-B21B-52E453E107D0}" srcOrd="1" destOrd="0" presId="urn:microsoft.com/office/officeart/2005/8/layout/hierarchy3"/>
    <dgm:cxn modelId="{4E4E699C-7743-496B-BE07-84EE395F7C87}" type="presParOf" srcId="{EF2B8B54-3DCD-482B-B383-925C1B5972ED}" destId="{0BBA17F8-7535-45B5-B05E-31993CF4287D}" srcOrd="1" destOrd="0" presId="urn:microsoft.com/office/officeart/2005/8/layout/hierarchy3"/>
    <dgm:cxn modelId="{B8F7564C-E31C-4BB0-A050-6C30B82CF2A9}" type="presParOf" srcId="{0BBA17F8-7535-45B5-B05E-31993CF4287D}" destId="{0F6E97EB-71BA-4969-922F-398BC61D0A40}" srcOrd="0" destOrd="0" presId="urn:microsoft.com/office/officeart/2005/8/layout/hierarchy3"/>
    <dgm:cxn modelId="{4553EFB2-872E-4FBA-A5CF-614B5076E8D8}" type="presParOf" srcId="{0BBA17F8-7535-45B5-B05E-31993CF4287D}" destId="{94A8B882-2DE5-47D4-B2B8-DF90A7FBFBED}" srcOrd="1" destOrd="0" presId="urn:microsoft.com/office/officeart/2005/8/layout/hierarchy3"/>
    <dgm:cxn modelId="{52376E31-2668-41F8-9C53-A019EC3F83C5}" type="presParOf" srcId="{EFA6BF2F-7B79-40A7-AA23-94E0429F897E}" destId="{D85A2CF0-E46E-4905-A64D-4392046A1393}" srcOrd="2" destOrd="0" presId="urn:microsoft.com/office/officeart/2005/8/layout/hierarchy3"/>
    <dgm:cxn modelId="{87A7EA52-B47F-414B-93AE-51CB74532686}" type="presParOf" srcId="{D85A2CF0-E46E-4905-A64D-4392046A1393}" destId="{42D5F3E7-054C-4C4E-B7A6-07853C814450}" srcOrd="0" destOrd="0" presId="urn:microsoft.com/office/officeart/2005/8/layout/hierarchy3"/>
    <dgm:cxn modelId="{96C27BD4-1B4F-48EA-AB09-E3E44A124857}" type="presParOf" srcId="{42D5F3E7-054C-4C4E-B7A6-07853C814450}" destId="{804D7660-EB03-46EA-8CE2-E972FB7B02DF}" srcOrd="0" destOrd="0" presId="urn:microsoft.com/office/officeart/2005/8/layout/hierarchy3"/>
    <dgm:cxn modelId="{3B67C508-EDB3-4C17-93E0-D6FF8B7881C6}" type="presParOf" srcId="{42D5F3E7-054C-4C4E-B7A6-07853C814450}" destId="{E8A7EA78-D652-45B7-BEE7-C460071234E0}" srcOrd="1" destOrd="0" presId="urn:microsoft.com/office/officeart/2005/8/layout/hierarchy3"/>
    <dgm:cxn modelId="{FFEAE499-F2CA-4EBF-A6DA-B946300F5513}" type="presParOf" srcId="{D85A2CF0-E46E-4905-A64D-4392046A1393}" destId="{F7F2C9D1-AA2A-4E00-8E76-A3C4DD3D67F1}" srcOrd="1" destOrd="0" presId="urn:microsoft.com/office/officeart/2005/8/layout/hierarchy3"/>
    <dgm:cxn modelId="{B053CC32-3525-449F-BB64-D75E907CE428}" type="presParOf" srcId="{F7F2C9D1-AA2A-4E00-8E76-A3C4DD3D67F1}" destId="{63C67273-6F3B-41E7-B045-F5E7D3B71DB8}" srcOrd="0" destOrd="0" presId="urn:microsoft.com/office/officeart/2005/8/layout/hierarchy3"/>
    <dgm:cxn modelId="{198A24E6-AE40-460F-A000-7F81FA2B909D}" type="presParOf" srcId="{F7F2C9D1-AA2A-4E00-8E76-A3C4DD3D67F1}" destId="{7DE8507E-6E81-4F42-BA41-D6F886A4778D}" srcOrd="1" destOrd="0" presId="urn:microsoft.com/office/officeart/2005/8/layout/hierarchy3"/>
    <dgm:cxn modelId="{F7F7DCFB-1D84-4ED8-8331-383A84C4AFB9}" type="presParOf" srcId="{EFA6BF2F-7B79-40A7-AA23-94E0429F897E}" destId="{83D5C5B3-CD4C-4A7B-96F8-C447E0602783}" srcOrd="3" destOrd="0" presId="urn:microsoft.com/office/officeart/2005/8/layout/hierarchy3"/>
    <dgm:cxn modelId="{03FEEC2C-3E79-42F2-845A-8E1E36D445AA}" type="presParOf" srcId="{83D5C5B3-CD4C-4A7B-96F8-C447E0602783}" destId="{4FCE1244-DCEB-4EA9-94E6-39EACDCA83EF}" srcOrd="0" destOrd="0" presId="urn:microsoft.com/office/officeart/2005/8/layout/hierarchy3"/>
    <dgm:cxn modelId="{50CB7B54-8CAA-4400-A299-62966B6BC509}" type="presParOf" srcId="{4FCE1244-DCEB-4EA9-94E6-39EACDCA83EF}" destId="{F1CBE5EF-78A8-4841-A86F-E2B25713B2EC}" srcOrd="0" destOrd="0" presId="urn:microsoft.com/office/officeart/2005/8/layout/hierarchy3"/>
    <dgm:cxn modelId="{022C14A8-9444-4364-A20F-647C4EA856F6}" type="presParOf" srcId="{4FCE1244-DCEB-4EA9-94E6-39EACDCA83EF}" destId="{B7E6F9AD-FC83-4A6A-8AE1-32909CC89E18}" srcOrd="1" destOrd="0" presId="urn:microsoft.com/office/officeart/2005/8/layout/hierarchy3"/>
    <dgm:cxn modelId="{D638CF15-ECE6-4B5D-B452-B7CE85DC9BD5}" type="presParOf" srcId="{83D5C5B3-CD4C-4A7B-96F8-C447E0602783}" destId="{E1D77A18-011B-4786-BB14-C9BF1653D086}" srcOrd="1" destOrd="0" presId="urn:microsoft.com/office/officeart/2005/8/layout/hierarchy3"/>
    <dgm:cxn modelId="{33CC4930-3050-43B3-9919-7FF3978D4514}" type="presParOf" srcId="{E1D77A18-011B-4786-BB14-C9BF1653D086}" destId="{17491113-9A98-444C-88D0-8F9CB3F5A0CB}" srcOrd="0" destOrd="0" presId="urn:microsoft.com/office/officeart/2005/8/layout/hierarchy3"/>
    <dgm:cxn modelId="{FC07EA65-7AE2-4876-B82A-38194CCC0D0B}" type="presParOf" srcId="{E1D77A18-011B-4786-BB14-C9BF1653D086}" destId="{EF7A5BAE-1C19-413F-80F5-9B4FF188AAD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364C-4AF6-40E2-82FF-190723162EA0}">
      <dsp:nvSpPr>
        <dsp:cNvPr id="0" name=""/>
        <dsp:cNvSpPr/>
      </dsp:nvSpPr>
      <dsp:spPr>
        <a:xfrm>
          <a:off x="714417" y="0"/>
          <a:ext cx="2013396" cy="728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油性樹脂塗料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735765" y="21348"/>
        <a:ext cx="1970700" cy="686177"/>
      </dsp:txXfrm>
    </dsp:sp>
    <dsp:sp modelId="{B0C9067F-2DD5-434E-B43B-5F6DF48B0CB2}">
      <dsp:nvSpPr>
        <dsp:cNvPr id="0" name=""/>
        <dsp:cNvSpPr/>
      </dsp:nvSpPr>
      <dsp:spPr>
        <a:xfrm>
          <a:off x="714409" y="728873"/>
          <a:ext cx="201348" cy="875267"/>
        </a:xfrm>
        <a:custGeom>
          <a:avLst/>
          <a:gdLst/>
          <a:ahLst/>
          <a:cxnLst/>
          <a:rect l="0" t="0" r="0" b="0"/>
          <a:pathLst>
            <a:path>
              <a:moveTo>
                <a:pt x="201348" y="0"/>
              </a:moveTo>
              <a:lnTo>
                <a:pt x="0" y="875267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BBA85-352E-4306-9B3F-EE6117FF9F18}">
      <dsp:nvSpPr>
        <dsp:cNvPr id="0" name=""/>
        <dsp:cNvSpPr/>
      </dsp:nvSpPr>
      <dsp:spPr>
        <a:xfrm>
          <a:off x="714409" y="1000131"/>
          <a:ext cx="1937147" cy="120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itchFamily="65" charset="-120"/>
              <a:ea typeface="標楷體" pitchFamily="65" charset="-120"/>
            </a:rPr>
            <a:t>蔬菜或水果</a:t>
          </a:r>
          <a:endParaRPr lang="zh-TW" altLang="en-US" sz="4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749791" y="1035513"/>
        <a:ext cx="1866383" cy="1137256"/>
      </dsp:txXfrm>
    </dsp:sp>
    <dsp:sp modelId="{25D29DA1-B626-4271-A758-6ED3B1723F97}">
      <dsp:nvSpPr>
        <dsp:cNvPr id="0" name=""/>
        <dsp:cNvSpPr/>
      </dsp:nvSpPr>
      <dsp:spPr>
        <a:xfrm>
          <a:off x="2786080" y="0"/>
          <a:ext cx="2065670" cy="7893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乙烯樹脂塗料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809199" y="23119"/>
        <a:ext cx="2019432" cy="743110"/>
      </dsp:txXfrm>
    </dsp:sp>
    <dsp:sp modelId="{0F6E97EB-71BA-4969-922F-398BC61D0A40}">
      <dsp:nvSpPr>
        <dsp:cNvPr id="0" name=""/>
        <dsp:cNvSpPr/>
      </dsp:nvSpPr>
      <dsp:spPr>
        <a:xfrm>
          <a:off x="2359257" y="789348"/>
          <a:ext cx="633389" cy="3351702"/>
        </a:xfrm>
        <a:custGeom>
          <a:avLst/>
          <a:gdLst/>
          <a:ahLst/>
          <a:cxnLst/>
          <a:rect l="0" t="0" r="0" b="0"/>
          <a:pathLst>
            <a:path>
              <a:moveTo>
                <a:pt x="633389" y="0"/>
              </a:moveTo>
              <a:lnTo>
                <a:pt x="0" y="3351702"/>
              </a:lnTo>
            </a:path>
          </a:pathLst>
        </a:custGeom>
        <a:noFill/>
        <a:ln w="48000" cap="flat" cmpd="thickThin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8B882-2DE5-47D4-B2B8-DF90A7FBFBED}">
      <dsp:nvSpPr>
        <dsp:cNvPr id="0" name=""/>
        <dsp:cNvSpPr/>
      </dsp:nvSpPr>
      <dsp:spPr>
        <a:xfrm>
          <a:off x="2359257" y="2924277"/>
          <a:ext cx="2805334" cy="2433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itchFamily="65" charset="-120"/>
              <a:ea typeface="標楷體" pitchFamily="65" charset="-120"/>
            </a:rPr>
            <a:t>啤酒或碳酸飲料</a:t>
          </a:r>
          <a:endParaRPr lang="zh-TW" altLang="en-US" sz="4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430533" y="2995553"/>
        <a:ext cx="2662782" cy="2290995"/>
      </dsp:txXfrm>
    </dsp:sp>
    <dsp:sp modelId="{804D7660-EB03-46EA-8CE2-E972FB7B02DF}">
      <dsp:nvSpPr>
        <dsp:cNvPr id="0" name=""/>
        <dsp:cNvSpPr/>
      </dsp:nvSpPr>
      <dsp:spPr>
        <a:xfrm>
          <a:off x="5036083" y="71437"/>
          <a:ext cx="2233180" cy="7024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標楷體" pitchFamily="65" charset="-120"/>
              <a:ea typeface="標楷體" pitchFamily="65" charset="-120"/>
            </a:rPr>
            <a:t>C</a:t>
          </a: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塗料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056657" y="92011"/>
        <a:ext cx="2192032" cy="661311"/>
      </dsp:txXfrm>
    </dsp:sp>
    <dsp:sp modelId="{63C67273-6F3B-41E7-B045-F5E7D3B71DB8}">
      <dsp:nvSpPr>
        <dsp:cNvPr id="0" name=""/>
        <dsp:cNvSpPr/>
      </dsp:nvSpPr>
      <dsp:spPr>
        <a:xfrm>
          <a:off x="4833811" y="773896"/>
          <a:ext cx="425589" cy="1104797"/>
        </a:xfrm>
        <a:custGeom>
          <a:avLst/>
          <a:gdLst/>
          <a:ahLst/>
          <a:cxnLst/>
          <a:rect l="0" t="0" r="0" b="0"/>
          <a:pathLst>
            <a:path>
              <a:moveTo>
                <a:pt x="425589" y="0"/>
              </a:moveTo>
              <a:lnTo>
                <a:pt x="0" y="1104797"/>
              </a:lnTo>
            </a:path>
          </a:pathLst>
        </a:custGeom>
        <a:noFill/>
        <a:ln w="48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8507E-6E81-4F42-BA41-D6F886A4778D}">
      <dsp:nvSpPr>
        <dsp:cNvPr id="0" name=""/>
        <dsp:cNvSpPr/>
      </dsp:nvSpPr>
      <dsp:spPr>
        <a:xfrm>
          <a:off x="4833811" y="896798"/>
          <a:ext cx="2348779" cy="1963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latin typeface="標楷體" pitchFamily="65" charset="-120"/>
              <a:ea typeface="標楷體" pitchFamily="65" charset="-120"/>
            </a:rPr>
            <a:t>蛋白質含量高產品</a:t>
          </a:r>
          <a:endParaRPr lang="zh-TW" altLang="en-US" sz="4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891328" y="954315"/>
        <a:ext cx="2233745" cy="1848755"/>
      </dsp:txXfrm>
    </dsp:sp>
    <dsp:sp modelId="{F1CBE5EF-78A8-4841-A86F-E2B25713B2EC}">
      <dsp:nvSpPr>
        <dsp:cNvPr id="0" name=""/>
        <dsp:cNvSpPr/>
      </dsp:nvSpPr>
      <dsp:spPr>
        <a:xfrm>
          <a:off x="7429881" y="0"/>
          <a:ext cx="2291403" cy="7131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酚系塗料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7450767" y="20886"/>
        <a:ext cx="2249631" cy="671343"/>
      </dsp:txXfrm>
    </dsp:sp>
    <dsp:sp modelId="{17491113-9A98-444C-88D0-8F9CB3F5A0CB}">
      <dsp:nvSpPr>
        <dsp:cNvPr id="0" name=""/>
        <dsp:cNvSpPr/>
      </dsp:nvSpPr>
      <dsp:spPr>
        <a:xfrm>
          <a:off x="7106952" y="713115"/>
          <a:ext cx="552069" cy="3340776"/>
        </a:xfrm>
        <a:custGeom>
          <a:avLst/>
          <a:gdLst/>
          <a:ahLst/>
          <a:cxnLst/>
          <a:rect l="0" t="0" r="0" b="0"/>
          <a:pathLst>
            <a:path>
              <a:moveTo>
                <a:pt x="552069" y="0"/>
              </a:moveTo>
              <a:lnTo>
                <a:pt x="0" y="3340776"/>
              </a:lnTo>
            </a:path>
          </a:pathLst>
        </a:custGeom>
        <a:noFill/>
        <a:ln w="48000" cap="flat" cmpd="thickThin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A5BAE-1C19-413F-80F5-9B4FF188AADF}">
      <dsp:nvSpPr>
        <dsp:cNvPr id="0" name=""/>
        <dsp:cNvSpPr/>
      </dsp:nvSpPr>
      <dsp:spPr>
        <a:xfrm>
          <a:off x="7106952" y="3155708"/>
          <a:ext cx="2593179" cy="179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b="1" kern="1200" dirty="0" smtClean="0">
              <a:latin typeface="標楷體" pitchFamily="65" charset="-120"/>
              <a:ea typeface="標楷體" pitchFamily="65" charset="-120"/>
            </a:rPr>
            <a:t>魚肉類</a:t>
          </a:r>
          <a:endParaRPr lang="zh-TW" altLang="en-US" sz="59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7159566" y="3208322"/>
        <a:ext cx="2487951" cy="1691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76E42-6653-4440-955D-580604C356D8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57FD-7C18-4580-BEBD-ABE872B667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99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大家好，我們是第四組，今天要介紹的是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罐頭的防腐技術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，再介紹防腐技術之前</a:t>
            </a:r>
            <a:endParaRPr lang="en-US" altLang="zh-TW" dirty="0" smtClean="0"/>
          </a:p>
          <a:p>
            <a:r>
              <a:rPr lang="zh-TW" altLang="en-US" dirty="0" smtClean="0"/>
              <a:t>想先簡單介紹一下關於罐頭。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5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關於罐頭常見的觀念，如果大家想的罐頭是長的像是圖片上這樣，並且是鋁製的，那很抱歉你們的想法都是錯誤的。</a:t>
            </a:r>
            <a:endParaRPr lang="en-US" altLang="zh-TW" dirty="0" smtClean="0"/>
          </a:p>
          <a:p>
            <a:r>
              <a:rPr lang="zh-TW" altLang="en-US" dirty="0" smtClean="0"/>
              <a:t>罐頭的種類並不只有鋁製，也有各式各樣的材質。像是玻璃和蠟紙，甚至是鋁箔。因為市面上都是類似這些馬口鐵罐  易拉罐  餅乾罐  鮮奶油罐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等，我們才認為罐頭都是鐵鋁製。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91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我們都知道日常生活中的空氣裡含有很多微生物，想當然剛裝進罐頭中的食物當然也含有，</a:t>
            </a:r>
            <a:endParaRPr lang="en-US" altLang="zh-TW" dirty="0" smtClean="0"/>
          </a:p>
          <a:p>
            <a:r>
              <a:rPr lang="zh-TW" altLang="en-US" dirty="0" smtClean="0"/>
              <a:t>而且隨著各式各樣的裝入內的食物不同，裡面菌類的種類也不同。想也知道吃進這些細菌之後會怎樣</a:t>
            </a:r>
            <a:r>
              <a:rPr lang="en-US" altLang="zh-TW" dirty="0" smtClean="0"/>
              <a:t>…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38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沒錯</a:t>
            </a:r>
            <a:r>
              <a:rPr lang="en-US" altLang="zh-TW" dirty="0" smtClean="0"/>
              <a:t>!!</a:t>
            </a:r>
            <a:r>
              <a:rPr lang="zh-TW" altLang="en-US" dirty="0" smtClean="0"/>
              <a:t>裝進去之後或是之前就要開始進行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滅菌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，所謂滅菌相信大家都知道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是徹底殺菌，即用物理或化學等方法，殺死物體上的一切微生物，以及他們的芽孢或孢子，使物體成為無菌狀態。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07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為防止好氣性菌及黴菌發育，經脫氣處理後，罐頭內真空，罐蓋成微凹狀。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罐頭裝罐脫氣後，利用捲封機將容器與蓋子互相結合，使罐頭內部保持真空。任何罐型之皺紋度大於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者，或鋁蓋鈎的皺紋度大於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者，表式捲封太鬆。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加熱溫度至某一高溫，並保持高溫狀態一段時間，使罐內微生物死滅，通常以殺死肉毒桿菌之孢子為基準。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4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酚系塗料與</a:t>
            </a:r>
            <a:r>
              <a:rPr lang="en-US" altLang="zh-TW" dirty="0" smtClean="0"/>
              <a:t>C</a:t>
            </a:r>
            <a:r>
              <a:rPr lang="zh-TW" altLang="en-US" dirty="0" smtClean="0"/>
              <a:t>塗料功用類似，但還是要看原料品項內含物質決定塗料選項，以免產生毒性物質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90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王冠蓋</a:t>
            </a:r>
            <a:r>
              <a:rPr lang="en-US" altLang="zh-TW" dirty="0" smtClean="0"/>
              <a:t>:</a:t>
            </a:r>
            <a:r>
              <a:rPr lang="zh-TW" altLang="en-US" dirty="0" smtClean="0"/>
              <a:t>適用於含有氣體的飲料。螺旋蓋</a:t>
            </a:r>
            <a:r>
              <a:rPr lang="en-US" altLang="zh-TW" dirty="0" smtClean="0"/>
              <a:t>:</a:t>
            </a:r>
            <a:r>
              <a:rPr lang="zh-TW" altLang="en-US" dirty="0" smtClean="0"/>
              <a:t>適用於酸性果汁。</a:t>
            </a:r>
            <a:endParaRPr lang="en-US" altLang="zh-TW" dirty="0" smtClean="0"/>
          </a:p>
          <a:p>
            <a:r>
              <a:rPr lang="zh-TW" altLang="en-US" dirty="0" smtClean="0"/>
              <a:t>壓封扭開蓋</a:t>
            </a:r>
            <a:r>
              <a:rPr lang="en-US" altLang="zh-TW" dirty="0" smtClean="0"/>
              <a:t>:</a:t>
            </a:r>
            <a:r>
              <a:rPr lang="zh-TW" altLang="en-US" dirty="0" smtClean="0"/>
              <a:t>適用於藥品，能擠壓空氣並避免漏氣。扭斷螺紋蓋</a:t>
            </a:r>
            <a:r>
              <a:rPr lang="en-US" altLang="zh-TW" dirty="0" smtClean="0"/>
              <a:t>:</a:t>
            </a:r>
            <a:r>
              <a:rPr lang="zh-TW" altLang="en-US" dirty="0" smtClean="0"/>
              <a:t>適用於酸性物質及含有氣體物質，例如酒類。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72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罐頭真的超級厲害，不用添加任何防腐劑，只需要依靠水分及酸性控制，就能夠完全抑制微生物生長，並且從罐身到瓶口都有其用心之處，</a:t>
            </a:r>
            <a:endParaRPr lang="en-US" altLang="zh-TW" dirty="0" smtClean="0"/>
          </a:p>
          <a:p>
            <a:r>
              <a:rPr lang="zh-TW" altLang="en-US" dirty="0" smtClean="0"/>
              <a:t>影片中提到罐頭是由拿破崙時代起源，雖說戰爭帶來許多傷殘，但也能改變事務，帶來便利。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57FD-7C18-4580-BEBD-ABE872B667D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50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B68E44-516A-493E-B566-41FA808AFCA6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8E3DB5-59E3-4608-B8F6-FCAD68AFF4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38263;&#26684;\Desktop\&#29942;&#33995;\%5b&#26481;&#26862;&#26032;&#32862;HD%5d%20&#26410;&#38283;&#23553;&#12300;&#25918;11&#24180;&#12301;%20&#32592;&#38957;&#34310;&#31565;&#12300;&#27794;&#38450;&#33104;&#21137;&#12301;&#28165;&#33030;&#22914;&#26132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罐頭的防腐技術</a:t>
            </a:r>
            <a:endParaRPr lang="zh-TW" altLang="en-US" sz="8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557" y="2060848"/>
            <a:ext cx="442798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第四組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35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組員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李佳鴻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4A2H0054</a:t>
            </a: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陳長格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4A2H0059</a:t>
            </a: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李政軒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4A2H0073</a:t>
            </a: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吳泊褕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4A2H0077</a:t>
            </a: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林新翊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4A2H0100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琳瑯滿目的罐頭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58593">
            <a:off x="4101712" y="3174375"/>
            <a:ext cx="4834586" cy="2996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瓶</a:t>
            </a:r>
            <a:r>
              <a:rPr lang="zh-TW" altLang="en-US" sz="8000" dirty="0">
                <a:latin typeface="標楷體" pitchFamily="65" charset="-120"/>
                <a:ea typeface="標楷體" pitchFamily="65" charset="-120"/>
              </a:rPr>
              <a:t>蓋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也很重要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heineke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00174"/>
            <a:ext cx="2857488" cy="2857488"/>
          </a:xfrm>
        </p:spPr>
      </p:pic>
      <p:sp>
        <p:nvSpPr>
          <p:cNvPr id="5" name="向右箭號 4"/>
          <p:cNvSpPr/>
          <p:nvPr/>
        </p:nvSpPr>
        <p:spPr>
          <a:xfrm flipH="1">
            <a:off x="2357422" y="1928802"/>
            <a:ext cx="1928826" cy="128588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王冠蓋</a:t>
            </a:r>
            <a:endParaRPr lang="zh-TW" altLang="en-US" sz="35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相片007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2068868" y="4438755"/>
            <a:ext cx="2514591" cy="2357454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142844" y="4643446"/>
            <a:ext cx="1928858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螺旋蓋</a:t>
            </a:r>
            <a:endParaRPr lang="zh-TW" altLang="en-US" sz="35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相片007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6226978" y="3940976"/>
            <a:ext cx="2500306" cy="3333741"/>
          </a:xfrm>
          <a:prstGeom prst="rect">
            <a:avLst/>
          </a:prstGeom>
        </p:spPr>
      </p:pic>
      <p:sp>
        <p:nvSpPr>
          <p:cNvPr id="9" name="向下箭號 8"/>
          <p:cNvSpPr/>
          <p:nvPr/>
        </p:nvSpPr>
        <p:spPr>
          <a:xfrm>
            <a:off x="6786578" y="1500174"/>
            <a:ext cx="1428760" cy="285752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壓封扭開蓋</a:t>
            </a:r>
            <a:endParaRPr lang="zh-TW" altLang="en-US" sz="35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相片0076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357686" y="1428736"/>
            <a:ext cx="2286016" cy="2949698"/>
          </a:xfrm>
          <a:prstGeom prst="rect">
            <a:avLst/>
          </a:prstGeom>
        </p:spPr>
      </p:pic>
      <p:sp>
        <p:nvSpPr>
          <p:cNvPr id="12" name="向下箭號 11"/>
          <p:cNvSpPr/>
          <p:nvPr/>
        </p:nvSpPr>
        <p:spPr>
          <a:xfrm flipV="1">
            <a:off x="4500562" y="4429132"/>
            <a:ext cx="1500198" cy="2428868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857752" y="4561537"/>
            <a:ext cx="723275" cy="2296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5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扭斷螺紋蓋</a:t>
            </a:r>
            <a:endParaRPr lang="zh-TW" altLang="en-US" sz="35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964488" cy="12527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真的沒有防腐劑啦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[東森新聞HD] 未開封「放11年」 罐頭蘆筍「沒防腐劑」清脆如昔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所以結論是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讚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3068960"/>
            <a:ext cx="4254023" cy="3643338"/>
          </a:xfrm>
        </p:spPr>
      </p:pic>
      <p:sp>
        <p:nvSpPr>
          <p:cNvPr id="6" name="文字方塊 5"/>
          <p:cNvSpPr txBox="1"/>
          <p:nvPr/>
        </p:nvSpPr>
        <p:spPr>
          <a:xfrm>
            <a:off x="755576" y="1500214"/>
            <a:ext cx="759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All hail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Nicolas </a:t>
            </a:r>
            <a:r>
              <a:rPr lang="en-US" altLang="zh-TW" sz="48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Appert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35846"/>
            <a:ext cx="3977605" cy="4407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圖片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部分取自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搜尋，部分實體拍攝。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影片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取自</a:t>
            </a:r>
            <a:r>
              <a:rPr lang="en-US" altLang="zh-TW" sz="2400" b="1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及東森新聞。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罐頭食品大全（</a:t>
            </a:r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1977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）。方登禮。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罐頭食品之安全─衛生、殺菌、捲封、品管（</a:t>
            </a:r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1977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）。黃中平。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https://market.cloud.edu.tw/content/vocation/food_production/tn_ag/can/index.htm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67054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報告到此結束</a:t>
            </a:r>
            <a:endParaRPr lang="zh-TW" altLang="en-US" sz="8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0" y="3214686"/>
            <a:ext cx="8022336" cy="2543188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感謝聆聽</a:t>
            </a:r>
            <a:endParaRPr lang="zh-TW" altLang="en-US" sz="8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報告完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84" y="4000504"/>
            <a:ext cx="2948416" cy="28574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>
            <a:noAutofit/>
          </a:bodyPr>
          <a:lstStyle/>
          <a:p>
            <a:r>
              <a:rPr lang="zh-TW" altLang="en-US" sz="7500" b="1" dirty="0" smtClean="0">
                <a:latin typeface="標楷體" pitchFamily="65" charset="-120"/>
                <a:ea typeface="標楷體" pitchFamily="65" charset="-120"/>
              </a:rPr>
              <a:t>關於食品</a:t>
            </a:r>
            <a:r>
              <a:rPr lang="en-US" altLang="zh-TW" sz="75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7500" dirty="0" smtClean="0">
                <a:latin typeface="標楷體" pitchFamily="65" charset="-120"/>
                <a:ea typeface="標楷體" pitchFamily="65" charset="-120"/>
              </a:rPr>
              <a:t>罐頭</a:t>
            </a:r>
            <a:r>
              <a:rPr lang="en-US" altLang="zh-TW" sz="7500" dirty="0" smtClean="0"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75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常見錯誤的觀念</a:t>
            </a:r>
            <a:r>
              <a:rPr lang="en-US" altLang="zh-TW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3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玉米罐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30" y="1500174"/>
            <a:ext cx="3338070" cy="2571768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71406" y="2214554"/>
            <a:ext cx="5715040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2285992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需要開罐器，並且是鋁製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乘號 10"/>
          <p:cNvSpPr/>
          <p:nvPr/>
        </p:nvSpPr>
        <p:spPr>
          <a:xfrm>
            <a:off x="993343" y="1629740"/>
            <a:ext cx="3059021" cy="20700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" name="圖片 11" descr="馬口鐵罐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8926" y="3143247"/>
            <a:ext cx="2773269" cy="3714753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642910" y="3786190"/>
            <a:ext cx="2214578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馬口鐵罐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易拉罐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143427"/>
            <a:ext cx="2787672" cy="3714573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>
          <a:xfrm flipH="1">
            <a:off x="3428992" y="3429000"/>
            <a:ext cx="2143140" cy="114300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易拉罐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5" descr="餅乾罐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28596" y="3143248"/>
            <a:ext cx="5214974" cy="3714752"/>
          </a:xfrm>
          <a:prstGeom prst="rect">
            <a:avLst/>
          </a:prstGeom>
        </p:spPr>
      </p:pic>
      <p:sp>
        <p:nvSpPr>
          <p:cNvPr id="17" name="向右箭號 16"/>
          <p:cNvSpPr/>
          <p:nvPr/>
        </p:nvSpPr>
        <p:spPr>
          <a:xfrm flipH="1">
            <a:off x="5857884" y="4500570"/>
            <a:ext cx="2571768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餅乾罐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鮮奶油罐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86446" y="2763476"/>
            <a:ext cx="3357554" cy="4094524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2143108" y="5072074"/>
            <a:ext cx="3500462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鮮奶油罐</a:t>
            </a:r>
            <a:endParaRPr lang="zh-TW" altLang="en-US" sz="5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2"/>
      <p:bldP spid="8" grpId="3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7500" dirty="0" smtClean="0">
                <a:latin typeface="標楷體" pitchFamily="65" charset="-120"/>
                <a:ea typeface="標楷體" pitchFamily="65" charset="-120"/>
              </a:rPr>
              <a:t>防腐</a:t>
            </a:r>
            <a:r>
              <a:rPr lang="en-US" altLang="zh-TW" sz="7500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7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鮪魚罐頭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6944" y="1500174"/>
            <a:ext cx="3067056" cy="2868755"/>
          </a:xfrm>
        </p:spPr>
      </p:pic>
      <p:pic>
        <p:nvPicPr>
          <p:cNvPr id="5" name="圖片 4" descr="微生物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6000824" y="1500174"/>
            <a:ext cx="7522517" cy="2928958"/>
          </a:xfrm>
          <a:prstGeom prst="rect">
            <a:avLst/>
          </a:prstGeom>
        </p:spPr>
      </p:pic>
      <p:pic>
        <p:nvPicPr>
          <p:cNvPr id="6" name="圖片 5" descr="草莓罐頭.jpg"/>
          <p:cNvPicPr>
            <a:picLocks noChangeAspect="1"/>
          </p:cNvPicPr>
          <p:nvPr/>
        </p:nvPicPr>
        <p:blipFill>
          <a:blip r:embed="rId5"/>
          <a:srcRect l="18725"/>
          <a:stretch>
            <a:fillRect/>
          </a:stretch>
        </p:blipFill>
        <p:spPr>
          <a:xfrm>
            <a:off x="0" y="4357694"/>
            <a:ext cx="2790501" cy="2500306"/>
          </a:xfrm>
          <a:prstGeom prst="rect">
            <a:avLst/>
          </a:prstGeom>
        </p:spPr>
      </p:pic>
      <p:pic>
        <p:nvPicPr>
          <p:cNvPr id="7" name="圖片 6" descr="派大星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46" y="4429132"/>
            <a:ext cx="2214554" cy="2428868"/>
          </a:xfrm>
          <a:prstGeom prst="rect">
            <a:avLst/>
          </a:prstGeom>
        </p:spPr>
      </p:pic>
      <p:pic>
        <p:nvPicPr>
          <p:cNvPr id="8" name="圖片 7" descr="菌1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15140" y="4385961"/>
            <a:ext cx="2428860" cy="2472039"/>
          </a:xfrm>
          <a:prstGeom prst="rect">
            <a:avLst/>
          </a:prstGeom>
        </p:spPr>
      </p:pic>
      <p:pic>
        <p:nvPicPr>
          <p:cNvPr id="9" name="圖片 8" descr="菌1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58082" y="4357694"/>
            <a:ext cx="1785918" cy="2395843"/>
          </a:xfrm>
          <a:prstGeom prst="rect">
            <a:avLst/>
          </a:prstGeom>
        </p:spPr>
      </p:pic>
      <p:pic>
        <p:nvPicPr>
          <p:cNvPr id="10" name="圖片 9" descr="拉肚子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4" y="1495374"/>
            <a:ext cx="7358082" cy="48345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968"/>
            <a:ext cx="9128213" cy="5129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5.55556E-7 4.40666E-6 L -0.44965 0.00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8797E-6 L 0.50851 -0.0057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9845E-6 L -0.19393 0.005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4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非常重要的是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916832"/>
            <a:ext cx="7426598" cy="47983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食品罐頭完全</a:t>
            </a:r>
            <a:endParaRPr lang="en-US" altLang="zh-TW" sz="8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不能添加</a:t>
            </a:r>
            <a:endParaRPr lang="en-US" altLang="zh-TW" sz="8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防腐劑</a:t>
            </a:r>
            <a:endParaRPr lang="zh-TW" altLang="en-US" sz="8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7500" dirty="0" smtClean="0">
                <a:latin typeface="標楷體" pitchFamily="65" charset="-120"/>
                <a:ea typeface="標楷體" pitchFamily="65" charset="-120"/>
              </a:rPr>
              <a:t>不是只有裝進去</a:t>
            </a:r>
            <a:endParaRPr lang="zh-TW" altLang="en-US" sz="7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細菌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214546" y="1500188"/>
            <a:ext cx="5357812" cy="5357812"/>
          </a:xfrm>
        </p:spPr>
      </p:pic>
      <p:sp>
        <p:nvSpPr>
          <p:cNvPr id="5" name="禁止標誌 4"/>
          <p:cNvSpPr/>
          <p:nvPr/>
        </p:nvSpPr>
        <p:spPr>
          <a:xfrm>
            <a:off x="1928794" y="1571612"/>
            <a:ext cx="6000792" cy="528638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防腐重要三步驟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5072074"/>
            <a:ext cx="3214678" cy="12858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5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5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殺菌</a:t>
            </a:r>
            <a:endParaRPr lang="en-US" altLang="zh-TW" sz="5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抽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85926"/>
            <a:ext cx="4786314" cy="50720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1500174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脫氣</a:t>
            </a:r>
            <a:endParaRPr lang="en-US" altLang="zh-TW" sz="5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3286124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密封</a:t>
            </a:r>
            <a:endParaRPr lang="en-US" altLang="zh-TW" sz="5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罐頭捲封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59" y="1589631"/>
            <a:ext cx="6715141" cy="5268369"/>
          </a:xfrm>
          <a:prstGeom prst="rect">
            <a:avLst/>
          </a:prstGeom>
        </p:spPr>
      </p:pic>
      <p:pic>
        <p:nvPicPr>
          <p:cNvPr id="8" name="圖片 7" descr="滅菌釜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78364" y="1428736"/>
            <a:ext cx="6865636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影響罐頭製作因子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1700808"/>
            <a:ext cx="5256584" cy="4625609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原料新鮮度。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50000"/>
              </a:lnSpc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內容物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50000"/>
              </a:lnSpc>
            </a:pP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容器大小與種類。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40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罐頭殺菌方式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556792"/>
            <a:ext cx="4824536" cy="50828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常壓靜置式。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連續迴轉式。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加壓殺菌法。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火焰殺菌法。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瓶裝罐頭殺菌法。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93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罐頭內塗料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-714412" y="1500174"/>
          <a:ext cx="11287204" cy="53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769</Words>
  <Application>Microsoft Office PowerPoint</Application>
  <PresentationFormat>如螢幕大小 (4:3)</PresentationFormat>
  <Paragraphs>85</Paragraphs>
  <Slides>14</Slides>
  <Notes>8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Corbel</vt:lpstr>
      <vt:lpstr>Wingdings</vt:lpstr>
      <vt:lpstr>Wingdings 2</vt:lpstr>
      <vt:lpstr>Wingdings 3</vt:lpstr>
      <vt:lpstr>模組</vt:lpstr>
      <vt:lpstr>1_模組</vt:lpstr>
      <vt:lpstr>罐頭的防腐技術</vt:lpstr>
      <vt:lpstr>關於食品『罐頭』</vt:lpstr>
      <vt:lpstr>防腐?</vt:lpstr>
      <vt:lpstr>非常重要的是…</vt:lpstr>
      <vt:lpstr>不是只有裝進去</vt:lpstr>
      <vt:lpstr>防腐重要三步驟</vt:lpstr>
      <vt:lpstr>影響罐頭製作因子</vt:lpstr>
      <vt:lpstr>罐頭殺菌方式</vt:lpstr>
      <vt:lpstr>罐頭內塗料</vt:lpstr>
      <vt:lpstr>瓶蓋也很重要</vt:lpstr>
      <vt:lpstr>真的沒有防腐劑啦~</vt:lpstr>
      <vt:lpstr>所以結論是…</vt:lpstr>
      <vt:lpstr>參考資料</vt:lpstr>
      <vt:lpstr>報告到此結束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罐頭的防腐技術</dc:title>
  <dc:creator>陳長格</dc:creator>
  <cp:lastModifiedBy>user</cp:lastModifiedBy>
  <cp:revision>57</cp:revision>
  <dcterms:created xsi:type="dcterms:W3CDTF">2015-12-19T17:50:33Z</dcterms:created>
  <dcterms:modified xsi:type="dcterms:W3CDTF">2016-01-06T11:47:37Z</dcterms:modified>
</cp:coreProperties>
</file>