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3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4F9FFC-E2BC-4560-AC15-02C646188A82}" type="datetimeFigureOut">
              <a:rPr lang="zh-TW" altLang="en-US" smtClean="0"/>
              <a:t>2012/12/9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7A116E-69E3-4E86-BAEE-A5CD3890F8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9408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次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7A116E-69E3-4E86-BAEE-A5CD3890F8CC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9445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7A116E-69E3-4E86-BAEE-A5CD3890F8CC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4314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F623-F43B-4206-8F20-977E1CB80BEA}" type="datetimeFigureOut">
              <a:rPr lang="zh-TW" altLang="en-US" smtClean="0"/>
              <a:t>2012/12/9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95E5-1A74-4DD9-AB7F-D1A5B89AB5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5934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F623-F43B-4206-8F20-977E1CB80BEA}" type="datetimeFigureOut">
              <a:rPr lang="zh-TW" altLang="en-US" smtClean="0"/>
              <a:t>2012/12/9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95E5-1A74-4DD9-AB7F-D1A5B89AB5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3962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F623-F43B-4206-8F20-977E1CB80BEA}" type="datetimeFigureOut">
              <a:rPr lang="zh-TW" altLang="en-US" smtClean="0"/>
              <a:t>2012/12/9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95E5-1A74-4DD9-AB7F-D1A5B89AB5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1404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F623-F43B-4206-8F20-977E1CB80BEA}" type="datetimeFigureOut">
              <a:rPr lang="zh-TW" altLang="en-US" smtClean="0"/>
              <a:t>2012/12/9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95E5-1A74-4DD9-AB7F-D1A5B89AB5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818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F623-F43B-4206-8F20-977E1CB80BEA}" type="datetimeFigureOut">
              <a:rPr lang="zh-TW" altLang="en-US" smtClean="0"/>
              <a:t>2012/12/9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95E5-1A74-4DD9-AB7F-D1A5B89AB5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387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F623-F43B-4206-8F20-977E1CB80BEA}" type="datetimeFigureOut">
              <a:rPr lang="zh-TW" altLang="en-US" smtClean="0"/>
              <a:t>2012/12/9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95E5-1A74-4DD9-AB7F-D1A5B89AB5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4676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F623-F43B-4206-8F20-977E1CB80BEA}" type="datetimeFigureOut">
              <a:rPr lang="zh-TW" altLang="en-US" smtClean="0"/>
              <a:t>2012/12/9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95E5-1A74-4DD9-AB7F-D1A5B89AB5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7692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F623-F43B-4206-8F20-977E1CB80BEA}" type="datetimeFigureOut">
              <a:rPr lang="zh-TW" altLang="en-US" smtClean="0"/>
              <a:t>2012/12/9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95E5-1A74-4DD9-AB7F-D1A5B89AB5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3696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F623-F43B-4206-8F20-977E1CB80BEA}" type="datetimeFigureOut">
              <a:rPr lang="zh-TW" altLang="en-US" smtClean="0"/>
              <a:t>2012/12/9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95E5-1A74-4DD9-AB7F-D1A5B89AB5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1621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F623-F43B-4206-8F20-977E1CB80BEA}" type="datetimeFigureOut">
              <a:rPr lang="zh-TW" altLang="en-US" smtClean="0"/>
              <a:t>2012/12/9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95E5-1A74-4DD9-AB7F-D1A5B89AB5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3120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0F623-F43B-4206-8F20-977E1CB80BEA}" type="datetimeFigureOut">
              <a:rPr lang="zh-TW" altLang="en-US" smtClean="0"/>
              <a:t>2012/12/9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95E5-1A74-4DD9-AB7F-D1A5B89AB5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295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0F623-F43B-4206-8F20-977E1CB80BEA}" type="datetimeFigureOut">
              <a:rPr lang="zh-TW" altLang="en-US" smtClean="0"/>
              <a:t>2012/12/9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595E5-1A74-4DD9-AB7F-D1A5B89AB5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7341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zh.wikipedia.org/zh-tw/%E9%A2%A8%E5%8A%9B%E7%99%BC%E9%9B%BB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2"/>
            <a:ext cx="9144000" cy="6853238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656183"/>
          </a:xfrm>
        </p:spPr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以適當科技與風險評估的角度來看風力系統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67544" y="3861048"/>
            <a:ext cx="7304856" cy="2353816"/>
          </a:xfrm>
        </p:spPr>
        <p:txBody>
          <a:bodyPr>
            <a:normAutofit/>
          </a:bodyPr>
          <a:lstStyle/>
          <a:p>
            <a:pPr algn="l"/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班級：車輛三甲</a:t>
            </a:r>
            <a:b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學號：</a:t>
            </a:r>
            <a:r>
              <a:rPr lang="en-US" altLang="zh-TW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49915914</a:t>
            </a:r>
            <a:br>
              <a:rPr lang="en-US" altLang="zh-TW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姓名：李東懋</a:t>
            </a:r>
            <a:b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指導老師：林聰益</a:t>
            </a:r>
          </a:p>
          <a:p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95678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2"/>
            <a:ext cx="9144000" cy="6853238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文獻參考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zh-TW" b="1" dirty="0">
                <a:hlinkClick r:id="rId3"/>
              </a:rPr>
              <a:t>http://</a:t>
            </a:r>
            <a:r>
              <a:rPr lang="en-US" altLang="zh-TW" b="1" dirty="0" smtClean="0">
                <a:hlinkClick r:id="rId3"/>
              </a:rPr>
              <a:t>zh.wikipedia.org/zh-tw</a:t>
            </a:r>
            <a:r>
              <a:rPr lang="en-US" altLang="zh-TW" b="1" dirty="0">
                <a:hlinkClick r:id="rId3"/>
              </a:rPr>
              <a:t>/%</a:t>
            </a:r>
            <a:r>
              <a:rPr lang="en-US" altLang="zh-TW" b="1" dirty="0" smtClean="0">
                <a:hlinkClick r:id="rId3"/>
              </a:rPr>
              <a:t>E9%A2%A8%E5%8A%9B%E7%99%BC%E9%9B%BB</a:t>
            </a:r>
            <a:endParaRPr lang="en-US" altLang="zh-TW" b="1" dirty="0" smtClean="0"/>
          </a:p>
          <a:p>
            <a:pPr algn="just"/>
            <a:endParaRPr lang="en-US" altLang="zh-TW" b="1" dirty="0"/>
          </a:p>
          <a:p>
            <a:pPr algn="just"/>
            <a:r>
              <a:rPr lang="en-US" altLang="zh-TW" b="1" dirty="0"/>
              <a:t>http://ind.ntou.edu.tw/~Energy/energy_group/wind_energy.htm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317424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2"/>
            <a:ext cx="9144000" cy="6853238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目錄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zh-TW" altLang="zh-TW" b="1" kern="100" dirty="0">
                <a:cs typeface="Times New Roman"/>
              </a:rPr>
              <a:t>一、前言</a:t>
            </a:r>
            <a:endParaRPr lang="zh-TW" altLang="zh-TW" sz="2800" b="1" kern="100" dirty="0"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zh-TW" altLang="zh-TW" b="1" kern="100" dirty="0">
                <a:cs typeface="Times New Roman"/>
              </a:rPr>
              <a:t>二、介紹風的來源</a:t>
            </a:r>
            <a:endParaRPr lang="zh-TW" altLang="zh-TW" sz="2800" b="1" kern="100" dirty="0"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zh-TW" altLang="zh-TW" b="1" kern="100" dirty="0">
                <a:cs typeface="Times New Roman"/>
              </a:rPr>
              <a:t>三、風能上的應用</a:t>
            </a:r>
            <a:endParaRPr lang="zh-TW" altLang="zh-TW" sz="2800" b="1" kern="100" dirty="0">
              <a:cs typeface="Times New Roman"/>
            </a:endParaRPr>
          </a:p>
          <a:p>
            <a:pPr marL="0" indent="0">
              <a:buNone/>
            </a:pPr>
            <a:r>
              <a:rPr lang="zh-TW" altLang="zh-TW" b="1" kern="100" dirty="0">
                <a:cs typeface="Times New Roman"/>
              </a:rPr>
              <a:t>四、風力發電</a:t>
            </a:r>
            <a:endParaRPr lang="zh-TW" altLang="zh-TW" sz="2800" b="1" kern="100" dirty="0"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zh-TW" altLang="zh-TW" b="1" kern="100" dirty="0">
                <a:cs typeface="Times New Roman"/>
              </a:rPr>
              <a:t>五、風能應用其發電</a:t>
            </a:r>
            <a:r>
              <a:rPr lang="zh-TW" altLang="zh-TW" b="1" kern="100" dirty="0" smtClean="0">
                <a:cs typeface="Times New Roman"/>
              </a:rPr>
              <a:t>優點</a:t>
            </a:r>
            <a:endParaRPr lang="zh-TW" altLang="zh-TW" sz="2800" b="1" kern="100" dirty="0"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zh-TW" altLang="zh-TW" b="1" kern="100" dirty="0">
                <a:cs typeface="Times New Roman"/>
              </a:rPr>
              <a:t>六</a:t>
            </a:r>
            <a:r>
              <a:rPr lang="zh-TW" altLang="zh-TW" b="1" kern="100" dirty="0" smtClean="0">
                <a:cs typeface="Times New Roman"/>
              </a:rPr>
              <a:t>、</a:t>
            </a:r>
            <a:r>
              <a:rPr lang="zh-TW" altLang="en-US" b="1" kern="100" dirty="0">
                <a:cs typeface="Times New Roman"/>
              </a:rPr>
              <a:t>風能應用其發電缺點</a:t>
            </a:r>
            <a:endParaRPr lang="zh-TW" altLang="zh-TW" sz="2800" b="1" kern="100" dirty="0"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zh-TW" altLang="zh-TW" b="1" kern="100" dirty="0" smtClean="0">
                <a:cs typeface="Times New Roman"/>
              </a:rPr>
              <a:t>七、</a:t>
            </a:r>
            <a:r>
              <a:rPr lang="zh-TW" altLang="en-US" b="1" kern="100" dirty="0" smtClean="0">
                <a:cs typeface="Times New Roman"/>
              </a:rPr>
              <a:t>總結</a:t>
            </a:r>
            <a:endParaRPr lang="en-US" altLang="zh-TW" b="1" kern="100" dirty="0"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zh-TW" altLang="en-US" b="1" kern="100" dirty="0" smtClean="0">
                <a:cs typeface="Times New Roman"/>
              </a:rPr>
              <a:t>八</a:t>
            </a:r>
            <a:r>
              <a:rPr lang="zh-TW" altLang="en-US" sz="2800" b="1" kern="100" dirty="0" smtClean="0">
                <a:cs typeface="Times New Roman"/>
              </a:rPr>
              <a:t>、</a:t>
            </a:r>
            <a:r>
              <a:rPr lang="zh-TW" altLang="en-US" b="1" kern="100" dirty="0" smtClean="0">
                <a:cs typeface="Times New Roman"/>
              </a:rPr>
              <a:t>文獻參考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561384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2"/>
            <a:ext cx="9144000" cy="6853238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前言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4400" kern="100" dirty="0" smtClean="0">
                <a:latin typeface="標楷體"/>
                <a:cs typeface="Times New Roman"/>
              </a:rPr>
              <a:t> </a:t>
            </a:r>
            <a:r>
              <a:rPr lang="zh-TW" altLang="en-US" sz="4400" kern="100" dirty="0" smtClean="0">
                <a:latin typeface="標楷體"/>
                <a:cs typeface="Times New Roman"/>
              </a:rPr>
              <a:t>  </a:t>
            </a:r>
            <a:r>
              <a:rPr lang="zh-TW" altLang="zh-TW" b="1" kern="100" dirty="0" smtClean="0">
                <a:cs typeface="Times New Roman"/>
              </a:rPr>
              <a:t>目前在石油及天然氣及其它能源逐漸枯竭的情況下，人類已開始尋找各式各樣的替代能源：例如太陽能、核能、生質能源、水力等，而本篇所要探討的主題為上述能源其中之一的「風能」</a:t>
            </a:r>
            <a:r>
              <a:rPr lang="zh-TW" altLang="zh-TW" b="1" dirty="0" smtClean="0"/>
              <a:t>，由於</a:t>
            </a:r>
            <a:r>
              <a:rPr lang="zh-TW" altLang="zh-TW" b="1" dirty="0"/>
              <a:t>無污染和可再生的新能源有著看好的發展潛力</a:t>
            </a:r>
            <a:r>
              <a:rPr lang="zh-TW" altLang="zh-TW" b="1" dirty="0" smtClean="0"/>
              <a:t>，</a:t>
            </a:r>
            <a:r>
              <a:rPr lang="zh-TW" altLang="zh-TW" b="1" dirty="0"/>
              <a:t>作為新能源的一部分才重新有了長足的</a:t>
            </a:r>
            <a:r>
              <a:rPr lang="zh-TW" altLang="zh-TW" b="1" dirty="0" smtClean="0"/>
              <a:t>發展</a:t>
            </a:r>
            <a:r>
              <a:rPr lang="zh-TW" altLang="zh-TW" b="1" dirty="0"/>
              <a:t>。</a:t>
            </a:r>
            <a:endParaRPr lang="zh-TW" altLang="zh-TW" b="1" kern="100" dirty="0" smtClean="0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0658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2"/>
            <a:ext cx="9144000" cy="6853238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介紹風的來源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b="1" dirty="0" smtClean="0"/>
              <a:t>         </a:t>
            </a:r>
            <a:r>
              <a:rPr lang="zh-TW" altLang="zh-TW" b="1" dirty="0" smtClean="0"/>
              <a:t>首先</a:t>
            </a:r>
            <a:r>
              <a:rPr lang="zh-TW" altLang="zh-TW" b="1" dirty="0"/>
              <a:t>風的產生，在於地球自轉及太陽熱幅射不均所引起的空氣循環流動，太陽將地表的空氣加溫，空氣受熱膨脹後變輕上升，熱空氣上升冷空氣橫向進入，加溫而上升，作用後造成空氣的流動，而如此造就風的誕生。</a:t>
            </a:r>
          </a:p>
          <a:p>
            <a:pPr marL="0" indent="0">
              <a:buNone/>
            </a:pPr>
            <a:endParaRPr lang="en-US" altLang="zh-TW" b="1" dirty="0" smtClean="0"/>
          </a:p>
          <a:p>
            <a:pPr marL="0" indent="0">
              <a:buNone/>
            </a:pPr>
            <a:r>
              <a:rPr lang="zh-TW" altLang="en-US" b="1" dirty="0"/>
              <a:t> </a:t>
            </a:r>
            <a:r>
              <a:rPr lang="zh-TW" altLang="en-US" b="1" dirty="0" smtClean="0"/>
              <a:t>        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125943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370"/>
            <a:ext cx="9144000" cy="6853238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b="1" dirty="0">
                <a:latin typeface="標楷體" pitchFamily="65" charset="-120"/>
                <a:ea typeface="標楷體" pitchFamily="65" charset="-120"/>
              </a:rPr>
              <a:t>風能上的</a:t>
            </a:r>
            <a:r>
              <a:rPr lang="zh-TW" altLang="zh-TW" b="1" dirty="0" smtClean="0">
                <a:latin typeface="標楷體" pitchFamily="65" charset="-120"/>
                <a:ea typeface="標楷體" pitchFamily="65" charset="-120"/>
              </a:rPr>
              <a:t>應用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/>
              <a:t>         </a:t>
            </a:r>
            <a:r>
              <a:rPr lang="zh-TW" altLang="zh-TW" b="1" dirty="0" smtClean="0"/>
              <a:t>風能</a:t>
            </a:r>
            <a:r>
              <a:rPr lang="zh-TW" altLang="zh-TW" b="1" dirty="0"/>
              <a:t>是目前世界上相當廣泛使用的環保替代能源，早在</a:t>
            </a:r>
            <a:r>
              <a:rPr lang="en-US" altLang="zh-TW" b="1" dirty="0"/>
              <a:t>13</a:t>
            </a:r>
            <a:r>
              <a:rPr lang="zh-TW" altLang="zh-TW" b="1" dirty="0"/>
              <a:t>世紀歐洲人就已經想出利用風車帶動研磨機研磨小麥，或是運行抽水水車；在</a:t>
            </a:r>
            <a:r>
              <a:rPr lang="en-US" altLang="zh-TW" b="1" dirty="0"/>
              <a:t>19</a:t>
            </a:r>
            <a:r>
              <a:rPr lang="zh-TW" altLang="zh-TW" b="1" dirty="0"/>
              <a:t>世紀末期，</a:t>
            </a:r>
            <a:r>
              <a:rPr lang="en-US" altLang="zh-TW" b="1" dirty="0"/>
              <a:t>Western Wind</a:t>
            </a:r>
            <a:r>
              <a:rPr lang="zh-TW" altLang="zh-TW" b="1" dirty="0"/>
              <a:t>工業集團成立，開始量產風力發電機，目前也是全球最大的風力發電機製造廠商。</a:t>
            </a:r>
          </a:p>
          <a:p>
            <a:pPr marL="0" indent="0">
              <a:buNone/>
            </a:pPr>
            <a:endParaRPr lang="zh-TW" altLang="zh-TW" b="1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0170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2"/>
            <a:ext cx="9144000" cy="6853238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風力發電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b="1" dirty="0" smtClean="0"/>
              <a:t>         </a:t>
            </a:r>
            <a:r>
              <a:rPr lang="zh-TW" altLang="zh-TW" b="1" dirty="0" smtClean="0"/>
              <a:t>依</a:t>
            </a:r>
            <a:r>
              <a:rPr lang="zh-TW" altLang="zh-TW" b="1" dirty="0"/>
              <a:t>台灣在風力發電的發展情況來看</a:t>
            </a:r>
            <a:r>
              <a:rPr lang="zh-TW" altLang="zh-TW" b="1" dirty="0" smtClean="0"/>
              <a:t>，</a:t>
            </a:r>
            <a:r>
              <a:rPr lang="zh-TW" altLang="zh-TW" b="1" dirty="0"/>
              <a:t>例如苗栗縣</a:t>
            </a:r>
            <a:r>
              <a:rPr lang="zh-TW" altLang="zh-TW" b="1" dirty="0" smtClean="0"/>
              <a:t>後龍、</a:t>
            </a:r>
            <a:r>
              <a:rPr lang="zh-TW" altLang="en-US" b="1" dirty="0" smtClean="0"/>
              <a:t>竹南</a:t>
            </a:r>
            <a:r>
              <a:rPr lang="zh-TW" altLang="zh-TW" b="1" dirty="0" smtClean="0"/>
              <a:t>鎮好望角設置了風力</a:t>
            </a:r>
            <a:r>
              <a:rPr lang="zh-TW" altLang="zh-TW" b="1" dirty="0"/>
              <a:t>發電機，其結構由風車翼、變矩裝置、加速器、方向控制用小風車、發電機等組成</a:t>
            </a:r>
            <a:r>
              <a:rPr lang="zh-TW" altLang="zh-TW" b="1" dirty="0" smtClean="0"/>
              <a:t>，其中</a:t>
            </a:r>
            <a:r>
              <a:rPr lang="zh-TW" altLang="zh-TW" b="1" dirty="0"/>
              <a:t>以後龍的發電總裝置容量達</a:t>
            </a:r>
            <a:r>
              <a:rPr lang="en-US" altLang="zh-TW" b="1" dirty="0"/>
              <a:t>4.2</a:t>
            </a:r>
            <a:r>
              <a:rPr lang="zh-TW" altLang="zh-TW" b="1" dirty="0"/>
              <a:t>萬瓩，也是全台容量最大的風場，吸引不少人前往探訪</a:t>
            </a:r>
            <a:r>
              <a:rPr lang="zh-TW" altLang="zh-TW" b="1" dirty="0" smtClean="0"/>
              <a:t>，加上</a:t>
            </a:r>
            <a:r>
              <a:rPr lang="zh-TW" altLang="zh-TW" b="1" dirty="0"/>
              <a:t>海線鐵路從山下行經面臨寬闊的台灣海峽，形成美不勝收的景緻，成為欣賞風力發電機最佳景點之一。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377680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2"/>
            <a:ext cx="9144000" cy="6853238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>
                <a:latin typeface="標楷體" pitchFamily="65" charset="-120"/>
                <a:ea typeface="標楷體" pitchFamily="65" charset="-120"/>
              </a:rPr>
              <a:t>風能應用其發電</a:t>
            </a:r>
            <a:r>
              <a:rPr lang="zh-TW" altLang="zh-TW" b="1" dirty="0" smtClean="0">
                <a:latin typeface="標楷體" pitchFamily="65" charset="-120"/>
                <a:ea typeface="標楷體" pitchFamily="65" charset="-120"/>
              </a:rPr>
              <a:t>優點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zh-TW" b="1" dirty="0" smtClean="0"/>
              <a:t>優點</a:t>
            </a:r>
            <a:endParaRPr lang="en-US" altLang="zh-TW" b="1" dirty="0" smtClean="0"/>
          </a:p>
          <a:p>
            <a:pPr lvl="0"/>
            <a:r>
              <a:rPr lang="zh-TW" altLang="zh-TW" b="1" dirty="0" smtClean="0"/>
              <a:t>風</a:t>
            </a:r>
            <a:r>
              <a:rPr lang="zh-TW" altLang="en-US" b="1" dirty="0" smtClean="0"/>
              <a:t>力發電</a:t>
            </a:r>
            <a:r>
              <a:rPr lang="zh-TW" altLang="zh-TW" b="1" dirty="0" smtClean="0"/>
              <a:t>多</a:t>
            </a:r>
            <a:r>
              <a:rPr lang="zh-TW" altLang="zh-TW" b="1" dirty="0"/>
              <a:t>為立體化設施，</a:t>
            </a:r>
            <a:r>
              <a:rPr lang="zh-TW" altLang="zh-TW" b="1" dirty="0" smtClean="0"/>
              <a:t>大量生產</a:t>
            </a:r>
            <a:r>
              <a:rPr lang="zh-TW" altLang="zh-TW" b="1" dirty="0"/>
              <a:t>降低成本</a:t>
            </a:r>
            <a:r>
              <a:rPr lang="zh-TW" altLang="zh-TW" b="1" dirty="0" smtClean="0"/>
              <a:t>，</a:t>
            </a:r>
            <a:r>
              <a:rPr lang="zh-TW" altLang="zh-TW" b="1" dirty="0"/>
              <a:t>對陸地和生態的破壞較低</a:t>
            </a:r>
            <a:r>
              <a:rPr lang="zh-TW" altLang="zh-TW" b="1" dirty="0" smtClean="0"/>
              <a:t>。</a:t>
            </a:r>
            <a:endParaRPr lang="en-US" altLang="zh-TW" b="1" dirty="0" smtClean="0"/>
          </a:p>
          <a:p>
            <a:r>
              <a:rPr lang="zh-TW" altLang="en-US" b="1" dirty="0"/>
              <a:t>為</a:t>
            </a:r>
            <a:r>
              <a:rPr lang="zh-TW" altLang="zh-TW" b="1" dirty="0" smtClean="0"/>
              <a:t>可</a:t>
            </a:r>
            <a:r>
              <a:rPr lang="zh-TW" altLang="zh-TW" b="1" dirty="0"/>
              <a:t>再生能源，空氣污染及碳</a:t>
            </a:r>
            <a:r>
              <a:rPr lang="zh-TW" altLang="zh-TW" b="1" dirty="0" smtClean="0"/>
              <a:t>排放少，環境成本低，且</a:t>
            </a:r>
            <a:r>
              <a:rPr lang="zh-TW" altLang="zh-TW" b="1" dirty="0"/>
              <a:t>取用</a:t>
            </a:r>
            <a:r>
              <a:rPr lang="zh-TW" altLang="zh-TW" b="1" dirty="0" smtClean="0"/>
              <a:t>不盡</a:t>
            </a:r>
            <a:r>
              <a:rPr lang="zh-TW" altLang="en-US" b="1" dirty="0"/>
              <a:t>節約</a:t>
            </a:r>
            <a:r>
              <a:rPr lang="zh-TW" altLang="en-US" b="1" dirty="0" smtClean="0"/>
              <a:t>能源。</a:t>
            </a:r>
            <a:endParaRPr lang="en-US" altLang="zh-TW" b="1" dirty="0" smtClean="0"/>
          </a:p>
          <a:p>
            <a:r>
              <a:rPr lang="zh-TW" altLang="en-US" b="1" dirty="0"/>
              <a:t>為</a:t>
            </a:r>
            <a:r>
              <a:rPr lang="zh-TW" altLang="zh-TW" b="1" dirty="0" smtClean="0"/>
              <a:t>分散式</a:t>
            </a:r>
            <a:r>
              <a:rPr lang="zh-TW" altLang="zh-TW" b="1" dirty="0"/>
              <a:t>發電，</a:t>
            </a:r>
            <a:r>
              <a:rPr lang="zh-TW" altLang="zh-TW" b="1" dirty="0" smtClean="0"/>
              <a:t>沒有過於</a:t>
            </a:r>
            <a:r>
              <a:rPr lang="zh-TW" altLang="zh-TW" b="1" dirty="0"/>
              <a:t>集中的風險</a:t>
            </a:r>
            <a:r>
              <a:rPr lang="zh-TW" altLang="zh-TW" b="1" dirty="0" smtClean="0"/>
              <a:t>。</a:t>
            </a:r>
            <a:endParaRPr lang="en-US" altLang="zh-TW" b="1" dirty="0" smtClean="0"/>
          </a:p>
          <a:p>
            <a:r>
              <a:rPr lang="zh-TW" altLang="en-US" b="1" dirty="0" smtClean="0"/>
              <a:t>無須長途運輸且就地可取。</a:t>
            </a:r>
            <a:endParaRPr lang="en-US" altLang="zh-TW" b="1" dirty="0" smtClean="0"/>
          </a:p>
          <a:p>
            <a:pPr lvl="0"/>
            <a:r>
              <a:rPr lang="zh-TW" altLang="en-US" b="1" dirty="0"/>
              <a:t>為</a:t>
            </a:r>
            <a:r>
              <a:rPr lang="zh-TW" altLang="zh-TW" b="1" dirty="0" smtClean="0"/>
              <a:t>再生</a:t>
            </a:r>
            <a:r>
              <a:rPr lang="zh-TW" altLang="zh-TW" b="1" dirty="0"/>
              <a:t>能源</a:t>
            </a:r>
            <a:r>
              <a:rPr lang="zh-TW" altLang="zh-TW" b="1" dirty="0" smtClean="0"/>
              <a:t>中具有</a:t>
            </a:r>
            <a:r>
              <a:rPr lang="zh-TW" altLang="zh-TW" b="1" dirty="0"/>
              <a:t>經濟</a:t>
            </a:r>
            <a:r>
              <a:rPr lang="zh-TW" altLang="zh-TW" b="1" dirty="0" smtClean="0"/>
              <a:t>競爭及發展潛力</a:t>
            </a:r>
            <a:r>
              <a:rPr lang="zh-TW" altLang="en-US" b="1" dirty="0" smtClean="0"/>
              <a:t>。</a:t>
            </a:r>
            <a:endParaRPr lang="en-US" altLang="zh-TW" b="1" dirty="0" smtClean="0"/>
          </a:p>
          <a:p>
            <a:endParaRPr lang="en-US" altLang="zh-TW" dirty="0" smtClean="0"/>
          </a:p>
          <a:p>
            <a:endParaRPr lang="zh-TW" altLang="zh-TW" dirty="0"/>
          </a:p>
          <a:p>
            <a:pPr lvl="0"/>
            <a:endParaRPr lang="zh-TW" altLang="zh-TW" dirty="0"/>
          </a:p>
          <a:p>
            <a:endParaRPr lang="zh-TW" altLang="zh-TW" dirty="0"/>
          </a:p>
        </p:txBody>
      </p:sp>
    </p:spTree>
    <p:extLst>
      <p:ext uri="{BB962C8B-B14F-4D97-AF65-F5344CB8AC3E}">
        <p14:creationId xmlns:p14="http://schemas.microsoft.com/office/powerpoint/2010/main" val="966740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2"/>
            <a:ext cx="9144000" cy="6853238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風能應用其發電缺點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zh-TW" b="1" dirty="0" smtClean="0"/>
              <a:t>發電會</a:t>
            </a:r>
            <a:r>
              <a:rPr lang="zh-TW" altLang="en-US" b="1" dirty="0" smtClean="0"/>
              <a:t>有</a:t>
            </a:r>
            <a:r>
              <a:rPr lang="zh-TW" altLang="zh-TW" b="1" dirty="0" smtClean="0"/>
              <a:t>龐大的</a:t>
            </a:r>
            <a:r>
              <a:rPr lang="zh-TW" altLang="zh-TW" b="1" dirty="0"/>
              <a:t>噪音</a:t>
            </a:r>
            <a:r>
              <a:rPr lang="zh-TW" altLang="zh-TW" b="1" dirty="0" smtClean="0"/>
              <a:t>，</a:t>
            </a:r>
            <a:r>
              <a:rPr lang="zh-TW" altLang="en-US" b="1" dirty="0" smtClean="0"/>
              <a:t>需</a:t>
            </a:r>
            <a:r>
              <a:rPr lang="zh-TW" altLang="zh-TW" b="1" dirty="0" smtClean="0"/>
              <a:t>要找空曠地方</a:t>
            </a:r>
            <a:r>
              <a:rPr lang="zh-TW" altLang="zh-TW" b="1" dirty="0"/>
              <a:t>來興建或等待低噪音機種普及。</a:t>
            </a:r>
          </a:p>
          <a:p>
            <a:r>
              <a:rPr lang="zh-TW" altLang="zh-TW" b="1" dirty="0"/>
              <a:t>大量土地興建風力發電場，才可以生產比較多的</a:t>
            </a:r>
            <a:r>
              <a:rPr lang="zh-TW" altLang="zh-TW" b="1" dirty="0" smtClean="0"/>
              <a:t>能源</a:t>
            </a:r>
            <a:r>
              <a:rPr lang="zh-TW" altLang="en-US" b="1" dirty="0" smtClean="0"/>
              <a:t>，變成土地利用價值降低。</a:t>
            </a:r>
            <a:endParaRPr lang="en-US" altLang="zh-TW" b="1" dirty="0" smtClean="0"/>
          </a:p>
          <a:p>
            <a:r>
              <a:rPr lang="zh-TW" altLang="en-US" b="1" dirty="0"/>
              <a:t>轉換效率</a:t>
            </a:r>
            <a:r>
              <a:rPr lang="zh-TW" altLang="en-US" b="1" dirty="0" smtClean="0"/>
              <a:t>差，理論上葉片氣動轉換極限效率為</a:t>
            </a:r>
            <a:r>
              <a:rPr lang="en-US" altLang="zh-TW" b="1" dirty="0" smtClean="0"/>
              <a:t>59.3%</a:t>
            </a:r>
            <a:r>
              <a:rPr lang="zh-TW" altLang="en-US" b="1" dirty="0" smtClean="0"/>
              <a:t>。大多數葉片轉換效率約在</a:t>
            </a:r>
            <a:r>
              <a:rPr lang="en-US" altLang="zh-TW" b="1" dirty="0" smtClean="0"/>
              <a:t>30~45%</a:t>
            </a:r>
          </a:p>
          <a:p>
            <a:r>
              <a:rPr lang="zh-TW" altLang="zh-TW" b="1" dirty="0"/>
              <a:t>風力有間歇性，許多地區風力不穩定，風力和風向時常改變，能量無法集中。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86646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2"/>
            <a:ext cx="9144000" cy="6853238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總結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b="1" dirty="0" smtClean="0"/>
              <a:t>         以目前台灣的地理環境與氣候來說，風力發電是可行發展的，雖然風力發電的轉換效率不高，但由於風力發電和太陽能是取之不盡、用之不竭的再生能源，在未來的發展是有相當進步的空間，相信可以慢慢取代台灣的非再生能源</a:t>
            </a:r>
            <a:r>
              <a:rPr lang="zh-TW" altLang="en-US" b="1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66217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616</Words>
  <Application>Microsoft Office PowerPoint</Application>
  <PresentationFormat>如螢幕大小 (4:3)</PresentationFormat>
  <Paragraphs>44</Paragraphs>
  <Slides>10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Office 佈景主題</vt:lpstr>
      <vt:lpstr>以適當科技與風險評估的角度來看風力系統</vt:lpstr>
      <vt:lpstr>目錄</vt:lpstr>
      <vt:lpstr>前言</vt:lpstr>
      <vt:lpstr>介紹風的來源</vt:lpstr>
      <vt:lpstr>風能上的應用</vt:lpstr>
      <vt:lpstr>風力發電</vt:lpstr>
      <vt:lpstr>風能應用其發電優點</vt:lpstr>
      <vt:lpstr>風能應用其發電缺點</vt:lpstr>
      <vt:lpstr>總結</vt:lpstr>
      <vt:lpstr>文獻參考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以適當科技與風險評估的角度來看風力系統</dc:title>
  <dc:creator>淑梅</dc:creator>
  <cp:lastModifiedBy>Glane Lin</cp:lastModifiedBy>
  <cp:revision>28</cp:revision>
  <dcterms:created xsi:type="dcterms:W3CDTF">2012-11-24T15:08:19Z</dcterms:created>
  <dcterms:modified xsi:type="dcterms:W3CDTF">2012-12-09T05:45:21Z</dcterms:modified>
</cp:coreProperties>
</file>