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1407" autoAdjust="0"/>
  </p:normalViewPr>
  <p:slideViewPr>
    <p:cSldViewPr>
      <p:cViewPr varScale="1">
        <p:scale>
          <a:sx n="98" d="100"/>
          <a:sy n="98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238D9-9960-4B4D-AF95-884B96390CF5}" type="datetimeFigureOut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166D5-569E-4B11-AB37-9CC89C41DB2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http://www.internet-recordor.com.tw/crime.html</a:t>
            </a:r>
          </a:p>
          <a:p>
            <a:r>
              <a:rPr lang="en-US" altLang="zh-TW" dirty="0" smtClean="0"/>
              <a:t>http://www.epochtimes.com/b5/3/6/29/n335535.htm</a:t>
            </a:r>
          </a:p>
          <a:p>
            <a:r>
              <a:rPr lang="en-US" altLang="zh-TW" dirty="0" smtClean="0"/>
              <a:t>http://test.is8382.com/moj/icp_2_1.html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http://eteacher.edu.tw/Read.aspx?PostID=11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http://www.atlaspost.com/landmark-7544957.htm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5A2-7C51-49F7-BB0C-14F39AE727CA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DFAA-77E8-44F7-83C9-B7E43CDF61E3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69E23-C0CA-423A-86FF-6BBBB6031F8B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D7EF4C34-DB1F-4774-8841-FBF4759E5412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FA80-6D4B-4766-87F7-1357290C5022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7F28-D9A0-4995-9722-4FF5F4027449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0C25-A37A-4A86-BDDA-B052219A98BD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A629-7372-4A3C-9CEE-D5C0C41DB19D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8E51D-9EFF-4C83-850F-EE14EF67AC17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18538-1455-4EB2-8C11-8D52941A3B17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7317-21C2-443A-AB11-5EEF64DB16A7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8A832B65-3ED3-4BF6-912E-B7D7123D9C29}" type="datetime1">
              <a:rPr lang="zh-TW" altLang="en-US" smtClean="0"/>
              <a:t>2011/11/20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0E26192-7EA7-4300-A661-B4D176C3A84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538286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工程與社會專題</a:t>
            </a:r>
            <a:endParaRPr lang="zh-TW" altLang="en-US" sz="60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3286694"/>
            <a:ext cx="4856584" cy="934394"/>
          </a:xfrm>
        </p:spPr>
        <p:txBody>
          <a:bodyPr/>
          <a:lstStyle/>
          <a:p>
            <a:r>
              <a:rPr lang="zh-TW" altLang="en-US" sz="4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組別：第二組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555776" y="1556792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網路犯罪問題探討</a:t>
            </a:r>
            <a:endParaRPr lang="zh-TW" altLang="en-US" sz="32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148064" y="4581128"/>
            <a:ext cx="38164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組員：蕭守成  李承翰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林家豐  饒展榕  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周冠丞  黃敬哲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黃冠文  葉錦誠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每當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社會上出現違反道德事件，網友常以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人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肉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搜索票，搜尋當事人的個人資料。即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便是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當事人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罪大惡極，但當事人仍擁有憲法所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保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障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的隱私權。請問此人肉搜索是否觸擊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侵犯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他人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隱私？</a:t>
            </a:r>
            <a:endParaRPr lang="zh-TW" altLang="en-US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人肉搜索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017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   是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一種以網際網路為媒介，部分基於用人工方式對搜尋引擎所提供資訊逐個辨別真偽，部分又基於通過匿名知情人公開資料的方式搜集資訊，以尋找人物或者事件真相的群眾運動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   然而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，在新修正的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個人資料保護法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中，並未將「個人」排除在個人資料保護法適用的主體之外，個人在網路上涉及他人個人資料利用的行為，也可能有違反個人資料保護法的問題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個人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資料保護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法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：「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個人資料：指自然人之姓名、出生年月日、國民身分證統一編號、護照號碼、特徵、指紋、婚姻、家庭、教育、職業、病歷、醫療、基因、性生活、健康檢查、犯罪前科、聯絡方式、財務情況、社會活動及其他得以直接或間接方式識別該個人之資料。」</a:t>
            </a:r>
            <a:br>
              <a:rPr lang="zh-TW" altLang="en-US" sz="22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endParaRPr lang="en-US" altLang="zh-TW" sz="2200" dirty="0" smtClean="0"/>
          </a:p>
          <a:p>
            <a:pPr>
              <a:buNone/>
            </a:pP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2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2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網路購物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的虛擬店面，解決了實體店面的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昂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貴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需求，並且增進了賣家許多商機，但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網路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購物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衍生出許多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問題</a:t>
            </a:r>
            <a:endParaRPr lang="zh-TW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我們有什麼樣的管道與方式解決問題？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交易前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要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先了解拍賣網站的拍賣流程、買家與賣家相互應有的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責任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義務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事先查明賣家是否通過拍賣網站的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認證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及其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信用評價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交易歷史紀錄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仔細閱讀拍賣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商品說明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，並確認商品保存狀況。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多利用電話、電子郵件或網路提問方式，與交易對象聯繫，仔 細觀察交易對象的態度是否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誠實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隨時注意拍賣網站的公告，掌握最新網路拍賣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交易現況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避免跨國間交易，以免發生國與國間法律不能適用問題。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切勿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貪圖小利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，購買與市價顯不相當的商品，以免受騙上當，買到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仿冒品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贓物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切勿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私下交易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，透過拍賣網站完成交易，才能留下紀錄，作為交易憑證，以免發生糾紛時，拿不出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交易證據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保留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交易過程中所有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證據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匯款紀錄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，以便事後追查。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選擇較安全的付費方式，如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當面交易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貨到付款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交易過程中發生糾紛，應先尋求拍賣網站的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申訴管道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，要求仲裁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與交易對象先確認交貨日期，及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如何處理退貨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為了避免額外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支出，交易總金額應含運費及特殊費用。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絕不要提供自己的身分證號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信用卡號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私人聯絡方式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等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資料給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交易對象。 </a:t>
            </a:r>
          </a:p>
          <a:p>
            <a:endParaRPr lang="zh-TW" altLang="en-US" sz="20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交易時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由於網路犯罪具有匿名性、智慧性、普遍性、偵查困難及犯罪客體多樣化的特性， 網路科技犯罪之偵查、蒐證均需使用高科技之工具與設備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，受害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之後相關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被害證據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被害人儘量蒐集後報警處理。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如發現網路拍賣商品侵害了他人著作、商標、專利或智慧財產 權，應立即向拍賣網站或警方舉發，請求撤銷該商品買賣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如不幸遭遇網路拍賣詐欺，請檢具相關資料（如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網頁內容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匯款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紀錄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雙方聯絡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方式等），就近至各轄區警察局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電腦犯罪組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報案。 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15</a:t>
            </a:fld>
            <a:endParaRPr lang="zh-TW" altLang="en-US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1080000" y="720000"/>
            <a:ext cx="2880000" cy="720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被害處理方法</a:t>
            </a: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http://www.internet-recordor.com.tw/crime.html</a:t>
            </a: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http://www.epochtimes.com/b5/3/6/29/n335535.htm</a:t>
            </a: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http://test.is8382.com/moj/icp_2_1.html</a:t>
            </a:r>
            <a:endParaRPr lang="zh-TW" altLang="en-US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http://eteacher.edu.tw/Read.aspx?PostID=11</a:t>
            </a:r>
            <a:endParaRPr lang="zh-TW" altLang="en-US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http://www.atlaspost.com/landmark-7544957.htm</a:t>
            </a:r>
            <a:endParaRPr lang="zh-TW" altLang="en-US" sz="22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16</a:t>
            </a:fld>
            <a:endParaRPr lang="zh-TW" altLang="en-US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在台灣何種行為構成網路犯罪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>
              <a:buNone/>
            </a:pP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列舉三項構成網路犯罪的行為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且</a:t>
            </a: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該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如何預防三項網路犯罪行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>
              <a:buNone/>
            </a:pPr>
            <a:endParaRPr lang="zh-TW" altLang="en-US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圖片 3" descr="網路犯罪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3356992"/>
            <a:ext cx="2088232" cy="2938993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何謂網路犯罪</a:t>
            </a:r>
            <a:endParaRPr lang="zh-TW" altLang="en-US" sz="32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法務部官員表示，所謂「網路犯罪」是指透過網路架構的特性，包括網際網路的跨國性、無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距離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限制、隱密性、無實體化及匿名性所實施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的犯罪行為。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法務部的統計中，「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利用網路散怖或販賣猥褻圖文影片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利用網路媒介色情交易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利用網路發表不法言論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虛設購物網站詐取訂購貨款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利用網路侵犯著作財產權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利用網路煽惑他人犯罪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利用網路冒名濫發或偷窺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電子郵件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利用網路散佈電腦病毒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」、「</a:t>
            </a:r>
            <a:r>
              <a:rPr lang="zh-TW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駭客入侵網路銀行盜領案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」等十一種態樣，都是常見的網路犯罪，其中又以</a:t>
            </a:r>
            <a:r>
              <a:rPr lang="zh-TW" altLang="zh-TW" sz="2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網路色情</a:t>
            </a: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是最普遍的犯罪樣式。</a:t>
            </a:r>
          </a:p>
          <a:p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網路犯罪行為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教唆他人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犯罪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如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「軍火教父」網站公然販售槍枝、大學生利用學校網路「教人製造炸彈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」。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網路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詐欺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如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網路購物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詐欺、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網路交友詐欺、網路虛設行號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詐欺、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網路金光黨詐欺、金融卡匯款方式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詐欺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等。 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駭客侵入與散佈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電腦病毒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如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截取其他個人隱私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資料、金融犯罪、木馬程式、窺伺資料、破壞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移植、駭客大戰、散佈電腦病毒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等。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0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b="1" dirty="0" smtClean="0"/>
              <a:t/>
            </a:r>
            <a:br>
              <a:rPr lang="zh-TW" altLang="en-US" sz="2400" b="1" dirty="0" smtClean="0"/>
            </a:b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預防網路犯罪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8632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教唆他人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犯罪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避免一時好玩，就隨意在網路上發布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「教人製造炸彈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」，雖然只是提供討論，沒有教唆的意圖，但這已經構成網路犯罪了。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網路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詐欺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網路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拍賣購物，應多注意賣家刊登之廣告物品背景，與賣家聯繫時，儘可能以有線電話聯繫，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防止人頭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電話詐騙。儘可能多掌握賣家的個人資訊，以防制買賣紛爭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駭客侵入與散佈</a:t>
            </a:r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電腦病毒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使用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電腦連接網際網路後，如長時間未使用時，應關閉連線以防杜駭客嘗試性入侵。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/>
              <a:t>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勿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開啟來路不明電子信件或下載其附件；收到友人之電子信件，仍應注意信件標題，若該標題顯與友人平日來信有異請勿開啟。因電腦若受到敵意攻擊，會以友人之名義寄送。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現在網路資訊發達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、資源豐富，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如何判斷該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資訊是否屬實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，並且如何正確的使用此資源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>
              <a:buNone/>
            </a:pP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不至於構成網路犯罪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77800"/>
          </a:xfrm>
        </p:spPr>
        <p:txBody>
          <a:bodyPr>
            <a:normAutofit/>
          </a:bodyPr>
          <a:lstStyle/>
          <a:p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信賴較知名網站</a:t>
            </a:r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600" b="1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即透過學校或圖書館許可的連結來蒐集資料，而不是以瀏覽搜尋引擎作為資訊來源。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常上謠言查證網站</a:t>
            </a:r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600" b="1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國內目前也有類似網頁，如衛生署網頁便可供查詢不實的廣告謠言。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透過可信度較高的大眾媒介進行追蹤報導</a:t>
            </a:r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600" b="1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國內目前有東森電視台的「網路追追追」節目，對網路上散佈的不實謠言進行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查證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網路討論區的自律</a:t>
            </a:r>
            <a:r>
              <a:rPr lang="zh-TW" altLang="en-US" sz="26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600" b="1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討論區的管理機制，如</a:t>
            </a:r>
            <a:r>
              <a:rPr lang="en-US" altLang="zh-TW" sz="2000" dirty="0" err="1" smtClean="0">
                <a:latin typeface="標楷體" pitchFamily="65" charset="-120"/>
                <a:ea typeface="標楷體" pitchFamily="65" charset="-120"/>
              </a:rPr>
              <a:t>bbs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版主或站長，應有自律自覺，並擔任第一線防堵角色。</a:t>
            </a:r>
            <a:br>
              <a:rPr lang="zh-TW" altLang="en-US" sz="2000" dirty="0" smtClean="0">
                <a:latin typeface="標楷體" pitchFamily="65" charset="-120"/>
                <a:ea typeface="標楷體" pitchFamily="65" charset="-120"/>
              </a:rPr>
            </a:b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依據中華民國憲法，人民有言論自由，但為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何網友在網路討論區發言，卻涉及違法，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請問該網友可能涉及什麼樣的法律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並且對於此法以及人民的言論做出分析比較</a:t>
            </a:r>
            <a:endParaRPr lang="zh-TW" altLang="en-US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分析比較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01736"/>
          </a:xfrm>
        </p:spPr>
        <p:txBody>
          <a:bodyPr>
            <a:normAutofit/>
          </a:bodyPr>
          <a:lstStyle/>
          <a:p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言論自由</a:t>
            </a:r>
            <a:endParaRPr lang="en-US" altLang="zh-TW" sz="24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按照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自己的意願在公領域自由地發表言論以及聽取他人陳述意見的權利。近來，它通常被理解為包含了充分的表述的自由，包括了創作及發佈電影、照片、歌曲、舞蹈及其它各種形式的富有表現力的資訊。</a:t>
            </a:r>
          </a:p>
          <a:p>
            <a:pPr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言論自由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通常被認為是現代民主中一個不可或缺的概念，在這概念下，它被認為不應受到政府的審查。然而國家可能仍然處罰某些具有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破壞性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的表達的類型，如明顯地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煽惑叛亂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誹謗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發佈與國家安全相關的秘密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等等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恐嚇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危害安全</a:t>
            </a:r>
            <a:r>
              <a:rPr lang="zh-TW" altLang="zh-TW" sz="2400" b="1" dirty="0" smtClean="0">
                <a:latin typeface="標楷體" pitchFamily="65" charset="-120"/>
                <a:ea typeface="標楷體" pitchFamily="65" charset="-120"/>
              </a:rPr>
              <a:t>罪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/>
              <a:t>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項刑事罪行，犯此罪者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罪犯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可能沒有向對方動粗，可能沒有行使暴力行動，只是語言上威脅受害者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對方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，有死亡威脅或傷害當事人或其家族、公司、財產權等。包括死亡威脅、詐彈威脅、自殺等。</a:t>
            </a: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273</TotalTime>
  <Words>1509</Words>
  <Application>Microsoft Office PowerPoint</Application>
  <PresentationFormat>如螢幕大小 (4:3)</PresentationFormat>
  <Paragraphs>130</Paragraphs>
  <Slides>16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暗香撲面</vt:lpstr>
      <vt:lpstr>工程與社會專題</vt:lpstr>
      <vt:lpstr>議題一</vt:lpstr>
      <vt:lpstr>何謂網路犯罪</vt:lpstr>
      <vt:lpstr>網路犯罪行為</vt:lpstr>
      <vt:lpstr>預防網路犯罪</vt:lpstr>
      <vt:lpstr>議題二</vt:lpstr>
      <vt:lpstr>投影片 7</vt:lpstr>
      <vt:lpstr>議題三</vt:lpstr>
      <vt:lpstr>分析比較</vt:lpstr>
      <vt:lpstr>議題四</vt:lpstr>
      <vt:lpstr>人肉搜索</vt:lpstr>
      <vt:lpstr>議題五</vt:lpstr>
      <vt:lpstr>交易前</vt:lpstr>
      <vt:lpstr>交易時</vt:lpstr>
      <vt:lpstr>投影片 15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Jason</dc:creator>
  <cp:lastModifiedBy>Jason</cp:lastModifiedBy>
  <cp:revision>53</cp:revision>
  <dcterms:created xsi:type="dcterms:W3CDTF">2011-11-20T03:26:54Z</dcterms:created>
  <dcterms:modified xsi:type="dcterms:W3CDTF">2011-11-20T08:00:31Z</dcterms:modified>
</cp:coreProperties>
</file>