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7DE56-1EF6-415B-9E08-0EA4CCEE82DE}" type="datetimeFigureOut">
              <a:rPr lang="zh-TW" altLang="en-US" smtClean="0"/>
              <a:t>2015/11/20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2B93-19C2-46E0-8F6D-5682B57BE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63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2B93-19C2-46E0-8F6D-5682B57BE1E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52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47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21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69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47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54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24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8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21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37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34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87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52026-2D70-4062-B87B-F073D0ECBDA8}" type="datetimeFigureOut">
              <a:rPr lang="zh-TW" altLang="en-US" smtClean="0"/>
              <a:t>2015/11/20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31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36512" y="2544366"/>
            <a:ext cx="4896544" cy="3908969"/>
          </a:xfrm>
          <a:solidFill>
            <a:srgbClr val="21496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zh-TW" altLang="en-US" sz="5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第七組</a:t>
            </a:r>
            <a:r>
              <a:rPr lang="en-US" altLang="zh-TW" sz="5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組員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江羿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蓁  呂駿  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吳眉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芬  沈裕棊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黃咨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菱  李浩銘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郭俊佑</a:t>
            </a:r>
          </a:p>
        </p:txBody>
      </p:sp>
      <p:cxnSp>
        <p:nvCxnSpPr>
          <p:cNvPr id="9" name="直線接點 8"/>
          <p:cNvCxnSpPr/>
          <p:nvPr/>
        </p:nvCxnSpPr>
        <p:spPr>
          <a:xfrm>
            <a:off x="755576" y="3284984"/>
            <a:ext cx="3456384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6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7083" l="10000" r="90000">
                        <a14:foregroundMark x1="49688" y1="4583" x2="49688" y2="4583"/>
                        <a14:foregroundMark x1="48438" y1="92500" x2="48438" y2="92500"/>
                        <a14:foregroundMark x1="47500" y1="97083" x2="47500" y2="97083"/>
                      </a14:backgroundRemoval>
                    </a14:imgEffect>
                    <a14:imgEffect>
                      <a14:artisticPencilGrayscale trans="15000" pencilSize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85" y="2098536"/>
            <a:ext cx="2734059" cy="205054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劇情大要</a:t>
            </a:r>
            <a:endParaRPr lang="zh-TW" altLang="en-US" sz="7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46000" pencilSize="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4472947"/>
            <a:ext cx="7453336" cy="2484445"/>
          </a:xfrm>
          <a:effectLst>
            <a:glow rad="127000">
              <a:schemeClr val="accent1">
                <a:alpha val="0"/>
              </a:schemeClr>
            </a:glow>
            <a:softEdge rad="635000"/>
          </a:effectLst>
        </p:spPr>
      </p:pic>
      <p:sp>
        <p:nvSpPr>
          <p:cNvPr id="5" name="文字方塊 4"/>
          <p:cNvSpPr txBox="1"/>
          <p:nvPr/>
        </p:nvSpPr>
        <p:spPr>
          <a:xfrm>
            <a:off x="647056" y="1452840"/>
            <a:ext cx="7957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主角是一名開發公司的業務員，某天與他的搭檔被派去小鎮進行開發地下天然氣的工作，希望取得土地的開採權。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鎮民的經濟條件實在不佳，主角看中這點，於是用金錢來誘惑他們。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到了當地，一位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提出天然氣對環境有害的事實，於是，決定投票來表決大家的意見。這時出現了一名環保人士大肆宣揚天然氣對環境影響的嚴重性，鎮民們也開始不相信主角說的話。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就在投票的前一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晚，主角拿出證據一一向鎮民們推翻環保人士說的話，讓鎮民們再次對天然氣建立信心。但這一切都是一場騙局。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主角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發現環保人士是開發公司派來的，公司為了贏得更多鎮民的認同，派環保人士演戲給鎮民看。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當天，主角把事實全都說出來，因此被公司開除，但是他心安理得地繼續住在這個小鎮上。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793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42743"/>
            <a:ext cx="9144000" cy="514264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764704" y="54868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7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人物介紹</a:t>
            </a:r>
          </a:p>
        </p:txBody>
      </p:sp>
    </p:spTree>
    <p:extLst>
      <p:ext uri="{BB962C8B-B14F-4D97-AF65-F5344CB8AC3E}">
        <p14:creationId xmlns:p14="http://schemas.microsoft.com/office/powerpoint/2010/main" val="421611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" t="33963" r="-171" b="22388"/>
          <a:stretch/>
        </p:blipFill>
        <p:spPr>
          <a:xfrm>
            <a:off x="-180528" y="4848285"/>
            <a:ext cx="9540552" cy="232513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5494"/>
            <a:ext cx="2772000" cy="1846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2772000" cy="1847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19314"/>
            <a:ext cx="2772000" cy="1860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文字方塊 19"/>
          <p:cNvSpPr txBox="1"/>
          <p:nvPr/>
        </p:nvSpPr>
        <p:spPr>
          <a:xfrm>
            <a:off x="3203848" y="573068"/>
            <a:ext cx="249299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史提夫巴特</a:t>
            </a:r>
            <a:r>
              <a:rPr lang="zh-TW" altLang="zh-TW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勒</a:t>
            </a:r>
            <a:endParaRPr lang="en-US" altLang="zh-TW" sz="2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麥特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戴蒙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飾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能源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開採公司業務員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203848" y="2924944"/>
            <a:ext cx="249299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達斯汀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諾貝爾</a:t>
            </a:r>
            <a:endParaRPr lang="en-US" altLang="zh-TW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約翰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卡拉辛斯基 飾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雅典娜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環保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人士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300192" y="3145611"/>
            <a:ext cx="249299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蘇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湯普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遜</a:t>
            </a:r>
            <a:endParaRPr lang="en-US" altLang="zh-TW" sz="2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法蘭絲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麥杜雯 飾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能源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開採公司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業務員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主角史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提夫助手</a:t>
            </a:r>
          </a:p>
        </p:txBody>
      </p:sp>
      <p:cxnSp>
        <p:nvCxnSpPr>
          <p:cNvPr id="24" name="直線接點 23"/>
          <p:cNvCxnSpPr/>
          <p:nvPr/>
        </p:nvCxnSpPr>
        <p:spPr>
          <a:xfrm>
            <a:off x="3347864" y="1412776"/>
            <a:ext cx="21602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3370223" y="3789040"/>
            <a:ext cx="21602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6372200" y="4007385"/>
            <a:ext cx="21602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54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" t="33963" r="-171" b="22388"/>
          <a:stretch/>
        </p:blipFill>
        <p:spPr>
          <a:xfrm>
            <a:off x="-180528" y="4704269"/>
            <a:ext cx="9540552" cy="232513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1"/>
            <a:ext cx="2772000" cy="1879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圖片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1"/>
            <a:ext cx="2772000" cy="1879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直線接點 9"/>
          <p:cNvCxnSpPr/>
          <p:nvPr/>
        </p:nvCxnSpPr>
        <p:spPr>
          <a:xfrm>
            <a:off x="5364088" y="3573016"/>
            <a:ext cx="21602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061456" y="3573016"/>
            <a:ext cx="21602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895081" y="2708920"/>
            <a:ext cx="249299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艾莉絲</a:t>
            </a:r>
            <a:endParaRPr lang="en-US" altLang="zh-TW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羅絲瑪麗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德威特 飾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麥金利鎮小學女教師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220072" y="2718183"/>
            <a:ext cx="249299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法蘭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克葉慈</a:t>
            </a:r>
            <a:endParaRPr lang="en-US" altLang="zh-TW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哈爾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霍爾布魯克 飾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資深自然科教師</a:t>
            </a:r>
          </a:p>
        </p:txBody>
      </p:sp>
    </p:spTree>
    <p:extLst>
      <p:ext uri="{BB962C8B-B14F-4D97-AF65-F5344CB8AC3E}">
        <p14:creationId xmlns:p14="http://schemas.microsoft.com/office/powerpoint/2010/main" val="309704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37" b="645"/>
          <a:stretch/>
        </p:blipFill>
        <p:spPr>
          <a:xfrm>
            <a:off x="-108520" y="1388969"/>
            <a:ext cx="9361040" cy="5496415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</a:effectLst>
        </p:spPr>
      </p:pic>
      <p:sp>
        <p:nvSpPr>
          <p:cNvPr id="7" name="文字方塊 6"/>
          <p:cNvSpPr txBox="1"/>
          <p:nvPr/>
        </p:nvSpPr>
        <p:spPr>
          <a:xfrm>
            <a:off x="1655668" y="188640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故事主要意義</a:t>
            </a:r>
            <a:endParaRPr lang="zh-TW" altLang="en-US" sz="7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62468" y="1448189"/>
            <a:ext cx="5846036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zh-TW" sz="2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這部分不一定會跟我們所認知的一樣開發</a:t>
            </a:r>
            <a:r>
              <a:rPr lang="zh-TW" altLang="zh-TW" sz="2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</a:t>
            </a:r>
            <a:r>
              <a:rPr lang="zh-TW" altLang="en-US" sz="2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</a:t>
            </a:r>
            <a:r>
              <a:rPr lang="zh-TW" altLang="zh-TW" sz="2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一定會</a:t>
            </a:r>
            <a:r>
              <a:rPr lang="zh-TW" altLang="zh-TW" sz="2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汙染</a:t>
            </a:r>
            <a:r>
              <a:rPr lang="zh-TW" altLang="en-US" sz="2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專業的角度去思考</a:t>
            </a:r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既然要對土地開發就是對土地有一定的</a:t>
            </a:r>
            <a:r>
              <a:rPr lang="zh-TW" altLang="zh-TW" sz="2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在規劃自己的產業時應做好環境影響評估</a:t>
            </a:r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優先採用環保材質物資</a:t>
            </a:r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減少廢棄物對環境的影響</a:t>
            </a:r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多愛惜自然資源、審慎開發</a:t>
            </a:r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並且維護好自然生態</a:t>
            </a:r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既可以開發土地</a:t>
            </a:r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也對土地有著一定程度的維護，獲得雙贏局面才是最好的</a:t>
            </a:r>
            <a:r>
              <a:rPr lang="zh-TW" altLang="zh-TW" sz="2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603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32240" y="2314517"/>
            <a:ext cx="1152128" cy="1584177"/>
          </a:xfrm>
        </p:spPr>
        <p:txBody>
          <a:bodyPr vert="eaVert"/>
          <a:lstStyle/>
          <a:p>
            <a:r>
              <a:rPr lang="zh-TW" altLang="en-US" dirty="0" smtClean="0"/>
              <a:t>分析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16832"/>
            <a:ext cx="5234905" cy="275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251520" y="367737"/>
            <a:ext cx="8676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天然氣</a:t>
            </a:r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開採</a:t>
            </a:r>
            <a:r>
              <a:rPr lang="zh-TW" altLang="zh-TW" sz="3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階段要進行的主要工程別</a:t>
            </a:r>
            <a:r>
              <a:rPr lang="zh-TW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地震</a:t>
            </a:r>
            <a:r>
              <a:rPr lang="zh-TW" altLang="zh-TW" sz="3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勘探、鑽井、修井、天然氣淨化</a:t>
            </a:r>
            <a:r>
              <a:rPr lang="zh-TW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zh-TW" altLang="zh-TW" sz="36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土地</a:t>
            </a:r>
            <a:r>
              <a:rPr lang="zh-TW" altLang="zh-TW" sz="3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農田的佔用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廢氣</a:t>
            </a:r>
            <a:r>
              <a:rPr lang="zh-TW" altLang="zh-TW" sz="3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的排放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廢水</a:t>
            </a:r>
            <a:r>
              <a:rPr lang="zh-TW" altLang="zh-TW" sz="3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的排放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廢渣</a:t>
            </a:r>
            <a:r>
              <a:rPr lang="zh-TW" altLang="zh-TW" sz="3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排放</a:t>
            </a:r>
            <a:endParaRPr lang="zh-TW" altLang="zh-TW" sz="36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89" y="2335507"/>
            <a:ext cx="5004048" cy="339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5796136" y="-27384"/>
            <a:ext cx="2557696" cy="6908781"/>
            <a:chOff x="6455162" y="-27384"/>
            <a:chExt cx="2557696" cy="690878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5"/>
            <a:stretch/>
          </p:blipFill>
          <p:spPr>
            <a:xfrm>
              <a:off x="6455642" y="1628800"/>
              <a:ext cx="2557216" cy="18002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163" y="-27384"/>
              <a:ext cx="2557695" cy="170342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162" y="5176693"/>
              <a:ext cx="2557695" cy="170470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641" y="3429000"/>
              <a:ext cx="2557217" cy="1761180"/>
            </a:xfrm>
            <a:prstGeom prst="rect">
              <a:avLst/>
            </a:prstGeom>
          </p:spPr>
        </p:pic>
      </p:grpSp>
      <p:sp>
        <p:nvSpPr>
          <p:cNvPr id="14" name="文字方塊 13"/>
          <p:cNvSpPr txBox="1"/>
          <p:nvPr/>
        </p:nvSpPr>
        <p:spPr>
          <a:xfrm>
            <a:off x="611080" y="788506"/>
            <a:ext cx="51850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天然氣的開發會帶來</a:t>
            </a:r>
            <a:r>
              <a:rPr lang="zh-TW" altLang="zh-TW" sz="2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利益</a:t>
            </a:r>
            <a:endParaRPr lang="en-US" altLang="zh-TW" sz="26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r>
              <a:rPr lang="zh-TW" altLang="zh-TW" sz="2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會帶來汙染</a:t>
            </a:r>
            <a:endParaRPr lang="en-US" altLang="zh-TW" sz="26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而我們要找到一個平衡點</a:t>
            </a:r>
            <a:endParaRPr lang="en-US" altLang="zh-TW" sz="26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生活在同一個地球</a:t>
            </a:r>
            <a:endParaRPr lang="en-US" altLang="zh-TW" sz="26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就應該要好好愛護、珍惜</a:t>
            </a:r>
            <a:endParaRPr lang="en-US" altLang="zh-TW" sz="26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適量的開發、適量的運用新科技</a:t>
            </a:r>
            <a:endParaRPr lang="en-US" altLang="zh-TW" sz="26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多方面的思考以及</a:t>
            </a:r>
            <a:r>
              <a:rPr lang="zh-TW" altLang="zh-TW" sz="2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endParaRPr lang="en-US" altLang="zh-TW" sz="26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並且</a:t>
            </a:r>
            <a:r>
              <a:rPr lang="zh-TW" altLang="zh-TW" sz="2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評估再做決定</a:t>
            </a: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3040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477</Words>
  <Application>Microsoft Office PowerPoint</Application>
  <PresentationFormat>如螢幕大小 (4:3)</PresentationFormat>
  <Paragraphs>56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第七組 組員: 江羿蓁  呂駿   吳眉芬  沈裕棊 黃咨菱  李浩銘 郭俊佑</vt:lpstr>
      <vt:lpstr>劇情大要</vt:lpstr>
      <vt:lpstr>人物介紹</vt:lpstr>
      <vt:lpstr>PowerPoint 簡報</vt:lpstr>
      <vt:lpstr>PowerPoint 簡報</vt:lpstr>
      <vt:lpstr>PowerPoint 簡報</vt:lpstr>
      <vt:lpstr>分析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第七組 組員: 江羿蓁 吳眉芬 黃咨菱</dc:title>
  <dc:creator>江旻承</dc:creator>
  <cp:lastModifiedBy>江旻承</cp:lastModifiedBy>
  <cp:revision>34</cp:revision>
  <dcterms:created xsi:type="dcterms:W3CDTF">2015-11-09T17:06:40Z</dcterms:created>
  <dcterms:modified xsi:type="dcterms:W3CDTF">2015-11-19T17:47:58Z</dcterms:modified>
</cp:coreProperties>
</file>