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3BA9-C9C3-430E-BC8C-43525B1A4C8D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EBDBA0-66CA-4448-88A7-54335584190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3BA9-C9C3-430E-BC8C-43525B1A4C8D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DBA0-66CA-4448-88A7-5433558419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0EBDBA0-66CA-4448-88A7-54335584190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3BA9-C9C3-430E-BC8C-43525B1A4C8D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3BA9-C9C3-430E-BC8C-43525B1A4C8D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0EBDBA0-66CA-4448-88A7-54335584190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3BA9-C9C3-430E-BC8C-43525B1A4C8D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EBDBA0-66CA-4448-88A7-54335584190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03B3BA9-C9C3-430E-BC8C-43525B1A4C8D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DBA0-66CA-4448-88A7-54335584190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3BA9-C9C3-430E-BC8C-43525B1A4C8D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0EBDBA0-66CA-4448-88A7-54335584190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3BA9-C9C3-430E-BC8C-43525B1A4C8D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0EBDBA0-66CA-4448-88A7-5433558419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3BA9-C9C3-430E-BC8C-43525B1A4C8D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EBDBA0-66CA-4448-88A7-5433558419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EBDBA0-66CA-4448-88A7-54335584190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3BA9-C9C3-430E-BC8C-43525B1A4C8D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0EBDBA0-66CA-4448-88A7-54335584190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03B3BA9-C9C3-430E-BC8C-43525B1A4C8D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03B3BA9-C9C3-430E-BC8C-43525B1A4C8D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EBDBA0-66CA-4448-88A7-54335584190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580112" y="3933056"/>
            <a:ext cx="3563888" cy="2924944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chemeClr val="tx1"/>
                </a:solidFill>
              </a:rPr>
              <a:t>組員</a:t>
            </a:r>
            <a:r>
              <a:rPr lang="en-US" altLang="zh-TW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altLang="zh-TW" dirty="0" smtClean="0">
                <a:solidFill>
                  <a:schemeClr val="tx1"/>
                </a:solidFill>
              </a:rPr>
              <a:t>4A212071</a:t>
            </a:r>
            <a:r>
              <a:rPr lang="zh-TW" altLang="en-US" dirty="0" smtClean="0">
                <a:solidFill>
                  <a:schemeClr val="tx1"/>
                </a:solidFill>
              </a:rPr>
              <a:t>林育民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l"/>
            <a:r>
              <a:rPr lang="en-US" altLang="zh-TW" dirty="0" smtClean="0">
                <a:solidFill>
                  <a:schemeClr val="tx1"/>
                </a:solidFill>
              </a:rPr>
              <a:t>4A212084</a:t>
            </a:r>
            <a:r>
              <a:rPr lang="zh-TW" altLang="en-US" dirty="0" smtClean="0">
                <a:solidFill>
                  <a:schemeClr val="tx1"/>
                </a:solidFill>
              </a:rPr>
              <a:t>巫宗祐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l"/>
            <a:r>
              <a:rPr lang="en-US" altLang="zh-TW" dirty="0" smtClean="0">
                <a:solidFill>
                  <a:schemeClr val="tx1"/>
                </a:solidFill>
              </a:rPr>
              <a:t>4A212906</a:t>
            </a:r>
            <a:r>
              <a:rPr lang="zh-TW" altLang="en-US" dirty="0" smtClean="0">
                <a:solidFill>
                  <a:schemeClr val="tx1"/>
                </a:solidFill>
              </a:rPr>
              <a:t>郭伯彥</a:t>
            </a:r>
          </a:p>
          <a:p>
            <a:pPr algn="l"/>
            <a:endParaRPr lang="en-US" altLang="zh-TW" dirty="0" smtClean="0">
              <a:solidFill>
                <a:schemeClr val="tx1"/>
              </a:solidFill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zh-TW" altLang="en-US" dirty="0"/>
              <a:t>南台污染源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54006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70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香菸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28800"/>
            <a:ext cx="6624736" cy="4774130"/>
          </a:xfrm>
        </p:spPr>
      </p:pic>
      <p:sp>
        <p:nvSpPr>
          <p:cNvPr id="5" name="文字方塊 4"/>
          <p:cNvSpPr txBox="1"/>
          <p:nvPr/>
        </p:nvSpPr>
        <p:spPr>
          <a:xfrm>
            <a:off x="179512" y="1628800"/>
            <a:ext cx="216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抽菸時也會造成些許的空氣汙染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99660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南臺裡汙染源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3559740" cy="525658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873166"/>
            <a:ext cx="5325088" cy="288036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12777"/>
            <a:ext cx="526347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58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南臺周遭汙染源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634880" cy="511256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40640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44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南臺較遠汙染源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176464" cy="522007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56792"/>
            <a:ext cx="460851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00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目錄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3200" dirty="0" smtClean="0">
                <a:latin typeface="+mj-ea"/>
                <a:ea typeface="+mj-ea"/>
              </a:rPr>
              <a:t>南臺汙染源從哪裡來</a:t>
            </a:r>
            <a:endParaRPr lang="en-US" altLang="zh-TW" sz="32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32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+mj-ea"/>
                <a:ea typeface="+mj-ea"/>
              </a:rPr>
              <a:t>空氣 </a:t>
            </a:r>
            <a:r>
              <a:rPr lang="zh-TW" altLang="en-US" sz="3200" dirty="0">
                <a:latin typeface="+mj-ea"/>
                <a:ea typeface="+mj-ea"/>
              </a:rPr>
              <a:t>噪音</a:t>
            </a:r>
            <a:r>
              <a:rPr lang="zh-TW" altLang="en-US" sz="3200" dirty="0" smtClean="0">
                <a:latin typeface="+mj-ea"/>
                <a:ea typeface="+mj-ea"/>
              </a:rPr>
              <a:t>汙染</a:t>
            </a:r>
            <a:endParaRPr lang="en-US" altLang="zh-TW" sz="32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32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+mj-ea"/>
                <a:ea typeface="+mj-ea"/>
              </a:rPr>
              <a:t>南臺附近汙染源</a:t>
            </a:r>
            <a:endParaRPr lang="en-US" altLang="zh-TW" sz="32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32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+mj-ea"/>
                <a:ea typeface="+mj-ea"/>
              </a:rPr>
              <a:t>南</a:t>
            </a:r>
            <a:r>
              <a:rPr lang="zh-TW" altLang="en-US" sz="3200" dirty="0">
                <a:latin typeface="+mj-ea"/>
                <a:ea typeface="+mj-ea"/>
              </a:rPr>
              <a:t>臺周遭汙染</a:t>
            </a:r>
            <a:r>
              <a:rPr lang="zh-TW" altLang="en-US" sz="3200" dirty="0" smtClean="0">
                <a:latin typeface="+mj-ea"/>
                <a:ea typeface="+mj-ea"/>
              </a:rPr>
              <a:t>源</a:t>
            </a:r>
            <a:endParaRPr lang="en-US" altLang="zh-TW" sz="32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sz="32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+mj-ea"/>
                <a:ea typeface="+mj-ea"/>
              </a:rPr>
              <a:t>據</a:t>
            </a:r>
            <a:r>
              <a:rPr lang="zh-TW" altLang="en-US" sz="3200" dirty="0">
                <a:latin typeface="+mj-ea"/>
                <a:ea typeface="+mj-ea"/>
              </a:rPr>
              <a:t>南臺較</a:t>
            </a:r>
            <a:r>
              <a:rPr lang="zh-TW" altLang="en-US" sz="3200" dirty="0" smtClean="0">
                <a:latin typeface="+mj-ea"/>
                <a:ea typeface="+mj-ea"/>
              </a:rPr>
              <a:t>遠汙染源</a:t>
            </a:r>
            <a:endParaRPr lang="zh-TW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4730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汙染源從哪裡來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784976" cy="4752528"/>
          </a:xfrm>
        </p:spPr>
      </p:pic>
    </p:spTree>
    <p:extLst>
      <p:ext uri="{BB962C8B-B14F-4D97-AF65-F5344CB8AC3E}">
        <p14:creationId xmlns:p14="http://schemas.microsoft.com/office/powerpoint/2010/main" val="197298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噪音汙染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4841612"/>
          </a:xfrm>
        </p:spPr>
      </p:pic>
    </p:spTree>
    <p:extLst>
      <p:ext uri="{BB962C8B-B14F-4D97-AF65-F5344CB8AC3E}">
        <p14:creationId xmlns:p14="http://schemas.microsoft.com/office/powerpoint/2010/main" val="3200701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工地施工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28800"/>
            <a:ext cx="6408712" cy="4761168"/>
          </a:xfrm>
        </p:spPr>
      </p:pic>
      <p:sp>
        <p:nvSpPr>
          <p:cNvPr id="3" name="文字方塊 2"/>
          <p:cNvSpPr txBox="1"/>
          <p:nvPr/>
        </p:nvSpPr>
        <p:spPr>
          <a:xfrm>
            <a:off x="179512" y="1556792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有許多的工程在施工時也會造成噪音的汙染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34796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汽機車噪音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28800"/>
            <a:ext cx="6552728" cy="4754778"/>
          </a:xfrm>
        </p:spPr>
      </p:pic>
      <p:sp>
        <p:nvSpPr>
          <p:cNvPr id="3" name="文字方塊 2"/>
          <p:cNvSpPr txBox="1"/>
          <p:nvPr/>
        </p:nvSpPr>
        <p:spPr>
          <a:xfrm>
            <a:off x="179512" y="1556792"/>
            <a:ext cx="2232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汽機車再行進間會造成嚴重的噪音尤其是車流量大的時候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008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工廠運作噪音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28800"/>
            <a:ext cx="6336704" cy="4752042"/>
          </a:xfrm>
        </p:spPr>
      </p:pic>
      <p:sp>
        <p:nvSpPr>
          <p:cNvPr id="3" name="文字方塊 2"/>
          <p:cNvSpPr txBox="1"/>
          <p:nvPr/>
        </p:nvSpPr>
        <p:spPr>
          <a:xfrm>
            <a:off x="107504" y="1628800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工廠在運作時會產生許多相當大的聲音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85722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空氣汙染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7344816" cy="4774130"/>
          </a:xfrm>
        </p:spPr>
      </p:pic>
    </p:spTree>
    <p:extLst>
      <p:ext uri="{BB962C8B-B14F-4D97-AF65-F5344CB8AC3E}">
        <p14:creationId xmlns:p14="http://schemas.microsoft.com/office/powerpoint/2010/main" val="1773701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工地塵土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28800"/>
            <a:ext cx="6264696" cy="4752528"/>
          </a:xfrm>
        </p:spPr>
      </p:pic>
      <p:sp>
        <p:nvSpPr>
          <p:cNvPr id="6" name="文字方塊 5"/>
          <p:cNvSpPr txBox="1"/>
          <p:nvPr/>
        </p:nvSpPr>
        <p:spPr>
          <a:xfrm>
            <a:off x="179512" y="1556792"/>
            <a:ext cx="2520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工地施工、車子經過施工地區會揚起許多的塵土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45079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61</TotalTime>
  <Words>139</Words>
  <Application>Microsoft Office PowerPoint</Application>
  <PresentationFormat>如螢幕大小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市鎮</vt:lpstr>
      <vt:lpstr>南台污染源</vt:lpstr>
      <vt:lpstr>目錄</vt:lpstr>
      <vt:lpstr>汙染源從哪裡來</vt:lpstr>
      <vt:lpstr>噪音汙染</vt:lpstr>
      <vt:lpstr>工地施工</vt:lpstr>
      <vt:lpstr>汽機車噪音</vt:lpstr>
      <vt:lpstr>工廠運作噪音</vt:lpstr>
      <vt:lpstr>空氣汙染</vt:lpstr>
      <vt:lpstr>工地塵土</vt:lpstr>
      <vt:lpstr>香菸</vt:lpstr>
      <vt:lpstr>南臺裡汙染源</vt:lpstr>
      <vt:lpstr>南臺周遭汙染源</vt:lpstr>
      <vt:lpstr>南臺較遠汙染源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南台污染源</dc:title>
  <dc:creator>User</dc:creator>
  <cp:lastModifiedBy>User</cp:lastModifiedBy>
  <cp:revision>9</cp:revision>
  <dcterms:created xsi:type="dcterms:W3CDTF">2016-01-03T07:49:29Z</dcterms:created>
  <dcterms:modified xsi:type="dcterms:W3CDTF">2016-01-03T09:08:30Z</dcterms:modified>
</cp:coreProperties>
</file>