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60" r:id="rId5"/>
    <p:sldId id="268" r:id="rId6"/>
    <p:sldId id="261" r:id="rId7"/>
    <p:sldId id="269" r:id="rId8"/>
    <p:sldId id="262" r:id="rId9"/>
    <p:sldId id="27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1988840"/>
            <a:ext cx="7272808" cy="1894362"/>
          </a:xfrm>
        </p:spPr>
        <p:txBody>
          <a:bodyPr>
            <a:noAutofit/>
          </a:bodyPr>
          <a:lstStyle/>
          <a:p>
            <a:pPr marL="360000"/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第七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單元  相聲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瓦舍說相聲</a:t>
            </a:r>
            <a:endParaRPr lang="zh-TW" altLang="en-US" sz="4000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7704856" cy="13716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            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653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zh-TW" altLang="en-US" dirty="0" smtClean="0"/>
              <a:t>                      相聲瓦舍</a:t>
            </a:r>
            <a:r>
              <a:rPr lang="zh-TW" altLang="en-US" dirty="0"/>
              <a:t>說相聲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467600" cy="5760640"/>
          </a:xfrm>
        </p:spPr>
        <p:txBody>
          <a:bodyPr/>
          <a:lstStyle/>
          <a:p>
            <a:pPr indent="360000">
              <a:spcAft>
                <a:spcPts val="600"/>
              </a:spcAft>
            </a:pPr>
            <a:r>
              <a:rPr lang="en-US" altLang="zh-TW" dirty="0" smtClean="0"/>
              <a:t>1</a:t>
            </a:r>
            <a:r>
              <a:rPr lang="en-US" altLang="zh-TW" dirty="0"/>
              <a:t>. </a:t>
            </a:r>
            <a:r>
              <a:rPr lang="zh-TW" altLang="en-US" dirty="0" smtClean="0"/>
              <a:t>有關相聲藝術</a:t>
            </a:r>
            <a:endParaRPr lang="en-US" altLang="zh-TW" dirty="0" smtClean="0"/>
          </a:p>
          <a:p>
            <a:pPr indent="360000">
              <a:spcAft>
                <a:spcPts val="600"/>
              </a:spcAft>
            </a:pPr>
            <a:r>
              <a:rPr lang="en-US" altLang="zh-TW" dirty="0" smtClean="0"/>
              <a:t>2</a:t>
            </a:r>
            <a:r>
              <a:rPr lang="zh-TW" altLang="en-US" dirty="0" smtClean="0"/>
              <a:t>相聲瓦舍介紹</a:t>
            </a:r>
            <a:endParaRPr lang="en-US" altLang="zh-TW" dirty="0" smtClean="0"/>
          </a:p>
          <a:p>
            <a:pPr indent="360000">
              <a:spcAft>
                <a:spcPts val="600"/>
              </a:spcAft>
            </a:pPr>
            <a:r>
              <a:rPr lang="en-US" altLang="zh-TW" dirty="0" smtClean="0"/>
              <a:t>3</a:t>
            </a:r>
            <a:r>
              <a:rPr lang="zh-TW" altLang="en-US" dirty="0" smtClean="0"/>
              <a:t>相聲欣賞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台灣原人</a:t>
            </a:r>
            <a:r>
              <a:rPr lang="en-US" altLang="zh-TW" dirty="0" smtClean="0"/>
              <a:t>』</a:t>
            </a:r>
            <a:endParaRPr lang="zh-TW" altLang="en-US" dirty="0"/>
          </a:p>
          <a:p>
            <a:pPr indent="360000">
              <a:spcAft>
                <a:spcPts val="600"/>
              </a:spcAft>
            </a:pPr>
            <a:r>
              <a:rPr lang="en-US" altLang="zh-TW" dirty="0" smtClean="0"/>
              <a:t>4. </a:t>
            </a:r>
            <a:r>
              <a:rPr lang="zh-TW" altLang="en-US" dirty="0"/>
              <a:t>山海的子民─台灣原住民的文化特色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23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</a:t>
            </a:r>
            <a:r>
              <a:rPr lang="zh-TW" altLang="en-US" dirty="0" smtClean="0"/>
              <a:t>有關相聲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相聲是多元表演藝術的形式之一，這類型的藝術展演中，藝術家 </a:t>
            </a:r>
            <a:r>
              <a:rPr lang="en-US" altLang="zh-TW" dirty="0"/>
              <a:t>( </a:t>
            </a:r>
            <a:r>
              <a:rPr lang="zh-TW" altLang="en-US" dirty="0"/>
              <a:t>表演者 </a:t>
            </a:r>
            <a:r>
              <a:rPr lang="en-US" altLang="zh-TW" dirty="0"/>
              <a:t>) </a:t>
            </a:r>
            <a:r>
              <a:rPr lang="zh-TW" altLang="en-US" dirty="0"/>
              <a:t>有機會與藝術欣賞者 </a:t>
            </a:r>
            <a:r>
              <a:rPr lang="en-US" altLang="zh-TW" dirty="0"/>
              <a:t>( </a:t>
            </a:r>
            <a:r>
              <a:rPr lang="zh-TW" altLang="en-US" dirty="0"/>
              <a:t>觀眾 </a:t>
            </a:r>
            <a:r>
              <a:rPr lang="en-US" altLang="zh-TW" dirty="0"/>
              <a:t>) </a:t>
            </a:r>
            <a:r>
              <a:rPr lang="zh-TW" altLang="en-US" dirty="0"/>
              <a:t>處在同一個時空 </a:t>
            </a:r>
            <a:r>
              <a:rPr lang="en-US" altLang="zh-TW" dirty="0"/>
              <a:t>( </a:t>
            </a:r>
            <a:r>
              <a:rPr lang="zh-TW" altLang="en-US" dirty="0"/>
              <a:t>音樂廳、劇院、露天表演空間 </a:t>
            </a:r>
            <a:r>
              <a:rPr lang="en-US" altLang="zh-TW" dirty="0"/>
              <a:t>) </a:t>
            </a:r>
            <a:r>
              <a:rPr lang="zh-TW" altLang="en-US" dirty="0"/>
              <a:t>交流藝術美感經驗。在說唱逗趣中帶給觀眾歡樂的同時也傳達文化觀點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相聲</a:t>
            </a:r>
            <a:r>
              <a:rPr lang="zh-TW" altLang="en-US" dirty="0"/>
              <a:t>瓦舍已成立二十年，是台灣知名的相聲表演藝術團體，課程選擇與原住民文化有關的作品，藉此延伸閱讀了解對原住民文化中人與大自然和諧的特質。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2664296" cy="588843"/>
          </a:xfrm>
        </p:spPr>
        <p:txBody>
          <a:bodyPr/>
          <a:lstStyle/>
          <a:p>
            <a:r>
              <a:rPr lang="zh-TW" altLang="en-US" dirty="0" smtClean="0"/>
              <a:t>有關相聲瓦舍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877272"/>
          </a:xfrm>
        </p:spPr>
        <p:txBody>
          <a:bodyPr>
            <a:normAutofit/>
          </a:bodyPr>
          <a:lstStyle/>
          <a:p>
            <a:r>
              <a:rPr lang="zh-TW" altLang="en-US" dirty="0"/>
              <a:t>相聲瓦舍是</a:t>
            </a:r>
            <a:r>
              <a:rPr lang="zh-TW" altLang="en-US" dirty="0" smtClean="0"/>
              <a:t>臺灣唯一</a:t>
            </a:r>
            <a:r>
              <a:rPr lang="zh-TW" altLang="en-US" dirty="0"/>
              <a:t>以創作相聲及相聲劇的舞臺劇團，劇團的定位獨特及創作風格明確，作品量豐富、表演形式活潑</a:t>
            </a:r>
            <a:r>
              <a:rPr lang="zh-TW" altLang="en-US" dirty="0" smtClean="0"/>
              <a:t>年輕。</a:t>
            </a:r>
            <a:endParaRPr lang="en-US" altLang="zh-TW" dirty="0" smtClean="0"/>
          </a:p>
          <a:p>
            <a:r>
              <a:rPr lang="en-US" altLang="zh-TW" dirty="0" smtClean="0"/>
              <a:t>1988</a:t>
            </a:r>
            <a:r>
              <a:rPr lang="zh-TW" altLang="en-US" dirty="0"/>
              <a:t>年成立以來，</a:t>
            </a:r>
            <a:r>
              <a:rPr lang="en-US" altLang="zh-TW" dirty="0"/>
              <a:t>【</a:t>
            </a:r>
            <a:r>
              <a:rPr lang="zh-TW" altLang="en-US" dirty="0"/>
              <a:t>相聲瓦舍</a:t>
            </a:r>
            <a:r>
              <a:rPr lang="en-US" altLang="zh-TW" dirty="0"/>
              <a:t>】</a:t>
            </a:r>
            <a:r>
              <a:rPr lang="zh-TW" altLang="en-US" dirty="0"/>
              <a:t>一直為大眾的幸福發聲，以生活大小事為靈感推出多部暢銷作，在舞台設計及演出形式上也不斷</a:t>
            </a:r>
            <a:r>
              <a:rPr lang="zh-TW" altLang="en-US" dirty="0" smtClean="0"/>
              <a:t>突破</a:t>
            </a:r>
            <a:endParaRPr lang="en-US" altLang="zh-TW" dirty="0" smtClean="0"/>
          </a:p>
          <a:p>
            <a:r>
              <a:rPr lang="zh-TW" altLang="en-US" dirty="0" smtClean="0"/>
              <a:t>團長</a:t>
            </a:r>
            <a:r>
              <a:rPr lang="zh-TW" altLang="en-US" dirty="0"/>
              <a:t>馮翊綱說：</a:t>
            </a:r>
            <a:r>
              <a:rPr lang="zh-TW" altLang="en-US" dirty="0" smtClean="0"/>
              <a:t>「相聲</a:t>
            </a:r>
            <a:r>
              <a:rPr lang="zh-TW" altLang="en-US" dirty="0"/>
              <a:t>可以算是中國話的巔峰形式，是一種以</a:t>
            </a:r>
            <a:r>
              <a:rPr lang="en-US" altLang="zh-TW" dirty="0"/>
              <a:t>『</a:t>
            </a:r>
            <a:r>
              <a:rPr lang="zh-TW" altLang="en-US" dirty="0"/>
              <a:t>活的</a:t>
            </a:r>
            <a:r>
              <a:rPr lang="en-US" altLang="zh-TW" dirty="0"/>
              <a:t>』</a:t>
            </a:r>
            <a:r>
              <a:rPr lang="zh-TW" altLang="en-US" dirty="0"/>
              <a:t>的姿態存在的表演藝術，本就不該有傳統、現代之分，而是應該以不同的語言形式，活在每一個時代裡，這樣的相聲才有希望在時間的洪流中站穩腳步，並佔有一席地位。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en-US" altLang="zh-TW" dirty="0" smtClean="0"/>
              <a:t>【</a:t>
            </a:r>
            <a:r>
              <a:rPr lang="zh-TW" altLang="en-US" dirty="0"/>
              <a:t>相聲瓦舍</a:t>
            </a:r>
            <a:r>
              <a:rPr lang="en-US" altLang="zh-TW" dirty="0"/>
              <a:t>】20</a:t>
            </a:r>
            <a:r>
              <a:rPr lang="zh-TW" altLang="en-US" dirty="0"/>
              <a:t>多年來一直受粉絲熱愛，也持續擄獲新觀眾的心！。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6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3732" y="4077072"/>
            <a:ext cx="7467600" cy="2592288"/>
          </a:xfrm>
        </p:spPr>
        <p:txBody>
          <a:bodyPr/>
          <a:lstStyle/>
          <a:p>
            <a:r>
              <a:rPr lang="zh-TW" altLang="en-US" dirty="0"/>
              <a:t>人高馬大，氣宇軒昂；穿著馬掛說相聲，扮成福爾摩斯去教課；</a:t>
            </a:r>
            <a:br>
              <a:rPr lang="zh-TW" altLang="en-US" dirty="0"/>
            </a:br>
            <a:r>
              <a:rPr lang="zh-TW" altLang="en-US" dirty="0"/>
              <a:t>金庸迷、戀馬狂；全心仰慕令狐沖，結拜名偵探柯南；</a:t>
            </a:r>
            <a:br>
              <a:rPr lang="zh-TW" altLang="en-US" dirty="0"/>
            </a:br>
            <a:r>
              <a:rPr lang="zh-TW" altLang="en-US" dirty="0"/>
              <a:t>收集不完的卡通人物模型，表演不盡的相聲段子。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2656"/>
            <a:ext cx="3705225" cy="3314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555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3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0"/>
            <a:ext cx="7467600" cy="87271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有關馮翊綱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25150" y="1628799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為</a:t>
            </a:r>
            <a:r>
              <a:rPr lang="en-US" altLang="zh-TW" dirty="0"/>
              <a:t>【</a:t>
            </a:r>
            <a:r>
              <a:rPr lang="zh-TW" altLang="en-US" dirty="0"/>
              <a:t>相聲瓦舍</a:t>
            </a:r>
            <a:r>
              <a:rPr lang="en-US" altLang="zh-TW" dirty="0"/>
              <a:t>】</a:t>
            </a:r>
            <a:r>
              <a:rPr lang="zh-TW" altLang="en-US" dirty="0"/>
              <a:t>創團團長及主要</a:t>
            </a:r>
            <a:r>
              <a:rPr lang="zh-TW" altLang="en-US" dirty="0" smtClean="0"/>
              <a:t>演員，國立</a:t>
            </a:r>
            <a:r>
              <a:rPr lang="zh-TW" altLang="en-US" dirty="0"/>
              <a:t>藝術學院戲劇藝術碩士，台灣師範大學音樂系</a:t>
            </a:r>
            <a:r>
              <a:rPr lang="zh-TW" altLang="en-US" dirty="0" smtClean="0"/>
              <a:t>副教授。</a:t>
            </a:r>
            <a:br>
              <a:rPr lang="zh-TW" altLang="en-US" dirty="0" smtClean="0"/>
            </a:br>
            <a:r>
              <a:rPr lang="zh-TW" altLang="en-US" dirty="0" smtClean="0"/>
              <a:t>是</a:t>
            </a:r>
            <a:r>
              <a:rPr lang="zh-TW" altLang="en-US" dirty="0"/>
              <a:t>一位表演理論與實務兼長的專業優秀演員。二十四歲即創辦</a:t>
            </a:r>
            <a:r>
              <a:rPr lang="en-US" altLang="zh-TW" dirty="0"/>
              <a:t>【</a:t>
            </a:r>
            <a:r>
              <a:rPr lang="zh-TW" altLang="en-US" dirty="0"/>
              <a:t>相聲瓦舍</a:t>
            </a:r>
            <a:r>
              <a:rPr lang="en-US" altLang="zh-TW" dirty="0"/>
              <a:t>】 </a:t>
            </a:r>
            <a:r>
              <a:rPr lang="zh-TW" altLang="en-US" dirty="0"/>
              <a:t>，致力於相聲創作、表演及推廣，深受各界肯定。</a:t>
            </a:r>
          </a:p>
          <a:p>
            <a:r>
              <a:rPr lang="zh-TW" altLang="en-US" dirty="0"/>
              <a:t>因他長期在相聲藝術創作、展演、出版及教學之貢獻</a:t>
            </a:r>
            <a:r>
              <a:rPr lang="en-US" altLang="zh-TW" dirty="0"/>
              <a:t>﹐</a:t>
            </a:r>
            <a:r>
              <a:rPr lang="zh-TW" altLang="en-US" dirty="0"/>
              <a:t>獲得十大傑出青年薪傳獎及中國文藝獎章之榮譽。</a:t>
            </a:r>
          </a:p>
          <a:p>
            <a:r>
              <a:rPr lang="zh-TW" altLang="en-US" dirty="0"/>
              <a:t>他也是</a:t>
            </a:r>
            <a:r>
              <a:rPr lang="en-US" altLang="zh-TW" dirty="0"/>
              <a:t>【</a:t>
            </a:r>
            <a:r>
              <a:rPr lang="zh-TW" altLang="en-US" dirty="0"/>
              <a:t>表演工作坊</a:t>
            </a:r>
            <a:r>
              <a:rPr lang="en-US" altLang="zh-TW" dirty="0"/>
              <a:t>】</a:t>
            </a:r>
            <a:r>
              <a:rPr lang="zh-TW" altLang="en-US" dirty="0"/>
              <a:t>之核心團員，多次擔任主要角色。如</a:t>
            </a:r>
            <a:r>
              <a:rPr lang="en-US" altLang="zh-TW" dirty="0"/>
              <a:t>《</a:t>
            </a:r>
            <a:r>
              <a:rPr lang="zh-TW" altLang="en-US" dirty="0"/>
              <a:t>那一夜，我們說相聲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又一夜，他們說相聲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我和我和他和他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暗戀桃花源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戀馬狂</a:t>
            </a:r>
            <a:r>
              <a:rPr lang="en-US" altLang="zh-TW" dirty="0"/>
              <a:t>》</a:t>
            </a:r>
            <a:r>
              <a:rPr lang="zh-TW" altLang="en-US" dirty="0"/>
              <a:t>目前任教於銘傳大學、世新大學及國立台北藝術大學。。</a:t>
            </a:r>
            <a:r>
              <a:rPr lang="zh-TW" altLang="en-US" dirty="0"/>
              <a:t>。 </a:t>
            </a:r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2088973" cy="15121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4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3501008"/>
            <a:ext cx="7467600" cy="3651717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自小出生在深山，有原住民阿美族血統；</a:t>
            </a:r>
            <a:br>
              <a:rPr lang="zh-TW" altLang="en-US" dirty="0"/>
            </a:br>
            <a:r>
              <a:rPr lang="zh-TW" altLang="en-US" dirty="0"/>
              <a:t>曾在劇校習武生，更曾是青少年足球好手；</a:t>
            </a:r>
            <a:br>
              <a:rPr lang="zh-TW" altLang="en-US" dirty="0"/>
            </a:br>
            <a:r>
              <a:rPr lang="zh-TW" altLang="en-US" dirty="0"/>
              <a:t>才華洋溢，深情無限；愛熱鬧，愛朋友，也愛與各種酒類交朋友 </a:t>
            </a:r>
            <a:r>
              <a:rPr lang="en-US" altLang="zh-TW" dirty="0"/>
              <a:t>--- </a:t>
            </a:r>
            <a:br>
              <a:rPr lang="en-US" altLang="zh-TW" dirty="0"/>
            </a:br>
            <a:endParaRPr lang="en-US" altLang="zh-TW" dirty="0"/>
          </a:p>
          <a:p>
            <a:r>
              <a:rPr lang="zh-TW" altLang="en-US" dirty="0"/>
              <a:t>喝到</a:t>
            </a:r>
            <a:r>
              <a:rPr lang="en-US" altLang="zh-TW" dirty="0"/>
              <a:t>high</a:t>
            </a:r>
            <a:r>
              <a:rPr lang="zh-TW" altLang="en-US" dirty="0"/>
              <a:t>時，地板都成了天花板。</a:t>
            </a:r>
            <a:br>
              <a:rPr lang="zh-TW" altLang="en-US" dirty="0"/>
            </a:br>
            <a:r>
              <a:rPr lang="zh-TW" altLang="en-US" dirty="0"/>
              <a:t>阿綱常說他，實在太像韋小寶。</a:t>
            </a:r>
            <a:br>
              <a:rPr lang="zh-TW" altLang="en-US" dirty="0"/>
            </a:br>
            <a:r>
              <a:rPr lang="zh-TW" altLang="en-US" dirty="0"/>
              <a:t>率真的個性，機敏的反應，再艱困的環境他都活得了。</a:t>
            </a:r>
            <a:br>
              <a:rPr lang="zh-TW" altLang="en-US" dirty="0"/>
            </a:br>
            <a:endParaRPr lang="zh-TW" altLang="en-US" dirty="0"/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6672"/>
            <a:ext cx="3057525" cy="3143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0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zh-TW" altLang="en-US" dirty="0" smtClean="0"/>
              <a:t>有關宋少卿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7889304" cy="4557395"/>
          </a:xfrm>
        </p:spPr>
        <p:txBody>
          <a:bodyPr/>
          <a:lstStyle/>
          <a:p>
            <a:r>
              <a:rPr lang="zh-TW" altLang="en-US" dirty="0"/>
              <a:t>國立藝術學院戲劇系畢業，東華大學原住民民族研究所研究，</a:t>
            </a:r>
          </a:p>
          <a:p>
            <a:r>
              <a:rPr lang="zh-TW" altLang="en-US" dirty="0"/>
              <a:t>為</a:t>
            </a:r>
            <a:r>
              <a:rPr lang="en-US" altLang="zh-TW" dirty="0"/>
              <a:t>【</a:t>
            </a:r>
            <a:r>
              <a:rPr lang="zh-TW" altLang="en-US" dirty="0"/>
              <a:t>相聲瓦舍</a:t>
            </a:r>
            <a:r>
              <a:rPr lang="en-US" altLang="zh-TW" dirty="0"/>
              <a:t>】</a:t>
            </a:r>
            <a:r>
              <a:rPr lang="zh-TW" altLang="en-US" dirty="0"/>
              <a:t>創辦人及主要演員，擔任主演</a:t>
            </a:r>
            <a:r>
              <a:rPr lang="en-US" altLang="zh-TW" dirty="0"/>
              <a:t>【</a:t>
            </a:r>
            <a:r>
              <a:rPr lang="zh-TW" altLang="en-US" dirty="0"/>
              <a:t>相聲瓦舍</a:t>
            </a:r>
            <a:r>
              <a:rPr lang="en-US" altLang="zh-TW" dirty="0"/>
              <a:t>】</a:t>
            </a:r>
            <a:r>
              <a:rPr lang="zh-TW" altLang="en-US" dirty="0"/>
              <a:t>歷年舞台演出作品。</a:t>
            </a:r>
          </a:p>
          <a:p>
            <a:r>
              <a:rPr lang="zh-TW" altLang="en-US" dirty="0"/>
              <a:t>其舞台表演極富爆發力，並兼具編導長才，活躍於電視、電影、廣播、廣告各種媒體。</a:t>
            </a:r>
          </a:p>
          <a:p>
            <a:r>
              <a:rPr lang="zh-TW" altLang="en-US" dirty="0"/>
              <a:t>因為多年來在相聲藝術的創作及展演之貢獻</a:t>
            </a:r>
            <a:r>
              <a:rPr lang="en-US" altLang="zh-TW" dirty="0"/>
              <a:t>﹐</a:t>
            </a:r>
            <a:r>
              <a:rPr lang="zh-TW" altLang="en-US" dirty="0"/>
              <a:t>榮獲中國文藝獎章。</a:t>
            </a:r>
          </a:p>
          <a:p>
            <a:r>
              <a:rPr lang="zh-TW" altLang="en-US" dirty="0"/>
              <a:t>近年來更致力於原住民文化的研究，原住民文化藝術永續協會、行政院原住民文化園區的顧問。 </a:t>
            </a:r>
            <a:endParaRPr lang="zh-TW" alt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17970"/>
            <a:ext cx="2123728" cy="17400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2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          作品</a:t>
            </a:r>
            <a:r>
              <a:rPr lang="zh-TW" altLang="en-US" dirty="0" smtClean="0"/>
              <a:t>欣賞：       誰</a:t>
            </a:r>
            <a:r>
              <a:rPr lang="zh-TW" altLang="en-US" dirty="0"/>
              <a:t>唬嚨我</a:t>
            </a:r>
            <a:r>
              <a:rPr lang="en-US" altLang="zh-TW" dirty="0"/>
              <a:t>-</a:t>
            </a:r>
            <a:r>
              <a:rPr lang="zh-TW" altLang="en-US" dirty="0"/>
              <a:t>台灣原人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92299" y="1628800"/>
            <a:ext cx="7467600" cy="4873752"/>
          </a:xfrm>
        </p:spPr>
        <p:txBody>
          <a:bodyPr/>
          <a:lstStyle/>
          <a:p>
            <a:r>
              <a:rPr lang="zh-TW" altLang="en-US" dirty="0"/>
              <a:t>山神的交待，為何那麼的厲害？</a:t>
            </a:r>
          </a:p>
          <a:p>
            <a:r>
              <a:rPr lang="zh-TW" altLang="en-US" dirty="0"/>
              <a:t>尋找原始靈魂的三個現代原住民， 在違背山神的旨意下，進入叢林內打獵。</a:t>
            </a:r>
          </a:p>
          <a:p>
            <a:r>
              <a:rPr lang="zh-TW" altLang="en-US" dirty="0"/>
              <a:t>突然，山神發威啦！他們的下場是</a:t>
            </a:r>
            <a:r>
              <a:rPr lang="en-US" altLang="zh-TW" dirty="0"/>
              <a:t>…………</a:t>
            </a:r>
            <a:r>
              <a:rPr lang="zh-TW" altLang="en-US" dirty="0"/>
              <a:t>？ </a:t>
            </a:r>
            <a:br>
              <a:rPr lang="zh-TW" altLang="en-US" dirty="0"/>
            </a:b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33056"/>
            <a:ext cx="3076550" cy="28010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1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</TotalTime>
  <Words>534</Words>
  <Application>Microsoft Office PowerPoint</Application>
  <PresentationFormat>如螢幕大小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壁窗</vt:lpstr>
      <vt:lpstr>第七單元  相聲瓦舍說相聲</vt:lpstr>
      <vt:lpstr>                      相聲瓦舍說相聲</vt:lpstr>
      <vt:lpstr>                           有關相聲</vt:lpstr>
      <vt:lpstr>有關相聲瓦舍</vt:lpstr>
      <vt:lpstr>PowerPoint 簡報</vt:lpstr>
      <vt:lpstr>有關馮翊綱</vt:lpstr>
      <vt:lpstr>PowerPoint 簡報</vt:lpstr>
      <vt:lpstr>有關宋少卿</vt:lpstr>
      <vt:lpstr>          作品欣賞：       誰唬嚨我-台灣原人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藝術的故事 </dc:title>
  <dc:creator>ussr</dc:creator>
  <cp:lastModifiedBy>ussr</cp:lastModifiedBy>
  <cp:revision>54</cp:revision>
  <dcterms:created xsi:type="dcterms:W3CDTF">2012-08-30T12:54:45Z</dcterms:created>
  <dcterms:modified xsi:type="dcterms:W3CDTF">2012-08-31T03:51:40Z</dcterms:modified>
</cp:coreProperties>
</file>