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3" r:id="rId4"/>
    <p:sldId id="268" r:id="rId5"/>
    <p:sldId id="265" r:id="rId6"/>
    <p:sldId id="266" r:id="rId7"/>
    <p:sldId id="259" r:id="rId8"/>
    <p:sldId id="271" r:id="rId9"/>
    <p:sldId id="272" r:id="rId10"/>
    <p:sldId id="260" r:id="rId11"/>
    <p:sldId id="27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 autoAdjust="0"/>
  </p:normalViewPr>
  <p:slideViewPr>
    <p:cSldViewPr snapToGrid="0">
      <p:cViewPr varScale="1">
        <p:scale>
          <a:sx n="78" d="100"/>
          <a:sy n="78" d="100"/>
        </p:scale>
        <p:origin x="-198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74C28-9C36-4E5A-BAB8-4AF8BDD37D79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E80F-128D-450C-8CBF-C122ADFBDE7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8554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66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2454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2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917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086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02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280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3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018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364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186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C2759-1990-4FD7-AD53-1383DA9CF0C3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22D6-B925-4C4A-B6F1-12F3498648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1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16462" y="617896"/>
            <a:ext cx="73760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69018" y="2310667"/>
            <a:ext cx="60708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4800" b="1" spc="3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4800" b="1" spc="3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4800" b="1" spc="3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4800" b="1" spc="3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42829" y="3470873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28286" y="384020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altLang="zh-TW" sz="3200" b="1" spc="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3200" b="1" spc="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3200" b="1" spc="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159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5257246"/>
            <a:ext cx="41389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  <a:buSzPct val="100000"/>
            </a:pPr>
            <a:endParaRPr lang="en-US" altLang="zh-TW" sz="2400" dirty="0" smtClean="0">
              <a:latin typeface="+mn-ea"/>
            </a:endParaRPr>
          </a:p>
          <a:p>
            <a:pPr>
              <a:buClr>
                <a:schemeClr val="tx1"/>
              </a:buClr>
              <a:buSzPct val="100000"/>
            </a:pPr>
            <a:endParaRPr lang="en-US" altLang="zh-TW" sz="2400" dirty="0" smtClean="0">
              <a:latin typeface="+mn-ea"/>
            </a:endParaRPr>
          </a:p>
          <a:p>
            <a:pPr>
              <a:buClr>
                <a:schemeClr val="tx1"/>
              </a:buClr>
              <a:buSzPct val="100000"/>
              <a:buFont typeface="Wingdings" pitchFamily="2" charset="2"/>
              <a:buChar char="l"/>
            </a:pPr>
            <a:endParaRPr lang="en-US" altLang="zh-TW" sz="2400" dirty="0" smtClean="0">
              <a:latin typeface="+mn-ea"/>
            </a:endParaRPr>
          </a:p>
          <a:p>
            <a:pPr>
              <a:buClr>
                <a:schemeClr val="tx1"/>
              </a:buClr>
              <a:buSzPct val="100000"/>
              <a:buFont typeface="Wingdings" pitchFamily="2" charset="2"/>
              <a:buChar char="l"/>
            </a:pPr>
            <a:endParaRPr lang="zh-TW" altLang="en-US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chemeClr val="tx1"/>
              </a:buClr>
              <a:buSzPct val="100000"/>
              <a:buFont typeface="Wingdings" pitchFamily="2" charset="2"/>
              <a:buChar char="l"/>
            </a:pP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30036" y="606830"/>
            <a:ext cx="2443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  <a:endParaRPr lang="zh-TW" altLang="en-US" sz="6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413896" y="1952936"/>
            <a:ext cx="8437972" cy="6982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雖然我不罵髒話，但我的生活還是跟以前一樣沒有變</a:t>
            </a:r>
            <a:endParaRPr lang="zh-TW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755648" y="3225338"/>
            <a:ext cx="7778496" cy="9687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有些人已經把罵髒話變成是一種習慣了，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所以不罵會讓他覺得渾身不對勁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2828544" y="4738254"/>
            <a:ext cx="8233479" cy="1037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每個人的習慣都不一樣也沒有對錯，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我們不一定要接受大家的習慣，但要學會尊重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41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S.XP\桌面\免費照片\Mc8kW4x9Q3aRR3RkP5Im_IMG_4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4" y="0"/>
            <a:ext cx="12277344" cy="707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926592" y="2456813"/>
            <a:ext cx="10424160" cy="3539430"/>
          </a:xfrm>
          <a:prstGeom prst="rect">
            <a:avLst/>
          </a:prstGeom>
          <a:solidFill>
            <a:schemeClr val="accent4">
              <a:lumMod val="50000"/>
              <a:alpha val="25000"/>
            </a:schemeClr>
          </a:solidFill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zh-TW" altLang="en-US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請問你對「髒話」抱持何種態度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？有底線嗎？</a:t>
            </a:r>
            <a:endParaRPr lang="en-US" altLang="zh-TW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endParaRPr lang="en-US" altLang="zh-TW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zh-TW" altLang="en-US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髒話罵得最粗鄙沒有道德感就等於正港台灣男子漢嗎？請說說你的看法。</a:t>
            </a:r>
            <a:endParaRPr lang="en-US" altLang="zh-TW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endParaRPr lang="en-US" altLang="zh-TW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zh-TW" altLang="en-US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當發現自己跟別人言行上有差異時，我該如何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經營自己的</a:t>
            </a:r>
            <a:r>
              <a:rPr lang="zh-TW" altLang="en-US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人際關係？</a:t>
            </a:r>
            <a:endParaRPr lang="zh-TW" altLang="en-US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08466" y="380030"/>
            <a:ext cx="3073134" cy="1200329"/>
          </a:xfrm>
          <a:prstGeom prst="rect">
            <a:avLst/>
          </a:prstGeom>
          <a:solidFill>
            <a:schemeClr val="accent4">
              <a:lumMod val="50000"/>
              <a:alpha val="1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zh-TW" altLang="en-US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反思</a:t>
            </a:r>
            <a:endParaRPr lang="zh-TW" altLang="en-US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099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78154" y="2896059"/>
            <a:ext cx="587586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TW" altLang="en-US" sz="8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ea typeface="微軟正黑體" pitchFamily="34" charset="-120"/>
              </a:rPr>
              <a:t>髒話練習曲</a:t>
            </a:r>
            <a:endParaRPr kumimoji="0" lang="en-US" altLang="zh-TW" sz="8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34" charset="0"/>
              <a:ea typeface="微軟正黑體" pitchFamily="34" charset="-120"/>
            </a:endParaRPr>
          </a:p>
          <a:p>
            <a:pPr algn="r"/>
            <a:r>
              <a:rPr lang="zh-TW" altLang="en-US" sz="2800" dirty="0">
                <a:solidFill>
                  <a:srgbClr val="C00000"/>
                </a:solidFill>
                <a:latin typeface="Lucida Sans Unicode" pitchFamily="34" charset="0"/>
                <a:ea typeface="微軟正黑體" pitchFamily="34" charset="-120"/>
              </a:rPr>
              <a:t>沈宗霖</a:t>
            </a:r>
            <a:endParaRPr kumimoji="0" lang="zh-TW" altLang="en-US" sz="2800" dirty="0">
              <a:solidFill>
                <a:srgbClr val="C00000"/>
              </a:solidFill>
              <a:latin typeface="Lucida Sans Unicode" pitchFamily="34" charset="0"/>
              <a:ea typeface="微軟正黑體" pitchFamily="34" charset="-120"/>
            </a:endParaRPr>
          </a:p>
        </p:txBody>
      </p:sp>
      <p:pic>
        <p:nvPicPr>
          <p:cNvPr id="3" name="圖片 7" descr="cuss_balloo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38450">
            <a:off x="1033991" y="897997"/>
            <a:ext cx="3243263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115748" y="4628326"/>
            <a:ext cx="34288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簡報製作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楊雅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琪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助理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顏惠君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905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022848" y="4399387"/>
            <a:ext cx="5929828" cy="2160591"/>
          </a:xfrm>
          <a:prstGeom prst="rect">
            <a:avLst/>
          </a:prstGeom>
          <a:solidFill>
            <a:schemeClr val="accent4">
              <a:lumMod val="75000"/>
              <a:alpha val="25000"/>
            </a:schemeClr>
          </a:solidFill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得獎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詩作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憂鬱自述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節錄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床底下的兩艘拖鞋，仍善良地等著我</a:t>
            </a:r>
            <a:endParaRPr lang="en-US" altLang="zh-TW" sz="28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在憂鬱之後的好天氣</a:t>
            </a:r>
            <a:endParaRPr lang="en-US" altLang="zh-TW" sz="28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帶它們出航。</a:t>
            </a:r>
            <a:endParaRPr lang="zh-TW" altLang="en-US" sz="2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Documents and Settings\S.XP\桌面\600_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8"/>
            <a:ext cx="5608320" cy="685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6022848" y="550544"/>
            <a:ext cx="5929828" cy="3293209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沈宗霖，筆名神神。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1990</a:t>
            </a:r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生於台灣台北市。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喜歡寫詩，詩作散見於各大報副刊</a:t>
            </a:r>
            <a:endParaRPr lang="en-US" alt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也陸續得過一些獎項。</a:t>
            </a:r>
            <a:endParaRPr lang="zh-TW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希望自己成為</a:t>
            </a:r>
            <a:r>
              <a:rPr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一個永遠寫詩的人</a:t>
            </a:r>
          </a:p>
        </p:txBody>
      </p:sp>
    </p:spTree>
    <p:extLst>
      <p:ext uri="{BB962C8B-B14F-4D97-AF65-F5344CB8AC3E}">
        <p14:creationId xmlns:p14="http://schemas.microsoft.com/office/powerpoint/2010/main" val="16906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16082" y="610706"/>
            <a:ext cx="3282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行前思考</a:t>
            </a:r>
            <a:endParaRPr lang="zh-TW" alt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340821" y="2809700"/>
            <a:ext cx="3941617" cy="134666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現代人對於髒話的想法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4573938" y="1403190"/>
            <a:ext cx="3111729" cy="1305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已經習慣了</a:t>
            </a:r>
            <a:endParaRPr lang="zh-TW" altLang="en-US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30436" y="4143058"/>
            <a:ext cx="3155231" cy="1305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是種不雅的行為</a:t>
            </a:r>
            <a:endParaRPr lang="zh-TW" altLang="en-US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 flipV="1">
            <a:off x="3981796" y="2302625"/>
            <a:ext cx="556953" cy="357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4034443" y="4225637"/>
            <a:ext cx="495993" cy="3796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圓角矩形 19"/>
          <p:cNvSpPr/>
          <p:nvPr/>
        </p:nvSpPr>
        <p:spPr>
          <a:xfrm>
            <a:off x="8020395" y="2804158"/>
            <a:ext cx="3927765" cy="134666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為什麼會有這樣的看法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>
          <a:xfrm>
            <a:off x="7744691" y="2249978"/>
            <a:ext cx="543099" cy="3934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V="1">
            <a:off x="7741919" y="4366952"/>
            <a:ext cx="556953" cy="3574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圖: 接點 7"/>
          <p:cNvSpPr/>
          <p:nvPr/>
        </p:nvSpPr>
        <p:spPr>
          <a:xfrm>
            <a:off x="6727768" y="277092"/>
            <a:ext cx="2701636" cy="260188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流程圖: 接點 6"/>
          <p:cNvSpPr/>
          <p:nvPr/>
        </p:nvSpPr>
        <p:spPr>
          <a:xfrm>
            <a:off x="2285999" y="3208714"/>
            <a:ext cx="2701636" cy="260188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 descr="20160523020244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607974" y="3141953"/>
            <a:ext cx="5032317" cy="361615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768138" y="3847936"/>
            <a:ext cx="1974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罵才是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男孩子 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993221" y="513727"/>
            <a:ext cx="18703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不罵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  就是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  娘炮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011680" y="689956"/>
            <a:ext cx="295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髒話</a:t>
            </a:r>
            <a:endParaRPr lang="zh-TW" altLang="en-US" sz="8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031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53739" y="1047403"/>
            <a:ext cx="8628611" cy="52203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6858001" y="1230285"/>
            <a:ext cx="3075708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口齒不清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嘴邊有泡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355272" y="1233055"/>
            <a:ext cx="1978429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阿公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313710" y="2504902"/>
            <a:ext cx="1978429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大伯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2360814" y="3773979"/>
            <a:ext cx="1978429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阿爸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2369127" y="4987637"/>
            <a:ext cx="1978429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阿母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6858001" y="2543696"/>
            <a:ext cx="3017519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溫文儒雅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866312" y="3757353"/>
            <a:ext cx="3000895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粗鄙沒有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道德感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6858000" y="5020889"/>
            <a:ext cx="2967644" cy="10390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把耳朵捂起來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682879" y="196178"/>
            <a:ext cx="3425952" cy="646331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對於髒話的看法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057399" y="200612"/>
            <a:ext cx="2601884" cy="646331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家中的長輩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「燈泡」的圖片搜尋結果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1555" y="3883428"/>
            <a:ext cx="1790700" cy="2209801"/>
          </a:xfrm>
          <a:prstGeom prst="rect">
            <a:avLst/>
          </a:prstGeom>
          <a:noFill/>
        </p:spPr>
      </p:pic>
      <p:pic>
        <p:nvPicPr>
          <p:cNvPr id="14" name="圖片 13" descr="L1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184" y="557527"/>
            <a:ext cx="3129742" cy="2022882"/>
          </a:xfrm>
          <a:prstGeom prst="rect">
            <a:avLst/>
          </a:prstGeom>
        </p:spPr>
      </p:pic>
      <p:pic>
        <p:nvPicPr>
          <p:cNvPr id="12" name="圖片 11" descr="X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04220">
            <a:off x="917758" y="3789377"/>
            <a:ext cx="1778748" cy="160171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57200" y="523701"/>
            <a:ext cx="5162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到處都能聽見髒話</a:t>
            </a:r>
            <a:endParaRPr lang="zh-TW" altLang="en-US" sz="3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3369" y="1431571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3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紅燈等太久</a:t>
            </a:r>
            <a:endParaRPr lang="en-US" altLang="zh-TW" sz="36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9095" y="5421362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3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客廳蚊子多</a:t>
            </a:r>
            <a:endParaRPr lang="en-US" altLang="zh-TW" sz="36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 rot="265659">
            <a:off x="8373959" y="2619949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3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腳踏車落鏈</a:t>
            </a:r>
            <a:endParaRPr lang="en-US" altLang="zh-TW" sz="36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45347" y="4823829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3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車子被偷</a:t>
            </a:r>
            <a:endParaRPr lang="en-US" altLang="zh-TW" sz="36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088283" y="5852160"/>
            <a:ext cx="276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被燈泡電到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8" name="Picture 2" descr="「燈泡」的圖片搜尋結果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3465" y="2031393"/>
            <a:ext cx="1390650" cy="1981201"/>
          </a:xfrm>
          <a:prstGeom prst="rect">
            <a:avLst/>
          </a:prstGeom>
          <a:noFill/>
        </p:spPr>
      </p:pic>
      <p:pic>
        <p:nvPicPr>
          <p:cNvPr id="4106" name="Picture 10" descr="「車子q版」的圖片搜尋結果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85022" y="2353136"/>
            <a:ext cx="2762250" cy="266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816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>
          <a:xfrm>
            <a:off x="955965" y="729911"/>
            <a:ext cx="6267796" cy="21962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buSzPct val="25000"/>
            </a:pPr>
            <a:endParaRPr lang="zh-TW" altLang="en-US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5965" y="742103"/>
            <a:ext cx="60910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SzPct val="25000"/>
            </a:pP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心裡知道髒話是男生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溝通的樞紐</a:t>
            </a: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，</a:t>
            </a:r>
            <a:endParaRPr lang="en-US" altLang="zh-TW" sz="28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 algn="ctr">
              <a:lnSpc>
                <a:spcPct val="150000"/>
              </a:lnSpc>
              <a:buSzPct val="25000"/>
            </a:pP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啟動它就能展開一扇門，</a:t>
            </a:r>
            <a:endParaRPr lang="en-US" altLang="zh-TW" sz="28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 algn="ctr">
              <a:lnSpc>
                <a:spcPct val="150000"/>
              </a:lnSpc>
              <a:buSzPct val="25000"/>
            </a:pPr>
            <a:r>
              <a:rPr lang="zh-TW" altLang="en-US" sz="2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進入男孩子封閉羞澀脆如玻璃的心房</a:t>
            </a:r>
            <a:endParaRPr lang="zh-TW" altLang="en-US" sz="2800" dirty="0">
              <a:solidFill>
                <a:prstClr val="black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5559552" y="3823854"/>
            <a:ext cx="6277772" cy="25769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buSzPct val="25000"/>
            </a:pPr>
            <a:r>
              <a:rPr lang="zh-TW" altLang="en-US" sz="2800" dirty="0" smtClean="0">
                <a:solidFill>
                  <a:schemeClr val="dk1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髒話是句子連接詞，是標點符號，</a:t>
            </a:r>
            <a:endParaRPr lang="en-US" altLang="zh-TW" sz="2800" dirty="0" smtClean="0">
              <a:solidFill>
                <a:schemeClr val="dk1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 algn="ctr">
              <a:lnSpc>
                <a:spcPct val="150000"/>
              </a:lnSpc>
              <a:buSzPct val="25000"/>
            </a:pPr>
            <a:r>
              <a:rPr lang="zh-TW" altLang="en-US" sz="2800" dirty="0" smtClean="0">
                <a:solidFill>
                  <a:schemeClr val="dk1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逗點句點驚嘆號，轉折語氣煞話題，</a:t>
            </a:r>
            <a:endParaRPr lang="en-US" altLang="zh-TW" sz="2800" dirty="0" smtClean="0">
              <a:solidFill>
                <a:schemeClr val="dk1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 algn="ctr">
              <a:lnSpc>
                <a:spcPct val="150000"/>
              </a:lnSpc>
              <a:buSzPct val="25000"/>
            </a:pPr>
            <a:r>
              <a:rPr lang="zh-TW" altLang="en-US" sz="2800" dirty="0" smtClean="0">
                <a:solidFill>
                  <a:schemeClr val="dk1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對有些人來說確實必要。</a:t>
            </a:r>
            <a:endParaRPr lang="zh-TW" altLang="en-US" sz="2800" dirty="0">
              <a:solidFill>
                <a:schemeClr val="dk1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</p:txBody>
      </p:sp>
      <p:pic>
        <p:nvPicPr>
          <p:cNvPr id="6" name="圖片 5" descr="325761-130GG14244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529" y="355124"/>
            <a:ext cx="2766511" cy="3294161"/>
          </a:xfrm>
          <a:prstGeom prst="rect">
            <a:avLst/>
          </a:prstGeom>
        </p:spPr>
      </p:pic>
      <p:pic>
        <p:nvPicPr>
          <p:cNvPr id="7" name="圖片 6" descr="1445530607-30484143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65" y="3828705"/>
            <a:ext cx="4572000" cy="2758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t="-12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4529" y="965479"/>
            <a:ext cx="5852160" cy="3093154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buSzPct val="25000"/>
            </a:pPr>
            <a:endParaRPr lang="en-US" altLang="zh-TW" sz="105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>
              <a:lnSpc>
                <a:spcPct val="120000"/>
              </a:lnSpc>
              <a:buSzPct val="25000"/>
            </a:pPr>
            <a:r>
              <a:rPr lang="zh-TW" altLang="en-US" sz="28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世界上有許多話比髒話更壞</a:t>
            </a: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，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>
              <a:lnSpc>
                <a:spcPct val="120000"/>
              </a:lnSpc>
              <a:buSzPct val="25000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髒話只是湯面浮的幾片蔥花，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>
              <a:lnSpc>
                <a:spcPct val="120000"/>
              </a:lnSpc>
              <a:buSzPct val="25000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有人嫌棄有人愛它；</a:t>
            </a:r>
          </a:p>
          <a:p>
            <a:pPr lvl="0">
              <a:lnSpc>
                <a:spcPct val="120000"/>
              </a:lnSpc>
              <a:buSzPct val="25000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扭曲的謠言和謊話像硫酸，</a:t>
            </a:r>
          </a:p>
          <a:p>
            <a:pPr lvl="0">
              <a:lnSpc>
                <a:spcPct val="120000"/>
              </a:lnSpc>
              <a:buSzPct val="25000"/>
            </a:pP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Arial"/>
                <a:sym typeface="Arial"/>
              </a:rPr>
              <a:t>一出口就能造成永久傷害難以癒好。</a:t>
            </a:r>
            <a:endParaRPr lang="en-US" altLang="zh-TW" sz="2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  <a:p>
            <a:pPr lvl="0">
              <a:lnSpc>
                <a:spcPct val="120000"/>
              </a:lnSpc>
              <a:buSzPct val="25000"/>
            </a:pPr>
            <a:endParaRPr lang="zh-TW" altLang="en-US" sz="800" dirty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411</Words>
  <Application>Microsoft Office PowerPoint</Application>
  <PresentationFormat>自訂</PresentationFormat>
  <Paragraphs>77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S.xp</cp:lastModifiedBy>
  <cp:revision>58</cp:revision>
  <dcterms:created xsi:type="dcterms:W3CDTF">2016-09-27T03:06:54Z</dcterms:created>
  <dcterms:modified xsi:type="dcterms:W3CDTF">2016-10-03T16:20:33Z</dcterms:modified>
</cp:coreProperties>
</file>