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27" autoAdjust="0"/>
  </p:normalViewPr>
  <p:slideViewPr>
    <p:cSldViewPr>
      <p:cViewPr>
        <p:scale>
          <a:sx n="98" d="100"/>
          <a:sy n="98" d="100"/>
        </p:scale>
        <p:origin x="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71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9130-F1DB-46A1-8530-4BF4B15C4BE3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B233A-770A-40EC-8594-09E548036F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21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233A-770A-40EC-8594-09E548036F3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8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233A-770A-40EC-8594-09E548036F3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049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因應的方式為找出蘋果與</a:t>
            </a:r>
            <a:r>
              <a:rPr lang="en-US" altLang="zh-TW" dirty="0" err="1" smtClean="0">
                <a:latin typeface="+mj-ea"/>
                <a:ea typeface="+mj-ea"/>
              </a:rPr>
              <a:t>hTC</a:t>
            </a:r>
            <a:r>
              <a:rPr lang="zh-TW" altLang="en-US" dirty="0" smtClean="0">
                <a:latin typeface="+mj-ea"/>
                <a:ea typeface="+mj-ea"/>
              </a:rPr>
              <a:t>和解之動機，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j-ea"/>
                <a:ea typeface="+mj-ea"/>
              </a:rPr>
              <a:t>準備因應接下來的訴訟，</a:t>
            </a:r>
            <a:endParaRPr lang="en-US" altLang="zh-TW" sz="1200" b="0" i="0" kern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j-ea"/>
                <a:ea typeface="+mj-ea"/>
              </a:rPr>
              <a:t>或者是跟著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j-ea"/>
                <a:ea typeface="+mj-ea"/>
              </a:rPr>
              <a:t>HTC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j-ea"/>
                <a:ea typeface="+mj-ea"/>
              </a:rPr>
              <a:t>一樣跟蘋果進行調解，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畢竟跟蘋果打官司要承擔的風險就是禁售手機，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這種惡性鬥爭如果持續下去，早晚會被第三方得利，結果變成兩敗俱傷。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綜合上述觀點來看，和解似乎是一條不錯的道路，但商場如戰場他們是否想和解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?</a:t>
            </a: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雙方都不想再繼續纏鬥下去，也許都在等待一個時機找機會把對方壓下去，所以和解大概只是一時的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那關於第二點則會找找看國內有沒有很有創新能力的人才，收為己用，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若沒有，則重金禮聘他國人才，一來讓自己的產品能隨時迎合市場，加強自身產品，打造品牌形象。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第三點所述的與其他知名廠商</a:t>
            </a:r>
            <a:r>
              <a:rPr lang="zh-TW" altLang="en-US" sz="1200" b="0" i="0" kern="120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合作</a:t>
            </a:r>
            <a:r>
              <a:rPr lang="zh-TW" altLang="en-US" sz="1200" b="0" i="0" kern="1200" smtClean="0">
                <a:solidFill>
                  <a:schemeClr val="tx1"/>
                </a:solidFill>
                <a:effectLst/>
                <a:latin typeface="+mj-ea"/>
                <a:ea typeface="+mj-ea"/>
              </a:rPr>
              <a:t>，藉由兩家場上的技術或市場強化產品品質或能見度</a:t>
            </a:r>
            <a:r>
              <a:rPr lang="zh-TW" altLang="en-US" sz="1200" b="0" i="0" kern="1200" smtClean="0">
                <a:solidFill>
                  <a:schemeClr val="tx1"/>
                </a:solidFill>
                <a:effectLst/>
                <a:latin typeface="+mj-ea"/>
                <a:ea typeface="+mn-ea"/>
                <a:cs typeface="+mn-cs"/>
              </a:rPr>
              <a:t>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j-ea"/>
                <a:ea typeface="+mn-ea"/>
                <a:cs typeface="+mn-cs"/>
              </a:rPr>
              <a:t>與其孤獨奮戰，不如合作來對抗更大</a:t>
            </a:r>
            <a:r>
              <a:rPr lang="zh-TW" altLang="en-US" sz="1200" b="0" i="0" kern="1200" smtClean="0">
                <a:solidFill>
                  <a:schemeClr val="tx1"/>
                </a:solidFill>
                <a:effectLst/>
                <a:latin typeface="+mj-ea"/>
                <a:ea typeface="+mn-ea"/>
                <a:cs typeface="+mn-cs"/>
              </a:rPr>
              <a:t>的敵人。</a:t>
            </a:r>
            <a:endParaRPr lang="zh-TW" altLang="en-US" sz="1200" b="0" i="0" kern="1200" dirty="0" smtClean="0">
              <a:solidFill>
                <a:schemeClr val="tx1"/>
              </a:solidFill>
              <a:effectLst/>
              <a:latin typeface="+mj-ea"/>
              <a:ea typeface="+mn-ea"/>
              <a:cs typeface="+mn-cs"/>
            </a:endParaRPr>
          </a:p>
          <a:p>
            <a:endParaRPr lang="zh-TW" altLang="en-US" sz="1200" b="0" i="0" kern="1200" dirty="0" smtClean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233A-770A-40EC-8594-09E548036F3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233A-770A-40EC-8594-09E548036F3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510F-2C2D-49DB-814B-860C4A382797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40032-9262-4F1F-A26E-C6C1E494C0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w.news.yahoo.com/%E5%89%8D%E8%BB%8A%E4%B9%8B%E9%91%91-%E8%98%8B%E6%9E%9Chtc%E5%92%8C%E8%A7%A3%E5%89%B5%E9%80%A0%E9%9B%99%E8%B4%8F-053708119--financ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dnet.stpi.narl.org.tw/techroom/pclass/2011/pclass_11_A116.htm" TargetMode="External"/><Relationship Id="rId2" Type="http://schemas.openxmlformats.org/officeDocument/2006/relationships/hyperlink" Target="http://news.cnyes.com/Content/20121129/KFO09UK1TBJSG.shtml?c=detai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.qq.com/zt2012/PatentWar/index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工程與社會專題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討論議題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6670366" cy="1752600"/>
          </a:xfrm>
        </p:spPr>
        <p:txBody>
          <a:bodyPr>
            <a:noAutofit/>
          </a:bodyPr>
          <a:lstStyle/>
          <a:p>
            <a:pPr algn="r"/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報告者：</a:t>
            </a:r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劉俊呈</a:t>
            </a:r>
          </a:p>
          <a:p>
            <a:pPr algn="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組員：李政憲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簡啟任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顏嘉穎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蘇柏榕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李嘉翃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蔡惠宇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方泓偉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討論的議題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如果你是三星決策者，對此情況該如何因應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請列舉可能的措施。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與此案例因應之討論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若訴訟結果打擊到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iOS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Android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，會有什麼衝擊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如果你是三星決策者，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spc="300" dirty="0" smtClean="0">
                <a:latin typeface="標楷體" pitchFamily="65" charset="-120"/>
                <a:ea typeface="標楷體" pitchFamily="65" charset="-120"/>
              </a:rPr>
              <a:t>對此情況該如何因應</a:t>
            </a:r>
            <a:r>
              <a:rPr lang="en-US" altLang="zh-TW" sz="4000" spc="300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4000" spc="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找出蘋果與</a:t>
            </a:r>
            <a:r>
              <a:rPr lang="en-US" altLang="zh-TW" sz="36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hTC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和解之動機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雇用國內創新人才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重金禮聘他國人才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與其他知名廠商合作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若訴訟結果打擊到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iOS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Android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，會有什麼衝擊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敗訴方角度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無法販賣導致該地區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的該陣營的手機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市占率下降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該陣營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APP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市場下載量會下降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對公司營收受到衝擊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勝訴方角度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由於短時內不會受到對手影響，自家手機市占率上升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可以趁勝追擊，使對手受到更深的打擊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自家</a:t>
            </a:r>
            <a:r>
              <a:rPr lang="en-US" altLang="zh-TW" dirty="0" smtClean="0"/>
              <a:t>APP</a:t>
            </a:r>
            <a:r>
              <a:rPr lang="zh-TW" altLang="en-US" dirty="0" smtClean="0"/>
              <a:t>市場能更蓬勃發展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25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參考資料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胡華勝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前車之鑑 蘋果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HTC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和解創造雙贏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新頭殼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newtalk-2012.11.11</a:t>
            </a:r>
          </a:p>
          <a:p>
            <a:pPr marL="360363" indent="0" algn="just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http://tw.news.yahoo.com/%E5%89%8D%E8%BB%8A%E4%B9%8B%E9%91%91-%E8%98%8B%E6%9E%9Chtc%E5%92%8C%E8%A7%A3%E5%89%B5%E9%80%A0%E9%9B%99%E8%B4%8F-053708119--finance.html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參考資料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專利戰升級蘋果加速去“三星化”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0363" indent="0"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http://news.cnyes.com/Content/20121129/KFO09UK1TBJSG.shtml?c=detail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蘋果與三星互告事件觀察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http://cdnet.stpi.narl.org.tw/techroom/pclass/2011/pclass_11_A116.htm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蘋果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三星專利戰全記錄</a:t>
            </a:r>
            <a:b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http://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tech.qq.com/zt2012/PatentWar/index.htm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400" b="1" dirty="0"/>
              <a:t>蘋果三星專利戰未終結：</a:t>
            </a:r>
            <a:r>
              <a:rPr lang="en-US" altLang="zh-TW" sz="2400" b="1" dirty="0"/>
              <a:t>Android</a:t>
            </a:r>
            <a:r>
              <a:rPr lang="zh-TW" altLang="zh-TW" sz="2400" b="1" dirty="0"/>
              <a:t>係面臨厄運</a:t>
            </a:r>
            <a:endParaRPr lang="zh-TW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http</a:t>
            </a:r>
            <a:r>
              <a:rPr lang="en-US" altLang="zh-TW" sz="2400" dirty="0"/>
              <a:t>://big5.chinanews.com:89/gate/big5/finance.chinanews.com/it/2012/08-27/4134911.shtml</a:t>
            </a:r>
            <a:endParaRPr lang="zh-TW" altLang="zh-TW" sz="2400" dirty="0"/>
          </a:p>
          <a:p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感謝大家的聆聽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796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470</TotalTime>
  <Words>464</Words>
  <Application>Microsoft Office PowerPoint</Application>
  <PresentationFormat>如螢幕大小 (4:3)</PresentationFormat>
  <Paragraphs>51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龍騰四海</vt:lpstr>
      <vt:lpstr>工程與社會專題-討論議題C</vt:lpstr>
      <vt:lpstr>討論的議題</vt:lpstr>
      <vt:lpstr>如果你是三星決策者， 對此情況該如何因應?</vt:lpstr>
      <vt:lpstr>若訴訟結果打擊到iOS或Android，會有什麼衝擊?</vt:lpstr>
      <vt:lpstr>PowerPoint 簡報</vt:lpstr>
      <vt:lpstr>參考資料1</vt:lpstr>
      <vt:lpstr>參考資料2</vt:lpstr>
      <vt:lpstr>感謝大家的聆聽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工程與社會專題-討論議題C</dc:title>
  <dc:creator>chien</dc:creator>
  <cp:lastModifiedBy>ZZZ</cp:lastModifiedBy>
  <cp:revision>51</cp:revision>
  <dcterms:created xsi:type="dcterms:W3CDTF">2012-12-17T11:34:23Z</dcterms:created>
  <dcterms:modified xsi:type="dcterms:W3CDTF">2012-12-18T15:46:50Z</dcterms:modified>
</cp:coreProperties>
</file>