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71" r:id="rId5"/>
    <p:sldId id="265" r:id="rId6"/>
    <p:sldId id="262" r:id="rId7"/>
    <p:sldId id="258" r:id="rId8"/>
    <p:sldId id="270" r:id="rId9"/>
    <p:sldId id="26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291FBB6-C320-433D-B7A3-B23A61EB0512}">
          <p14:sldIdLst>
            <p14:sldId id="256"/>
            <p14:sldId id="257"/>
            <p14:sldId id="266"/>
            <p14:sldId id="271"/>
            <p14:sldId id="265"/>
            <p14:sldId id="262"/>
            <p14:sldId id="258"/>
            <p14:sldId id="270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23C20-37CB-492B-B62F-8547089F3EB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2CAD3F4-938A-4D75-850B-E48B74228D72}">
      <dgm:prSet phldrT="[文字]"/>
      <dgm:spPr/>
      <dgm:t>
        <a:bodyPr/>
        <a:lstStyle/>
        <a:p>
          <a:r>
            <a:rPr lang="zh-TW" altLang="zh-TW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嗜酸乳桿菌</a:t>
          </a:r>
          <a:endParaRPr lang="zh-TW" altLang="en-US" dirty="0"/>
        </a:p>
      </dgm:t>
    </dgm:pt>
    <dgm:pt modelId="{BF4E26BC-61E5-469E-ACE6-7F9319420363}" type="parTrans" cxnId="{6C641CCA-3660-4992-8781-C4DAD3366E6D}">
      <dgm:prSet/>
      <dgm:spPr/>
      <dgm:t>
        <a:bodyPr/>
        <a:lstStyle/>
        <a:p>
          <a:endParaRPr lang="zh-TW" altLang="en-US"/>
        </a:p>
      </dgm:t>
    </dgm:pt>
    <dgm:pt modelId="{25F06E0C-168C-4514-9B9F-1BFD05897129}" type="sibTrans" cxnId="{6C641CCA-3660-4992-8781-C4DAD3366E6D}">
      <dgm:prSet/>
      <dgm:spPr/>
      <dgm:t>
        <a:bodyPr/>
        <a:lstStyle/>
        <a:p>
          <a:endParaRPr lang="zh-TW" altLang="en-US"/>
        </a:p>
      </dgm:t>
    </dgm:pt>
    <dgm:pt modelId="{16F49D93-342C-4255-A9D6-1E578192754B}">
      <dgm:prSet phldrT="[文字]"/>
      <dgm:spPr/>
      <dgm:t>
        <a:bodyPr/>
        <a:lstStyle/>
        <a:p>
          <a:r>
            <a:rPr lang="zh-TW" altLang="zh-TW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保加利亞乳桿菌</a:t>
          </a:r>
          <a:endParaRPr lang="zh-TW" altLang="en-US" dirty="0"/>
        </a:p>
      </dgm:t>
    </dgm:pt>
    <dgm:pt modelId="{AEE3EC77-3FCC-4DB5-B451-6A91EDCEFBAB}" type="parTrans" cxnId="{3C783699-4B94-42E3-A592-FE0C1E3F2CFB}">
      <dgm:prSet/>
      <dgm:spPr/>
      <dgm:t>
        <a:bodyPr/>
        <a:lstStyle/>
        <a:p>
          <a:endParaRPr lang="zh-TW" altLang="en-US"/>
        </a:p>
      </dgm:t>
    </dgm:pt>
    <dgm:pt modelId="{825BD227-8182-4A09-955D-85779BC81DE3}" type="sibTrans" cxnId="{3C783699-4B94-42E3-A592-FE0C1E3F2CFB}">
      <dgm:prSet/>
      <dgm:spPr/>
      <dgm:t>
        <a:bodyPr/>
        <a:lstStyle/>
        <a:p>
          <a:endParaRPr lang="zh-TW" altLang="en-US"/>
        </a:p>
      </dgm:t>
    </dgm:pt>
    <dgm:pt modelId="{CAE29EF8-7FD1-4E3B-A30D-05EA026C2C55}">
      <dgm:prSet phldrT="[文字]"/>
      <dgm:spPr/>
      <dgm:t>
        <a:bodyPr/>
        <a:lstStyle/>
        <a:p>
          <a:r>
            <a:rPr lang="zh-TW" altLang="zh-TW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凱氏乳桿菌</a:t>
          </a:r>
          <a:endParaRPr lang="zh-TW" altLang="en-US" dirty="0"/>
        </a:p>
      </dgm:t>
    </dgm:pt>
    <dgm:pt modelId="{B66B40C8-0124-4388-8304-14CC31249BC2}" type="parTrans" cxnId="{CA33CE4C-F32B-4AB9-8A95-52053553B2EC}">
      <dgm:prSet/>
      <dgm:spPr/>
      <dgm:t>
        <a:bodyPr/>
        <a:lstStyle/>
        <a:p>
          <a:endParaRPr lang="zh-TW" altLang="en-US"/>
        </a:p>
      </dgm:t>
    </dgm:pt>
    <dgm:pt modelId="{27F3E314-2312-4F02-9A3A-FA53810587A5}" type="sibTrans" cxnId="{CA33CE4C-F32B-4AB9-8A95-52053553B2EC}">
      <dgm:prSet/>
      <dgm:spPr/>
      <dgm:t>
        <a:bodyPr/>
        <a:lstStyle/>
        <a:p>
          <a:endParaRPr lang="zh-TW" altLang="en-US"/>
        </a:p>
      </dgm:t>
    </dgm:pt>
    <dgm:pt modelId="{EDB0E4F9-530F-42CE-82C1-A186738EF3EA}">
      <dgm:prSet phldrT="[文字]"/>
      <dgm:spPr/>
      <dgm:t>
        <a:bodyPr/>
        <a:lstStyle/>
        <a:p>
          <a:r>
            <a:rPr lang="zh-TW" altLang="zh-TW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副乾酪乳桿菌</a:t>
          </a:r>
          <a:endParaRPr lang="zh-TW" altLang="en-US" dirty="0"/>
        </a:p>
      </dgm:t>
    </dgm:pt>
    <dgm:pt modelId="{177B3AA6-AA31-41D5-822B-51A68955CF87}" type="parTrans" cxnId="{52986587-F630-418D-B9EB-9EE9DE458F5B}">
      <dgm:prSet/>
      <dgm:spPr/>
      <dgm:t>
        <a:bodyPr/>
        <a:lstStyle/>
        <a:p>
          <a:endParaRPr lang="zh-TW" altLang="en-US"/>
        </a:p>
      </dgm:t>
    </dgm:pt>
    <dgm:pt modelId="{1ECE7494-10E7-4DEE-B170-FC3C6BBE817C}" type="sibTrans" cxnId="{52986587-F630-418D-B9EB-9EE9DE458F5B}">
      <dgm:prSet/>
      <dgm:spPr/>
      <dgm:t>
        <a:bodyPr/>
        <a:lstStyle/>
        <a:p>
          <a:endParaRPr lang="zh-TW" altLang="en-US"/>
        </a:p>
      </dgm:t>
    </dgm:pt>
    <dgm:pt modelId="{C46BAE20-7B19-4883-BD43-A98C1FB3213C}" type="pres">
      <dgm:prSet presAssocID="{3BB23C20-37CB-492B-B62F-8547089F3EBC}" presName="matrix" presStyleCnt="0">
        <dgm:presLayoutVars>
          <dgm:chMax val="1"/>
          <dgm:dir/>
          <dgm:resizeHandles val="exact"/>
        </dgm:presLayoutVars>
      </dgm:prSet>
      <dgm:spPr/>
    </dgm:pt>
    <dgm:pt modelId="{FF611612-4F23-4D31-BA3C-A734A7D9AEE3}" type="pres">
      <dgm:prSet presAssocID="{3BB23C20-37CB-492B-B62F-8547089F3EBC}" presName="diamond" presStyleLbl="bgShp" presStyleIdx="0" presStyleCnt="1"/>
      <dgm:spPr/>
    </dgm:pt>
    <dgm:pt modelId="{E7B8055B-6658-47F5-B6CD-DE0969D6CDB1}" type="pres">
      <dgm:prSet presAssocID="{3BB23C20-37CB-492B-B62F-8547089F3EB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5FD330-AF1D-4461-8364-741815102897}" type="pres">
      <dgm:prSet presAssocID="{3BB23C20-37CB-492B-B62F-8547089F3EB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685A79-4699-4644-BA22-0AB52B1E7EBF}" type="pres">
      <dgm:prSet presAssocID="{3BB23C20-37CB-492B-B62F-8547089F3EB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912CAD-25EF-412C-9889-E6CFFFF956A5}" type="pres">
      <dgm:prSet presAssocID="{3BB23C20-37CB-492B-B62F-8547089F3EB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D3E312C-FCD7-440F-B405-7BF571125CFF}" type="presOf" srcId="{EDB0E4F9-530F-42CE-82C1-A186738EF3EA}" destId="{F4912CAD-25EF-412C-9889-E6CFFFF956A5}" srcOrd="0" destOrd="0" presId="urn:microsoft.com/office/officeart/2005/8/layout/matrix3"/>
    <dgm:cxn modelId="{AB142DFD-5C40-41D4-B00F-A75D830BBA59}" type="presOf" srcId="{16F49D93-342C-4255-A9D6-1E578192754B}" destId="{9A5FD330-AF1D-4461-8364-741815102897}" srcOrd="0" destOrd="0" presId="urn:microsoft.com/office/officeart/2005/8/layout/matrix3"/>
    <dgm:cxn modelId="{4B72B4B5-7E82-4B06-9F03-2CE502AA3425}" type="presOf" srcId="{3BB23C20-37CB-492B-B62F-8547089F3EBC}" destId="{C46BAE20-7B19-4883-BD43-A98C1FB3213C}" srcOrd="0" destOrd="0" presId="urn:microsoft.com/office/officeart/2005/8/layout/matrix3"/>
    <dgm:cxn modelId="{CA33CE4C-F32B-4AB9-8A95-52053553B2EC}" srcId="{3BB23C20-37CB-492B-B62F-8547089F3EBC}" destId="{CAE29EF8-7FD1-4E3B-A30D-05EA026C2C55}" srcOrd="2" destOrd="0" parTransId="{B66B40C8-0124-4388-8304-14CC31249BC2}" sibTransId="{27F3E314-2312-4F02-9A3A-FA53810587A5}"/>
    <dgm:cxn modelId="{B56188DA-35ED-448A-820A-D80196517529}" type="presOf" srcId="{CAE29EF8-7FD1-4E3B-A30D-05EA026C2C55}" destId="{23685A79-4699-4644-BA22-0AB52B1E7EBF}" srcOrd="0" destOrd="0" presId="urn:microsoft.com/office/officeart/2005/8/layout/matrix3"/>
    <dgm:cxn modelId="{3C783699-4B94-42E3-A592-FE0C1E3F2CFB}" srcId="{3BB23C20-37CB-492B-B62F-8547089F3EBC}" destId="{16F49D93-342C-4255-A9D6-1E578192754B}" srcOrd="1" destOrd="0" parTransId="{AEE3EC77-3FCC-4DB5-B451-6A91EDCEFBAB}" sibTransId="{825BD227-8182-4A09-955D-85779BC81DE3}"/>
    <dgm:cxn modelId="{52986587-F630-418D-B9EB-9EE9DE458F5B}" srcId="{3BB23C20-37CB-492B-B62F-8547089F3EBC}" destId="{EDB0E4F9-530F-42CE-82C1-A186738EF3EA}" srcOrd="3" destOrd="0" parTransId="{177B3AA6-AA31-41D5-822B-51A68955CF87}" sibTransId="{1ECE7494-10E7-4DEE-B170-FC3C6BBE817C}"/>
    <dgm:cxn modelId="{6C641CCA-3660-4992-8781-C4DAD3366E6D}" srcId="{3BB23C20-37CB-492B-B62F-8547089F3EBC}" destId="{E2CAD3F4-938A-4D75-850B-E48B74228D72}" srcOrd="0" destOrd="0" parTransId="{BF4E26BC-61E5-469E-ACE6-7F9319420363}" sibTransId="{25F06E0C-168C-4514-9B9F-1BFD05897129}"/>
    <dgm:cxn modelId="{8683FE46-32AE-453B-A312-DF663F5B546B}" type="presOf" srcId="{E2CAD3F4-938A-4D75-850B-E48B74228D72}" destId="{E7B8055B-6658-47F5-B6CD-DE0969D6CDB1}" srcOrd="0" destOrd="0" presId="urn:microsoft.com/office/officeart/2005/8/layout/matrix3"/>
    <dgm:cxn modelId="{59196CBF-FA1D-4278-AC93-650E7D9518A0}" type="presParOf" srcId="{C46BAE20-7B19-4883-BD43-A98C1FB3213C}" destId="{FF611612-4F23-4D31-BA3C-A734A7D9AEE3}" srcOrd="0" destOrd="0" presId="urn:microsoft.com/office/officeart/2005/8/layout/matrix3"/>
    <dgm:cxn modelId="{49309137-9131-4E2C-A868-2FA77BD080FF}" type="presParOf" srcId="{C46BAE20-7B19-4883-BD43-A98C1FB3213C}" destId="{E7B8055B-6658-47F5-B6CD-DE0969D6CDB1}" srcOrd="1" destOrd="0" presId="urn:microsoft.com/office/officeart/2005/8/layout/matrix3"/>
    <dgm:cxn modelId="{54F43FFE-A73C-4DFC-9186-281A2CFFCDA8}" type="presParOf" srcId="{C46BAE20-7B19-4883-BD43-A98C1FB3213C}" destId="{9A5FD330-AF1D-4461-8364-741815102897}" srcOrd="2" destOrd="0" presId="urn:microsoft.com/office/officeart/2005/8/layout/matrix3"/>
    <dgm:cxn modelId="{CFF0F5F6-6F75-433C-8645-C25F778D73B0}" type="presParOf" srcId="{C46BAE20-7B19-4883-BD43-A98C1FB3213C}" destId="{23685A79-4699-4644-BA22-0AB52B1E7EBF}" srcOrd="3" destOrd="0" presId="urn:microsoft.com/office/officeart/2005/8/layout/matrix3"/>
    <dgm:cxn modelId="{9AD341D7-0C7C-486B-ADEB-56A1368479F3}" type="presParOf" srcId="{C46BAE20-7B19-4883-BD43-A98C1FB3213C}" destId="{F4912CAD-25EF-412C-9889-E6CFFFF956A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2F6A5-DC41-4679-916A-806CE917110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4B7FBA0-C7FC-415F-A02E-3A5962A88567}">
      <dgm:prSet phldrT="[文字]"/>
      <dgm:spPr/>
      <dgm:t>
        <a:bodyPr/>
        <a:lstStyle/>
        <a:p>
          <a:r>
            <a:rPr lang="zh-TW" altLang="zh-TW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植物乳桿菌</a:t>
          </a:r>
          <a:endParaRPr lang="zh-TW" altLang="en-US" dirty="0"/>
        </a:p>
      </dgm:t>
    </dgm:pt>
    <dgm:pt modelId="{8431E535-01F3-491F-BDE7-A84A75C842A4}" type="parTrans" cxnId="{F9AD79E5-480A-41D0-AA8B-F3046F8293B9}">
      <dgm:prSet/>
      <dgm:spPr/>
      <dgm:t>
        <a:bodyPr/>
        <a:lstStyle/>
        <a:p>
          <a:endParaRPr lang="zh-TW" altLang="en-US"/>
        </a:p>
      </dgm:t>
    </dgm:pt>
    <dgm:pt modelId="{9E89514E-788C-4203-97B3-EA7DD2A869F4}" type="sibTrans" cxnId="{F9AD79E5-480A-41D0-AA8B-F3046F8293B9}">
      <dgm:prSet/>
      <dgm:spPr/>
      <dgm:t>
        <a:bodyPr/>
        <a:lstStyle/>
        <a:p>
          <a:endParaRPr lang="zh-TW" altLang="en-US"/>
        </a:p>
      </dgm:t>
    </dgm:pt>
    <dgm:pt modelId="{C3210577-334E-4E15-81D8-07ED3DEEA9F0}">
      <dgm:prSet phldrT="[文字]"/>
      <dgm:spPr/>
      <dgm:t>
        <a:bodyPr/>
        <a:lstStyle/>
        <a:p>
          <a:r>
            <a:rPr lang="zh-TW" altLang="zh-TW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洛德乳桿菌</a:t>
          </a:r>
          <a:endParaRPr lang="zh-TW" altLang="en-US" dirty="0"/>
        </a:p>
      </dgm:t>
    </dgm:pt>
    <dgm:pt modelId="{A8484C84-B6E2-46F2-B3BD-02F1705E4A81}" type="parTrans" cxnId="{D6990334-1F6A-4AB4-867E-49AEB857FF6B}">
      <dgm:prSet/>
      <dgm:spPr/>
      <dgm:t>
        <a:bodyPr/>
        <a:lstStyle/>
        <a:p>
          <a:endParaRPr lang="zh-TW" altLang="en-US"/>
        </a:p>
      </dgm:t>
    </dgm:pt>
    <dgm:pt modelId="{7F420048-A91D-41CC-A39D-F4E6FB07D7F8}" type="sibTrans" cxnId="{D6990334-1F6A-4AB4-867E-49AEB857FF6B}">
      <dgm:prSet/>
      <dgm:spPr/>
      <dgm:t>
        <a:bodyPr/>
        <a:lstStyle/>
        <a:p>
          <a:endParaRPr lang="zh-TW" altLang="en-US"/>
        </a:p>
      </dgm:t>
    </dgm:pt>
    <dgm:pt modelId="{5349DEF0-8116-4A19-9545-F6F28BDB5958}">
      <dgm:prSet phldrT="[文字]"/>
      <dgm:spPr/>
      <dgm:t>
        <a:bodyPr/>
        <a:lstStyle/>
        <a:p>
          <a:r>
            <a:rPr lang="zh-TW" altLang="zh-TW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鼠李糖乳桿菌</a:t>
          </a:r>
          <a:endParaRPr lang="zh-TW" altLang="en-US" dirty="0"/>
        </a:p>
      </dgm:t>
    </dgm:pt>
    <dgm:pt modelId="{805EA03D-89BC-4E72-B073-D7999CD49B0B}" type="parTrans" cxnId="{19AC560F-0235-43B1-8ECB-33415B710488}">
      <dgm:prSet/>
      <dgm:spPr/>
      <dgm:t>
        <a:bodyPr/>
        <a:lstStyle/>
        <a:p>
          <a:endParaRPr lang="zh-TW" altLang="en-US"/>
        </a:p>
      </dgm:t>
    </dgm:pt>
    <dgm:pt modelId="{DAAB7465-CD27-4F8B-934C-D05AD03AAD53}" type="sibTrans" cxnId="{19AC560F-0235-43B1-8ECB-33415B710488}">
      <dgm:prSet/>
      <dgm:spPr/>
      <dgm:t>
        <a:bodyPr/>
        <a:lstStyle/>
        <a:p>
          <a:endParaRPr lang="zh-TW" altLang="en-US"/>
        </a:p>
      </dgm:t>
    </dgm:pt>
    <dgm:pt modelId="{E1EE69F1-0FF1-46AD-83A9-9FB591EF294E}">
      <dgm:prSet phldrT="[文字]"/>
      <dgm:spPr/>
      <dgm:t>
        <a:bodyPr/>
        <a:lstStyle/>
        <a:p>
          <a:r>
            <a:rPr lang="zh-TW" altLang="zh-TW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比菲德氏菌</a:t>
          </a:r>
          <a:endParaRPr lang="zh-TW" altLang="en-US" dirty="0"/>
        </a:p>
      </dgm:t>
    </dgm:pt>
    <dgm:pt modelId="{401893C8-188B-4C28-B8C7-83C40DE13579}" type="parTrans" cxnId="{EF191795-4E34-4369-B876-874F4BA0442D}">
      <dgm:prSet/>
      <dgm:spPr/>
      <dgm:t>
        <a:bodyPr/>
        <a:lstStyle/>
        <a:p>
          <a:endParaRPr lang="zh-TW" altLang="en-US"/>
        </a:p>
      </dgm:t>
    </dgm:pt>
    <dgm:pt modelId="{59A9B597-E2BC-4F40-92DA-1B9BCBB8790A}" type="sibTrans" cxnId="{EF191795-4E34-4369-B876-874F4BA0442D}">
      <dgm:prSet/>
      <dgm:spPr/>
      <dgm:t>
        <a:bodyPr/>
        <a:lstStyle/>
        <a:p>
          <a:endParaRPr lang="zh-TW" altLang="en-US"/>
        </a:p>
      </dgm:t>
    </dgm:pt>
    <dgm:pt modelId="{73C3A163-3E9D-4574-8EB8-FD2077D06886}" type="pres">
      <dgm:prSet presAssocID="{1332F6A5-DC41-4679-916A-806CE9171109}" presName="matrix" presStyleCnt="0">
        <dgm:presLayoutVars>
          <dgm:chMax val="1"/>
          <dgm:dir/>
          <dgm:resizeHandles val="exact"/>
        </dgm:presLayoutVars>
      </dgm:prSet>
      <dgm:spPr/>
    </dgm:pt>
    <dgm:pt modelId="{420AB088-B9B6-4CF0-83F9-592ED163DA56}" type="pres">
      <dgm:prSet presAssocID="{1332F6A5-DC41-4679-916A-806CE9171109}" presName="diamond" presStyleLbl="bgShp" presStyleIdx="0" presStyleCnt="1"/>
      <dgm:spPr/>
    </dgm:pt>
    <dgm:pt modelId="{EA90F764-7A20-46F5-86FE-02DF7411EE71}" type="pres">
      <dgm:prSet presAssocID="{1332F6A5-DC41-4679-916A-806CE917110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BA2073-7E84-43E4-941D-EA3EFBCCDEAD}" type="pres">
      <dgm:prSet presAssocID="{1332F6A5-DC41-4679-916A-806CE917110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348DA8-A975-46F4-AE5D-123FCCC272F6}" type="pres">
      <dgm:prSet presAssocID="{1332F6A5-DC41-4679-916A-806CE917110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BF2034-0120-475D-9F54-BF589729D421}" type="pres">
      <dgm:prSet presAssocID="{1332F6A5-DC41-4679-916A-806CE917110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9AC560F-0235-43B1-8ECB-33415B710488}" srcId="{1332F6A5-DC41-4679-916A-806CE9171109}" destId="{5349DEF0-8116-4A19-9545-F6F28BDB5958}" srcOrd="2" destOrd="0" parTransId="{805EA03D-89BC-4E72-B073-D7999CD49B0B}" sibTransId="{DAAB7465-CD27-4F8B-934C-D05AD03AAD53}"/>
    <dgm:cxn modelId="{0884415A-4251-4A06-8276-DFA10B6E4B67}" type="presOf" srcId="{24B7FBA0-C7FC-415F-A02E-3A5962A88567}" destId="{EA90F764-7A20-46F5-86FE-02DF7411EE71}" srcOrd="0" destOrd="0" presId="urn:microsoft.com/office/officeart/2005/8/layout/matrix3"/>
    <dgm:cxn modelId="{F123B350-9281-4531-899A-488A165A4DD9}" type="presOf" srcId="{E1EE69F1-0FF1-46AD-83A9-9FB591EF294E}" destId="{A0BF2034-0120-475D-9F54-BF589729D421}" srcOrd="0" destOrd="0" presId="urn:microsoft.com/office/officeart/2005/8/layout/matrix3"/>
    <dgm:cxn modelId="{307F8B17-C3F5-41BA-8B3E-3AC69F299265}" type="presOf" srcId="{1332F6A5-DC41-4679-916A-806CE9171109}" destId="{73C3A163-3E9D-4574-8EB8-FD2077D06886}" srcOrd="0" destOrd="0" presId="urn:microsoft.com/office/officeart/2005/8/layout/matrix3"/>
    <dgm:cxn modelId="{622EC7BE-EF4C-4978-B0ED-5DB6836667FF}" type="presOf" srcId="{C3210577-334E-4E15-81D8-07ED3DEEA9F0}" destId="{3FBA2073-7E84-43E4-941D-EA3EFBCCDEAD}" srcOrd="0" destOrd="0" presId="urn:microsoft.com/office/officeart/2005/8/layout/matrix3"/>
    <dgm:cxn modelId="{EF191795-4E34-4369-B876-874F4BA0442D}" srcId="{1332F6A5-DC41-4679-916A-806CE9171109}" destId="{E1EE69F1-0FF1-46AD-83A9-9FB591EF294E}" srcOrd="3" destOrd="0" parTransId="{401893C8-188B-4C28-B8C7-83C40DE13579}" sibTransId="{59A9B597-E2BC-4F40-92DA-1B9BCBB8790A}"/>
    <dgm:cxn modelId="{585E0B8A-89C4-4DC5-B385-15986B51CB18}" type="presOf" srcId="{5349DEF0-8116-4A19-9545-F6F28BDB5958}" destId="{2C348DA8-A975-46F4-AE5D-123FCCC272F6}" srcOrd="0" destOrd="0" presId="urn:microsoft.com/office/officeart/2005/8/layout/matrix3"/>
    <dgm:cxn modelId="{D6990334-1F6A-4AB4-867E-49AEB857FF6B}" srcId="{1332F6A5-DC41-4679-916A-806CE9171109}" destId="{C3210577-334E-4E15-81D8-07ED3DEEA9F0}" srcOrd="1" destOrd="0" parTransId="{A8484C84-B6E2-46F2-B3BD-02F1705E4A81}" sibTransId="{7F420048-A91D-41CC-A39D-F4E6FB07D7F8}"/>
    <dgm:cxn modelId="{F9AD79E5-480A-41D0-AA8B-F3046F8293B9}" srcId="{1332F6A5-DC41-4679-916A-806CE9171109}" destId="{24B7FBA0-C7FC-415F-A02E-3A5962A88567}" srcOrd="0" destOrd="0" parTransId="{8431E535-01F3-491F-BDE7-A84A75C842A4}" sibTransId="{9E89514E-788C-4203-97B3-EA7DD2A869F4}"/>
    <dgm:cxn modelId="{B00133FC-3729-4517-8166-2F509FE4A48C}" type="presParOf" srcId="{73C3A163-3E9D-4574-8EB8-FD2077D06886}" destId="{420AB088-B9B6-4CF0-83F9-592ED163DA56}" srcOrd="0" destOrd="0" presId="urn:microsoft.com/office/officeart/2005/8/layout/matrix3"/>
    <dgm:cxn modelId="{CE6C3B9F-5B98-447B-B2D3-D7D0313C814E}" type="presParOf" srcId="{73C3A163-3E9D-4574-8EB8-FD2077D06886}" destId="{EA90F764-7A20-46F5-86FE-02DF7411EE71}" srcOrd="1" destOrd="0" presId="urn:microsoft.com/office/officeart/2005/8/layout/matrix3"/>
    <dgm:cxn modelId="{F5EFD3BE-5E1C-4F5B-9AE0-6EB96F1301B4}" type="presParOf" srcId="{73C3A163-3E9D-4574-8EB8-FD2077D06886}" destId="{3FBA2073-7E84-43E4-941D-EA3EFBCCDEAD}" srcOrd="2" destOrd="0" presId="urn:microsoft.com/office/officeart/2005/8/layout/matrix3"/>
    <dgm:cxn modelId="{C3904202-7064-49CC-A0E8-03FF443FAFC7}" type="presParOf" srcId="{73C3A163-3E9D-4574-8EB8-FD2077D06886}" destId="{2C348DA8-A975-46F4-AE5D-123FCCC272F6}" srcOrd="3" destOrd="0" presId="urn:microsoft.com/office/officeart/2005/8/layout/matrix3"/>
    <dgm:cxn modelId="{FDDB1399-9D3D-44F9-87ED-F19785124D02}" type="presParOf" srcId="{73C3A163-3E9D-4574-8EB8-FD2077D06886}" destId="{A0BF2034-0120-475D-9F54-BF589729D42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E5A0D7-8980-41A5-8B5B-885511EC821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F665ACE-60BE-4295-97B3-3284907B2DB1}">
      <dgm:prSet phldrT="[文字]"/>
      <dgm:spPr/>
      <dgm:t>
        <a:bodyPr/>
        <a:lstStyle/>
        <a:p>
          <a:r>
            <a:rPr lang="zh-TW" altLang="zh-TW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短雙歧桿菌</a:t>
          </a:r>
          <a:endParaRPr lang="zh-TW" altLang="en-US" dirty="0"/>
        </a:p>
      </dgm:t>
    </dgm:pt>
    <dgm:pt modelId="{E1E25151-F9EA-4385-B321-8720D0AC5231}" type="parTrans" cxnId="{BB1FC09F-BA4E-4281-B51E-7C0EA7B9920F}">
      <dgm:prSet/>
      <dgm:spPr/>
      <dgm:t>
        <a:bodyPr/>
        <a:lstStyle/>
        <a:p>
          <a:endParaRPr lang="zh-TW" altLang="en-US"/>
        </a:p>
      </dgm:t>
    </dgm:pt>
    <dgm:pt modelId="{77A33443-761A-4437-87E1-8697FFD1B937}" type="sibTrans" cxnId="{BB1FC09F-BA4E-4281-B51E-7C0EA7B9920F}">
      <dgm:prSet/>
      <dgm:spPr/>
      <dgm:t>
        <a:bodyPr/>
        <a:lstStyle/>
        <a:p>
          <a:endParaRPr lang="zh-TW" altLang="en-US"/>
        </a:p>
      </dgm:t>
    </dgm:pt>
    <dgm:pt modelId="{D93B2D2D-6DF4-4A4C-8C8E-CAB7AE0D2668}">
      <dgm:prSet phldrT="[文字]"/>
      <dgm:spPr/>
      <dgm:t>
        <a:bodyPr/>
        <a:lstStyle/>
        <a:p>
          <a:r>
            <a:rPr lang="zh-TW" altLang="zh-TW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龍根菌</a:t>
          </a:r>
          <a:endParaRPr lang="zh-TW" altLang="en-US" dirty="0"/>
        </a:p>
      </dgm:t>
    </dgm:pt>
    <dgm:pt modelId="{84EC68AC-F33A-4C63-87C6-7546D61FAC4A}" type="parTrans" cxnId="{83D9AAC9-8086-42D2-BC4A-1A89B6BD75CC}">
      <dgm:prSet/>
      <dgm:spPr/>
      <dgm:t>
        <a:bodyPr/>
        <a:lstStyle/>
        <a:p>
          <a:endParaRPr lang="zh-TW" altLang="en-US"/>
        </a:p>
      </dgm:t>
    </dgm:pt>
    <dgm:pt modelId="{01D1A6DB-C58E-47E1-B3E9-53E27A95F4BC}" type="sibTrans" cxnId="{83D9AAC9-8086-42D2-BC4A-1A89B6BD75CC}">
      <dgm:prSet/>
      <dgm:spPr/>
      <dgm:t>
        <a:bodyPr/>
        <a:lstStyle/>
        <a:p>
          <a:endParaRPr lang="zh-TW" altLang="en-US"/>
        </a:p>
      </dgm:t>
    </dgm:pt>
    <dgm:pt modelId="{861AF17B-A57B-42B9-A982-2D5D82C28321}">
      <dgm:prSet phldrT="[文字]"/>
      <dgm:spPr/>
      <dgm:t>
        <a:bodyPr/>
        <a:lstStyle/>
        <a:p>
          <a:r>
            <a:rPr lang="zh-TW" altLang="zh-TW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納豆菌</a:t>
          </a:r>
          <a:endParaRPr lang="zh-TW" altLang="en-US" dirty="0"/>
        </a:p>
      </dgm:t>
    </dgm:pt>
    <dgm:pt modelId="{007A84D6-2A3C-474B-86D6-21A17D7745BF}" type="parTrans" cxnId="{689A2B69-A1D7-4AE5-847E-40587B479785}">
      <dgm:prSet/>
      <dgm:spPr/>
      <dgm:t>
        <a:bodyPr/>
        <a:lstStyle/>
        <a:p>
          <a:endParaRPr lang="zh-TW" altLang="en-US"/>
        </a:p>
      </dgm:t>
    </dgm:pt>
    <dgm:pt modelId="{7C3E052B-9F09-475E-97A9-BA8720709174}" type="sibTrans" cxnId="{689A2B69-A1D7-4AE5-847E-40587B479785}">
      <dgm:prSet/>
      <dgm:spPr/>
      <dgm:t>
        <a:bodyPr/>
        <a:lstStyle/>
        <a:p>
          <a:endParaRPr lang="zh-TW" altLang="en-US"/>
        </a:p>
      </dgm:t>
    </dgm:pt>
    <dgm:pt modelId="{97319102-F10B-4C9C-9DDB-BDE38F956430}">
      <dgm:prSet phldrT="[文字]"/>
      <dgm:spPr/>
      <dgm:t>
        <a:bodyPr/>
        <a:lstStyle/>
        <a:p>
          <a:r>
            <a:rPr lang="zh-TW" altLang="zh-TW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嗜熱鏈球菌</a:t>
          </a:r>
          <a:endParaRPr lang="zh-TW" altLang="en-US" dirty="0"/>
        </a:p>
      </dgm:t>
    </dgm:pt>
    <dgm:pt modelId="{0463F260-9822-448C-91CF-D6E4B7300AC1}" type="parTrans" cxnId="{DDF2D266-17B2-49A4-A641-C5235E2050A6}">
      <dgm:prSet/>
      <dgm:spPr/>
      <dgm:t>
        <a:bodyPr/>
        <a:lstStyle/>
        <a:p>
          <a:endParaRPr lang="zh-TW" altLang="en-US"/>
        </a:p>
      </dgm:t>
    </dgm:pt>
    <dgm:pt modelId="{D285360E-8688-4135-8290-D2731375BD71}" type="sibTrans" cxnId="{DDF2D266-17B2-49A4-A641-C5235E2050A6}">
      <dgm:prSet/>
      <dgm:spPr/>
      <dgm:t>
        <a:bodyPr/>
        <a:lstStyle/>
        <a:p>
          <a:endParaRPr lang="zh-TW" altLang="en-US"/>
        </a:p>
      </dgm:t>
    </dgm:pt>
    <dgm:pt modelId="{FF99EC47-91EA-4FEF-92F2-8FB3198355A5}" type="pres">
      <dgm:prSet presAssocID="{00E5A0D7-8980-41A5-8B5B-885511EC8215}" presName="matrix" presStyleCnt="0">
        <dgm:presLayoutVars>
          <dgm:chMax val="1"/>
          <dgm:dir/>
          <dgm:resizeHandles val="exact"/>
        </dgm:presLayoutVars>
      </dgm:prSet>
      <dgm:spPr/>
    </dgm:pt>
    <dgm:pt modelId="{33B2F3E8-45D5-4097-B186-FAE073D49F8F}" type="pres">
      <dgm:prSet presAssocID="{00E5A0D7-8980-41A5-8B5B-885511EC8215}" presName="diamond" presStyleLbl="bgShp" presStyleIdx="0" presStyleCnt="1"/>
      <dgm:spPr/>
    </dgm:pt>
    <dgm:pt modelId="{FDF84FB6-002A-40B5-960B-25769465060D}" type="pres">
      <dgm:prSet presAssocID="{00E5A0D7-8980-41A5-8B5B-885511EC821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48A61C-89EB-4B1C-9BDA-0A342546D40C}" type="pres">
      <dgm:prSet presAssocID="{00E5A0D7-8980-41A5-8B5B-885511EC821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9C8D9BB-692C-4121-88F4-11BC2D86349E}" type="pres">
      <dgm:prSet presAssocID="{00E5A0D7-8980-41A5-8B5B-885511EC821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FE4B80B-30E0-45E3-90B2-990ED7650304}" type="pres">
      <dgm:prSet presAssocID="{00E5A0D7-8980-41A5-8B5B-885511EC821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7CD8DC1-4E0B-44E0-8607-0E6506E57755}" type="presOf" srcId="{861AF17B-A57B-42B9-A982-2D5D82C28321}" destId="{89C8D9BB-692C-4121-88F4-11BC2D86349E}" srcOrd="0" destOrd="0" presId="urn:microsoft.com/office/officeart/2005/8/layout/matrix3"/>
    <dgm:cxn modelId="{83D9AAC9-8086-42D2-BC4A-1A89B6BD75CC}" srcId="{00E5A0D7-8980-41A5-8B5B-885511EC8215}" destId="{D93B2D2D-6DF4-4A4C-8C8E-CAB7AE0D2668}" srcOrd="1" destOrd="0" parTransId="{84EC68AC-F33A-4C63-87C6-7546D61FAC4A}" sibTransId="{01D1A6DB-C58E-47E1-B3E9-53E27A95F4BC}"/>
    <dgm:cxn modelId="{BB1FC09F-BA4E-4281-B51E-7C0EA7B9920F}" srcId="{00E5A0D7-8980-41A5-8B5B-885511EC8215}" destId="{AF665ACE-60BE-4295-97B3-3284907B2DB1}" srcOrd="0" destOrd="0" parTransId="{E1E25151-F9EA-4385-B321-8720D0AC5231}" sibTransId="{77A33443-761A-4437-87E1-8697FFD1B937}"/>
    <dgm:cxn modelId="{4FF2772E-DF07-4771-9812-E935FE225B59}" type="presOf" srcId="{AF665ACE-60BE-4295-97B3-3284907B2DB1}" destId="{FDF84FB6-002A-40B5-960B-25769465060D}" srcOrd="0" destOrd="0" presId="urn:microsoft.com/office/officeart/2005/8/layout/matrix3"/>
    <dgm:cxn modelId="{DDF2D266-17B2-49A4-A641-C5235E2050A6}" srcId="{00E5A0D7-8980-41A5-8B5B-885511EC8215}" destId="{97319102-F10B-4C9C-9DDB-BDE38F956430}" srcOrd="3" destOrd="0" parTransId="{0463F260-9822-448C-91CF-D6E4B7300AC1}" sibTransId="{D285360E-8688-4135-8290-D2731375BD71}"/>
    <dgm:cxn modelId="{FE9E36F4-4BF7-4F2E-8AAD-E7B8F5E60CCA}" type="presOf" srcId="{D93B2D2D-6DF4-4A4C-8C8E-CAB7AE0D2668}" destId="{6848A61C-89EB-4B1C-9BDA-0A342546D40C}" srcOrd="0" destOrd="0" presId="urn:microsoft.com/office/officeart/2005/8/layout/matrix3"/>
    <dgm:cxn modelId="{130B7F56-0DDF-4955-B149-1A42739D3DE3}" type="presOf" srcId="{00E5A0D7-8980-41A5-8B5B-885511EC8215}" destId="{FF99EC47-91EA-4FEF-92F2-8FB3198355A5}" srcOrd="0" destOrd="0" presId="urn:microsoft.com/office/officeart/2005/8/layout/matrix3"/>
    <dgm:cxn modelId="{689A2B69-A1D7-4AE5-847E-40587B479785}" srcId="{00E5A0D7-8980-41A5-8B5B-885511EC8215}" destId="{861AF17B-A57B-42B9-A982-2D5D82C28321}" srcOrd="2" destOrd="0" parTransId="{007A84D6-2A3C-474B-86D6-21A17D7745BF}" sibTransId="{7C3E052B-9F09-475E-97A9-BA8720709174}"/>
    <dgm:cxn modelId="{DCD1FD2C-EE29-4BBC-BE1F-E8EB54C4FA11}" type="presOf" srcId="{97319102-F10B-4C9C-9DDB-BDE38F956430}" destId="{CFE4B80B-30E0-45E3-90B2-990ED7650304}" srcOrd="0" destOrd="0" presId="urn:microsoft.com/office/officeart/2005/8/layout/matrix3"/>
    <dgm:cxn modelId="{252335FB-EE95-40FE-88A2-A87E38E07E68}" type="presParOf" srcId="{FF99EC47-91EA-4FEF-92F2-8FB3198355A5}" destId="{33B2F3E8-45D5-4097-B186-FAE073D49F8F}" srcOrd="0" destOrd="0" presId="urn:microsoft.com/office/officeart/2005/8/layout/matrix3"/>
    <dgm:cxn modelId="{68F2905C-AEA9-4371-B29E-1F6A3B14BBE5}" type="presParOf" srcId="{FF99EC47-91EA-4FEF-92F2-8FB3198355A5}" destId="{FDF84FB6-002A-40B5-960B-25769465060D}" srcOrd="1" destOrd="0" presId="urn:microsoft.com/office/officeart/2005/8/layout/matrix3"/>
    <dgm:cxn modelId="{58EA09FF-6DD9-43FF-A0B0-E1B92EFF71C6}" type="presParOf" srcId="{FF99EC47-91EA-4FEF-92F2-8FB3198355A5}" destId="{6848A61C-89EB-4B1C-9BDA-0A342546D40C}" srcOrd="2" destOrd="0" presId="urn:microsoft.com/office/officeart/2005/8/layout/matrix3"/>
    <dgm:cxn modelId="{0ED101D1-0E5B-48FD-92E1-309BB972E28F}" type="presParOf" srcId="{FF99EC47-91EA-4FEF-92F2-8FB3198355A5}" destId="{89C8D9BB-692C-4121-88F4-11BC2D86349E}" srcOrd="3" destOrd="0" presId="urn:microsoft.com/office/officeart/2005/8/layout/matrix3"/>
    <dgm:cxn modelId="{CB7283BA-6037-47A0-ACEF-10F6D592CFF1}" type="presParOf" srcId="{FF99EC47-91EA-4FEF-92F2-8FB3198355A5}" destId="{CFE4B80B-30E0-45E3-90B2-990ED765030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11612-4F23-4D31-BA3C-A734A7D9AEE3}">
      <dsp:nvSpPr>
        <dsp:cNvPr id="0" name=""/>
        <dsp:cNvSpPr/>
      </dsp:nvSpPr>
      <dsp:spPr>
        <a:xfrm>
          <a:off x="720080" y="0"/>
          <a:ext cx="2952328" cy="295232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8055B-6658-47F5-B6CD-DE0969D6CDB1}">
      <dsp:nvSpPr>
        <dsp:cNvPr id="0" name=""/>
        <dsp:cNvSpPr/>
      </dsp:nvSpPr>
      <dsp:spPr>
        <a:xfrm>
          <a:off x="1000551" y="280471"/>
          <a:ext cx="1151407" cy="1151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900" kern="12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嗜酸乳桿菌</a:t>
          </a:r>
          <a:endParaRPr lang="zh-TW" altLang="en-US" sz="1900" kern="1200" dirty="0"/>
        </a:p>
      </dsp:txBody>
      <dsp:txXfrm>
        <a:off x="1056758" y="336678"/>
        <a:ext cx="1038993" cy="1038993"/>
      </dsp:txXfrm>
    </dsp:sp>
    <dsp:sp modelId="{9A5FD330-AF1D-4461-8364-741815102897}">
      <dsp:nvSpPr>
        <dsp:cNvPr id="0" name=""/>
        <dsp:cNvSpPr/>
      </dsp:nvSpPr>
      <dsp:spPr>
        <a:xfrm>
          <a:off x="2240528" y="280471"/>
          <a:ext cx="1151407" cy="1151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900" kern="12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保加利亞乳桿菌</a:t>
          </a:r>
          <a:endParaRPr lang="zh-TW" altLang="en-US" sz="1900" kern="1200" dirty="0"/>
        </a:p>
      </dsp:txBody>
      <dsp:txXfrm>
        <a:off x="2296735" y="336678"/>
        <a:ext cx="1038993" cy="1038993"/>
      </dsp:txXfrm>
    </dsp:sp>
    <dsp:sp modelId="{23685A79-4699-4644-BA22-0AB52B1E7EBF}">
      <dsp:nvSpPr>
        <dsp:cNvPr id="0" name=""/>
        <dsp:cNvSpPr/>
      </dsp:nvSpPr>
      <dsp:spPr>
        <a:xfrm>
          <a:off x="1000551" y="1520448"/>
          <a:ext cx="1151407" cy="1151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900" kern="12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凱氏乳桿菌</a:t>
          </a:r>
          <a:endParaRPr lang="zh-TW" altLang="en-US" sz="1900" kern="1200" dirty="0"/>
        </a:p>
      </dsp:txBody>
      <dsp:txXfrm>
        <a:off x="1056758" y="1576655"/>
        <a:ext cx="1038993" cy="1038993"/>
      </dsp:txXfrm>
    </dsp:sp>
    <dsp:sp modelId="{F4912CAD-25EF-412C-9889-E6CFFFF956A5}">
      <dsp:nvSpPr>
        <dsp:cNvPr id="0" name=""/>
        <dsp:cNvSpPr/>
      </dsp:nvSpPr>
      <dsp:spPr>
        <a:xfrm>
          <a:off x="2240528" y="1520448"/>
          <a:ext cx="1151407" cy="1151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900" kern="12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副乾酪乳桿菌</a:t>
          </a:r>
          <a:endParaRPr lang="zh-TW" altLang="en-US" sz="1900" kern="1200" dirty="0"/>
        </a:p>
      </dsp:txBody>
      <dsp:txXfrm>
        <a:off x="2296735" y="1576655"/>
        <a:ext cx="1038993" cy="1038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AB088-B9B6-4CF0-83F9-592ED163DA56}">
      <dsp:nvSpPr>
        <dsp:cNvPr id="0" name=""/>
        <dsp:cNvSpPr/>
      </dsp:nvSpPr>
      <dsp:spPr>
        <a:xfrm>
          <a:off x="399987" y="0"/>
          <a:ext cx="3040112" cy="304011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0F764-7A20-46F5-86FE-02DF7411EE71}">
      <dsp:nvSpPr>
        <dsp:cNvPr id="0" name=""/>
        <dsp:cNvSpPr/>
      </dsp:nvSpPr>
      <dsp:spPr>
        <a:xfrm>
          <a:off x="688798" y="288810"/>
          <a:ext cx="1185643" cy="1185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kern="12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植物乳桿菌</a:t>
          </a:r>
          <a:endParaRPr lang="zh-TW" altLang="en-US" sz="2300" kern="1200" dirty="0"/>
        </a:p>
      </dsp:txBody>
      <dsp:txXfrm>
        <a:off x="746676" y="346688"/>
        <a:ext cx="1069887" cy="1069887"/>
      </dsp:txXfrm>
    </dsp:sp>
    <dsp:sp modelId="{3FBA2073-7E84-43E4-941D-EA3EFBCCDEAD}">
      <dsp:nvSpPr>
        <dsp:cNvPr id="0" name=""/>
        <dsp:cNvSpPr/>
      </dsp:nvSpPr>
      <dsp:spPr>
        <a:xfrm>
          <a:off x="1965645" y="288810"/>
          <a:ext cx="1185643" cy="1185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kern="12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洛德乳桿菌</a:t>
          </a:r>
          <a:endParaRPr lang="zh-TW" altLang="en-US" sz="2300" kern="1200" dirty="0"/>
        </a:p>
      </dsp:txBody>
      <dsp:txXfrm>
        <a:off x="2023523" y="346688"/>
        <a:ext cx="1069887" cy="1069887"/>
      </dsp:txXfrm>
    </dsp:sp>
    <dsp:sp modelId="{2C348DA8-A975-46F4-AE5D-123FCCC272F6}">
      <dsp:nvSpPr>
        <dsp:cNvPr id="0" name=""/>
        <dsp:cNvSpPr/>
      </dsp:nvSpPr>
      <dsp:spPr>
        <a:xfrm>
          <a:off x="688798" y="1565657"/>
          <a:ext cx="1185643" cy="1185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kern="12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鼠李糖乳桿菌</a:t>
          </a:r>
          <a:endParaRPr lang="zh-TW" altLang="en-US" sz="2300" kern="1200" dirty="0"/>
        </a:p>
      </dsp:txBody>
      <dsp:txXfrm>
        <a:off x="746676" y="1623535"/>
        <a:ext cx="1069887" cy="1069887"/>
      </dsp:txXfrm>
    </dsp:sp>
    <dsp:sp modelId="{A0BF2034-0120-475D-9F54-BF589729D421}">
      <dsp:nvSpPr>
        <dsp:cNvPr id="0" name=""/>
        <dsp:cNvSpPr/>
      </dsp:nvSpPr>
      <dsp:spPr>
        <a:xfrm>
          <a:off x="1965645" y="1565657"/>
          <a:ext cx="1185643" cy="1185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kern="12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比菲德氏菌</a:t>
          </a:r>
          <a:endParaRPr lang="zh-TW" altLang="en-US" sz="2300" kern="1200" dirty="0"/>
        </a:p>
      </dsp:txBody>
      <dsp:txXfrm>
        <a:off x="2023523" y="1623535"/>
        <a:ext cx="1069887" cy="1069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2F3E8-45D5-4097-B186-FAE073D49F8F}">
      <dsp:nvSpPr>
        <dsp:cNvPr id="0" name=""/>
        <dsp:cNvSpPr/>
      </dsp:nvSpPr>
      <dsp:spPr>
        <a:xfrm>
          <a:off x="1084064" y="0"/>
          <a:ext cx="3256136" cy="325613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84FB6-002A-40B5-960B-25769465060D}">
      <dsp:nvSpPr>
        <dsp:cNvPr id="0" name=""/>
        <dsp:cNvSpPr/>
      </dsp:nvSpPr>
      <dsp:spPr>
        <a:xfrm>
          <a:off x="1393396" y="309332"/>
          <a:ext cx="1269893" cy="1269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500" kern="12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短雙歧桿菌</a:t>
          </a:r>
          <a:endParaRPr lang="zh-TW" altLang="en-US" sz="2500" kern="1200" dirty="0"/>
        </a:p>
      </dsp:txBody>
      <dsp:txXfrm>
        <a:off x="1455387" y="371323"/>
        <a:ext cx="1145911" cy="1145911"/>
      </dsp:txXfrm>
    </dsp:sp>
    <dsp:sp modelId="{6848A61C-89EB-4B1C-9BDA-0A342546D40C}">
      <dsp:nvSpPr>
        <dsp:cNvPr id="0" name=""/>
        <dsp:cNvSpPr/>
      </dsp:nvSpPr>
      <dsp:spPr>
        <a:xfrm>
          <a:off x="2760974" y="309332"/>
          <a:ext cx="1269893" cy="1269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500" kern="12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龍根菌</a:t>
          </a:r>
          <a:endParaRPr lang="zh-TW" altLang="en-US" sz="2500" kern="1200" dirty="0"/>
        </a:p>
      </dsp:txBody>
      <dsp:txXfrm>
        <a:off x="2822965" y="371323"/>
        <a:ext cx="1145911" cy="1145911"/>
      </dsp:txXfrm>
    </dsp:sp>
    <dsp:sp modelId="{89C8D9BB-692C-4121-88F4-11BC2D86349E}">
      <dsp:nvSpPr>
        <dsp:cNvPr id="0" name=""/>
        <dsp:cNvSpPr/>
      </dsp:nvSpPr>
      <dsp:spPr>
        <a:xfrm>
          <a:off x="1393396" y="1676910"/>
          <a:ext cx="1269893" cy="1269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500" kern="12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納豆菌</a:t>
          </a:r>
          <a:endParaRPr lang="zh-TW" altLang="en-US" sz="2500" kern="1200" dirty="0"/>
        </a:p>
      </dsp:txBody>
      <dsp:txXfrm>
        <a:off x="1455387" y="1738901"/>
        <a:ext cx="1145911" cy="1145911"/>
      </dsp:txXfrm>
    </dsp:sp>
    <dsp:sp modelId="{CFE4B80B-30E0-45E3-90B2-990ED7650304}">
      <dsp:nvSpPr>
        <dsp:cNvPr id="0" name=""/>
        <dsp:cNvSpPr/>
      </dsp:nvSpPr>
      <dsp:spPr>
        <a:xfrm>
          <a:off x="2760974" y="1676910"/>
          <a:ext cx="1269893" cy="1269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500" kern="12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嗜熱鏈球菌</a:t>
          </a:r>
          <a:endParaRPr lang="zh-TW" altLang="en-US" sz="2500" kern="1200" dirty="0"/>
        </a:p>
      </dsp:txBody>
      <dsp:txXfrm>
        <a:off x="2822965" y="1738901"/>
        <a:ext cx="1145911" cy="1145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19F5-E529-4508-8821-C3BB4E9136F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2BF90E-07D3-423D-8177-EF21401382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19F5-E529-4508-8821-C3BB4E9136F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90E-07D3-423D-8177-EF21401382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19F5-E529-4508-8821-C3BB4E9136F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90E-07D3-423D-8177-EF21401382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19F5-E529-4508-8821-C3BB4E9136F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2BF90E-07D3-423D-8177-EF21401382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19F5-E529-4508-8821-C3BB4E9136F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90E-07D3-423D-8177-EF21401382A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19F5-E529-4508-8821-C3BB4E9136F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90E-07D3-423D-8177-EF21401382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19F5-E529-4508-8821-C3BB4E9136F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2BF90E-07D3-423D-8177-EF21401382A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19F5-E529-4508-8821-C3BB4E9136F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90E-07D3-423D-8177-EF21401382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19F5-E529-4508-8821-C3BB4E9136F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90E-07D3-423D-8177-EF21401382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19F5-E529-4508-8821-C3BB4E9136F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90E-07D3-423D-8177-EF21401382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19F5-E529-4508-8821-C3BB4E9136F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90E-07D3-423D-8177-EF21401382A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5119F5-E529-4508-8821-C3BB4E9136F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2BF90E-07D3-423D-8177-EF21401382A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8032" y="1484784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第一組進度報告</a:t>
            </a:r>
            <a:endParaRPr lang="zh-TW" altLang="en-US" sz="5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458200" cy="914400"/>
          </a:xfrm>
        </p:spPr>
        <p:txBody>
          <a:bodyPr>
            <a:noAutofit/>
          </a:bodyPr>
          <a:lstStyle/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劉原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李宛真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105.11.18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04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299155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更改產品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叉著</a:t>
            </a:r>
            <a:r>
              <a:rPr lang="zh-TW" altLang="en-US" dirty="0" smtClean="0"/>
              <a:t>                 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YumYum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益生菌</a:t>
            </a:r>
          </a:p>
        </p:txBody>
      </p:sp>
      <p:sp>
        <p:nvSpPr>
          <p:cNvPr id="4" name="向右箭號 3"/>
          <p:cNvSpPr/>
          <p:nvPr/>
        </p:nvSpPr>
        <p:spPr>
          <a:xfrm>
            <a:off x="1691680" y="1340768"/>
            <a:ext cx="15121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30" y="4149080"/>
            <a:ext cx="4190080" cy="237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3" y="2996952"/>
            <a:ext cx="5060200" cy="28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3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峻瑀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生技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施博特益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菌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多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cap="all" dirty="0" smtClean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秉持</a:t>
            </a:r>
            <a:r>
              <a:rPr lang="zh-TW" altLang="zh-TW" sz="3600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著「研發優良菌種、引領保健潮流」的經營</a:t>
            </a:r>
            <a:r>
              <a:rPr lang="zh-TW" altLang="zh-TW" sz="3600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理念</a:t>
            </a:r>
            <a:r>
              <a:rPr lang="zh-TW" altLang="en-US" sz="3600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。</a:t>
            </a:r>
            <a:endParaRPr lang="en-US" altLang="zh-TW" sz="3600" cap="all" dirty="0"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r>
              <a:rPr lang="zh-TW" altLang="en-US" sz="3600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此</a:t>
            </a:r>
            <a:r>
              <a:rPr lang="zh-TW" altLang="zh-TW" sz="3600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團隊</a:t>
            </a:r>
            <a:r>
              <a:rPr lang="zh-TW" altLang="zh-TW" sz="3600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由</a:t>
            </a:r>
            <a:r>
              <a:rPr lang="en-US" altLang="zh-TW" sz="3600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1300</a:t>
            </a:r>
            <a:r>
              <a:rPr lang="zh-TW" altLang="zh-TW" sz="3600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多株菌中，嚴選出</a:t>
            </a:r>
            <a:r>
              <a:rPr lang="en-US" altLang="zh-TW" sz="3600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12</a:t>
            </a:r>
            <a:r>
              <a:rPr lang="zh-TW" altLang="zh-TW" sz="3600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株高活性功能型的菌種。</a:t>
            </a:r>
            <a:endParaRPr lang="en-US" altLang="zh-TW" sz="3600" cap="all" dirty="0"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933037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>
            <a:normAutofit/>
          </a:bodyPr>
          <a:lstStyle/>
          <a:p>
            <a:pPr lvl="0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※ 12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菌種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738821"/>
              </p:ext>
            </p:extLst>
          </p:nvPr>
        </p:nvGraphicFramePr>
        <p:xfrm>
          <a:off x="-252536" y="1196752"/>
          <a:ext cx="439248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651685258"/>
              </p:ext>
            </p:extLst>
          </p:nvPr>
        </p:nvGraphicFramePr>
        <p:xfrm>
          <a:off x="5196408" y="1124744"/>
          <a:ext cx="3840088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298283544"/>
              </p:ext>
            </p:extLst>
          </p:nvPr>
        </p:nvGraphicFramePr>
        <p:xfrm>
          <a:off x="1812032" y="3629248"/>
          <a:ext cx="5424264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071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※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YumYum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益生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菌產品簡介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含天然鳳梨酵素，有效促進體內消化、養分吸收</a:t>
            </a:r>
            <a:r>
              <a:rPr lang="zh-TW" altLang="zh-TW" cap="all" dirty="0" smtClean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cap="all" dirty="0" smtClean="0"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cap="all" dirty="0" smtClean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百香果</a:t>
            </a:r>
            <a:r>
              <a:rPr lang="zh-TW" altLang="zh-TW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原汁調味，富含維生素</a:t>
            </a:r>
            <a:r>
              <a:rPr lang="en-US" altLang="zh-TW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zh-TW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cap="all" dirty="0" smtClean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cap="all" dirty="0" smtClean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cap="all" dirty="0"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本產品通過</a:t>
            </a:r>
            <a:r>
              <a:rPr lang="en-US" altLang="zh-TW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SGS</a:t>
            </a:r>
            <a:r>
              <a:rPr lang="zh-TW" altLang="zh-TW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檢測合格，請安心使用</a:t>
            </a:r>
            <a:r>
              <a:rPr lang="zh-TW" altLang="en-US" cap="all" dirty="0" smtClean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cap="all" dirty="0" smtClean="0"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適用對象：適合一歲以上及成人使用。</a:t>
            </a:r>
          </a:p>
          <a:p>
            <a:r>
              <a:rPr lang="zh-TW" altLang="zh-TW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食用方法：</a:t>
            </a:r>
            <a:r>
              <a:rPr lang="en-US" altLang="zh-TW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天</a:t>
            </a:r>
            <a:r>
              <a:rPr lang="en-US" altLang="zh-TW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1~2</a:t>
            </a:r>
            <a:r>
              <a:rPr lang="zh-TW" altLang="zh-TW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包，建議飯後食用</a:t>
            </a:r>
            <a:r>
              <a:rPr lang="zh-TW" altLang="zh-TW" cap="all" dirty="0" smtClean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cap="all" dirty="0"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cap="all" dirty="0" smtClean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入口</a:t>
            </a:r>
            <a:r>
              <a:rPr lang="zh-TW" altLang="zh-TW" cap="all" dirty="0"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即化，搭配開水、果汁、牛奶食用即可。</a:t>
            </a:r>
          </a:p>
          <a:p>
            <a:endParaRPr lang="zh-TW" altLang="en-US" dirty="0"/>
          </a:p>
          <a:p>
            <a:endParaRPr lang="zh-TW" altLang="en-US" cap="all" dirty="0"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cap="all" dirty="0"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504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產品概述</a:t>
            </a:r>
            <a:endParaRPr lang="zh-CN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Autofit/>
          </a:bodyPr>
          <a:lstStyle/>
          <a:p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+mj-cs"/>
              </a:rPr>
              <a:t>樣品</a:t>
            </a: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+mj-cs"/>
              </a:rPr>
              <a:t>無麩質</a:t>
            </a: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+mj-cs"/>
              </a:rPr>
              <a:t>泡罩包裝</a:t>
            </a: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+mj-cs"/>
              </a:rPr>
              <a:t>無糖！（木糖醇）</a:t>
            </a:r>
          </a:p>
          <a:p>
            <a:r>
              <a:rPr lang="en-US" altLang="zh-TW" sz="3000" dirty="0">
                <a:latin typeface="標楷體" pitchFamily="65" charset="-120"/>
                <a:ea typeface="標楷體" pitchFamily="65" charset="-120"/>
                <a:cs typeface="+mj-cs"/>
              </a:rPr>
              <a:t>4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+mj-cs"/>
              </a:rPr>
              <a:t>種益生菌菌株</a:t>
            </a: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+mj-cs"/>
              </a:rPr>
              <a:t>兒童和成人均適用</a:t>
            </a: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+mj-cs"/>
              </a:rPr>
              <a:t>促進腸道及免疫健康</a:t>
            </a: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+mj-cs"/>
              </a:rPr>
              <a:t>補充益生菌</a:t>
            </a: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+mj-cs"/>
              </a:rPr>
              <a:t>每份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  <a:cs typeface="+mj-cs"/>
              </a:rPr>
              <a:t>10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+mj-cs"/>
              </a:rPr>
              <a:t>億個益生菌</a:t>
            </a: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+mj-cs"/>
              </a:rPr>
              <a:t>素食</a:t>
            </a:r>
            <a:endParaRPr lang="zh-CN" altLang="en-US" sz="30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775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已拜訪過聖雄學長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7" y="1554163"/>
            <a:ext cx="8042925" cy="4525962"/>
          </a:xfrm>
        </p:spPr>
      </p:pic>
    </p:spTree>
    <p:extLst>
      <p:ext uri="{BB962C8B-B14F-4D97-AF65-F5344CB8AC3E}">
        <p14:creationId xmlns:p14="http://schemas.microsoft.com/office/powerpoint/2010/main" val="141725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r>
              <a:rPr lang="en-US" altLang="zh-TW" dirty="0"/>
              <a:t>※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未來工作內容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撰寫企畫書 </a:t>
            </a:r>
            <a:endParaRPr lang="en-US" altLang="zh-TW" sz="36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  <a:cs typeface="+mj-cs"/>
              </a:rPr>
              <a:t>製作海報</a:t>
            </a:r>
          </a:p>
        </p:txBody>
      </p:sp>
    </p:spTree>
    <p:extLst>
      <p:ext uri="{BB962C8B-B14F-4D97-AF65-F5344CB8AC3E}">
        <p14:creationId xmlns:p14="http://schemas.microsoft.com/office/powerpoint/2010/main" val="1487593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istrator\Documents\大學\台灣與世界\下載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2241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72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</TotalTime>
  <Words>251</Words>
  <Application>Microsoft Office PowerPoint</Application>
  <PresentationFormat>如螢幕大小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旅程</vt:lpstr>
      <vt:lpstr>第一組進度報告</vt:lpstr>
      <vt:lpstr>※更改產品  叉著                 YumYum益生菌</vt:lpstr>
      <vt:lpstr>※峻瑀生技—施博特益菌多</vt:lpstr>
      <vt:lpstr>※ 12株菌種</vt:lpstr>
      <vt:lpstr>※ YumYum益生菌產品簡介</vt:lpstr>
      <vt:lpstr>※產品概述</vt:lpstr>
      <vt:lpstr>※已拜訪過聖雄學長</vt:lpstr>
      <vt:lpstr>※未來工作內容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第一組進度報告</dc:title>
  <dc:creator>user</dc:creator>
  <cp:lastModifiedBy>user</cp:lastModifiedBy>
  <cp:revision>20</cp:revision>
  <dcterms:created xsi:type="dcterms:W3CDTF">2016-11-15T14:44:09Z</dcterms:created>
  <dcterms:modified xsi:type="dcterms:W3CDTF">2016-11-17T13:51:06Z</dcterms:modified>
</cp:coreProperties>
</file>