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0" r:id="rId3"/>
    <p:sldId id="282" r:id="rId4"/>
    <p:sldId id="281" r:id="rId5"/>
    <p:sldId id="285" r:id="rId6"/>
    <p:sldId id="283" r:id="rId7"/>
    <p:sldId id="279" r:id="rId8"/>
    <p:sldId id="300" r:id="rId9"/>
    <p:sldId id="286" r:id="rId10"/>
    <p:sldId id="294" r:id="rId11"/>
    <p:sldId id="288" r:id="rId12"/>
    <p:sldId id="292" r:id="rId13"/>
    <p:sldId id="258" r:id="rId14"/>
    <p:sldId id="259" r:id="rId15"/>
    <p:sldId id="293" r:id="rId16"/>
    <p:sldId id="291" r:id="rId17"/>
    <p:sldId id="295" r:id="rId18"/>
    <p:sldId id="261" r:id="rId19"/>
    <p:sldId id="262" r:id="rId20"/>
    <p:sldId id="263" r:id="rId21"/>
    <p:sldId id="297" r:id="rId22"/>
    <p:sldId id="267" r:id="rId23"/>
    <p:sldId id="275" r:id="rId24"/>
    <p:sldId id="278" r:id="rId25"/>
    <p:sldId id="296" r:id="rId26"/>
    <p:sldId id="273" r:id="rId27"/>
    <p:sldId id="299" r:id="rId28"/>
    <p:sldId id="298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0066"/>
    <a:srgbClr val="333300"/>
    <a:srgbClr val="990000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0B1A0-4EBF-4026-8C4E-5AC15E1AD417}" type="datetimeFigureOut">
              <a:rPr lang="zh-TW" altLang="en-US" smtClean="0"/>
              <a:pPr/>
              <a:t>2013/1/15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A8D70-8EA4-4B5F-99BC-5F50ECA4A1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雲朵形圖說文字 4"/>
          <p:cNvSpPr/>
          <p:nvPr/>
        </p:nvSpPr>
        <p:spPr>
          <a:xfrm>
            <a:off x="827584" y="4725144"/>
            <a:ext cx="4248472" cy="1772816"/>
          </a:xfrm>
          <a:prstGeom prst="cloudCallout">
            <a:avLst>
              <a:gd name="adj1" fmla="val 14410"/>
              <a:gd name="adj2" fmla="val -759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yui_3_5_1_5_1358181161359_535" descr="http://2.bp.blogspot.com/-iSGTHGAam30/T8iA5EXAenI/AAAAAAAAA30/0M0l6uqBZ-M/s1600/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24744"/>
            <a:ext cx="4860290" cy="32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1619672" y="5229200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有打拼  才會大漢</a:t>
            </a:r>
            <a:endParaRPr lang="zh-TW" altLang="en-US" sz="2800" b="1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李健福.jpg"/>
          <p:cNvPicPr>
            <a:picLocks noChangeAspect="1"/>
          </p:cNvPicPr>
          <p:nvPr/>
        </p:nvPicPr>
        <p:blipFill>
          <a:blip r:embed="rId2" cstate="print"/>
          <a:srcRect t="19791" b="68751"/>
          <a:stretch>
            <a:fillRect/>
          </a:stretch>
        </p:blipFill>
        <p:spPr>
          <a:xfrm>
            <a:off x="-1" y="642918"/>
            <a:ext cx="9066491" cy="142876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李健福</a:t>
            </a:r>
            <a:endParaRPr lang="en-US" altLang="zh-TW" dirty="0" smtClean="0"/>
          </a:p>
        </p:txBody>
      </p:sp>
      <p:cxnSp>
        <p:nvCxnSpPr>
          <p:cNvPr id="10" name="直線接點 9"/>
          <p:cNvCxnSpPr/>
          <p:nvPr/>
        </p:nvCxnSpPr>
        <p:spPr>
          <a:xfrm>
            <a:off x="6215042" y="2000240"/>
            <a:ext cx="25003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雲朵形圖說文字 15"/>
          <p:cNvSpPr/>
          <p:nvPr/>
        </p:nvSpPr>
        <p:spPr>
          <a:xfrm>
            <a:off x="4499992" y="4365104"/>
            <a:ext cx="3678108" cy="1872208"/>
          </a:xfrm>
          <a:prstGeom prst="cloudCallout">
            <a:avLst>
              <a:gd name="adj1" fmla="val 13227"/>
              <a:gd name="adj2" fmla="val -17322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220072" y="4797152"/>
            <a:ext cx="2367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或者找到解決問題的方法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雲朵形圖說文字 11"/>
          <p:cNvSpPr/>
          <p:nvPr/>
        </p:nvSpPr>
        <p:spPr>
          <a:xfrm>
            <a:off x="1691680" y="3140968"/>
            <a:ext cx="3531274" cy="1800200"/>
          </a:xfrm>
          <a:prstGeom prst="cloudCallout">
            <a:avLst>
              <a:gd name="adj1" fmla="val 18263"/>
              <a:gd name="adj2" fmla="val -1102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979712" y="3429000"/>
            <a:ext cx="272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更多情緒的來源和如何抒發這些情緒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2500298" y="2000240"/>
            <a:ext cx="342902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廖雪雯.jpg"/>
          <p:cNvPicPr>
            <a:picLocks noChangeAspect="1"/>
          </p:cNvPicPr>
          <p:nvPr/>
        </p:nvPicPr>
        <p:blipFill>
          <a:blip r:embed="rId2" cstate="print"/>
          <a:srcRect t="19791" b="68751"/>
          <a:stretch>
            <a:fillRect/>
          </a:stretch>
        </p:blipFill>
        <p:spPr>
          <a:xfrm>
            <a:off x="-1" y="714356"/>
            <a:ext cx="9519815" cy="150019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廖雪雯</a:t>
            </a:r>
            <a:endParaRPr lang="en-US" altLang="zh-TW" dirty="0" smtClean="0"/>
          </a:p>
        </p:txBody>
      </p:sp>
      <p:cxnSp>
        <p:nvCxnSpPr>
          <p:cNvPr id="10" name="直線接點 9"/>
          <p:cNvCxnSpPr/>
          <p:nvPr/>
        </p:nvCxnSpPr>
        <p:spPr>
          <a:xfrm>
            <a:off x="6858016" y="1714488"/>
            <a:ext cx="114300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雲朵形圖說文字 15"/>
          <p:cNvSpPr/>
          <p:nvPr/>
        </p:nvSpPr>
        <p:spPr>
          <a:xfrm>
            <a:off x="4860032" y="3573016"/>
            <a:ext cx="3456384" cy="1728192"/>
          </a:xfrm>
          <a:prstGeom prst="cloudCallout">
            <a:avLst>
              <a:gd name="adj1" fmla="val -24827"/>
              <a:gd name="adj2" fmla="val -15756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292080" y="4005064"/>
            <a:ext cx="272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不是為了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去改變別人的想法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雲朵形圖說文字 11"/>
          <p:cNvSpPr/>
          <p:nvPr/>
        </p:nvSpPr>
        <p:spPr>
          <a:xfrm>
            <a:off x="1259632" y="3143248"/>
            <a:ext cx="3168352" cy="1653904"/>
          </a:xfrm>
          <a:prstGeom prst="cloudCallout">
            <a:avLst>
              <a:gd name="adj1" fmla="val 8897"/>
              <a:gd name="adj2" fmla="val -10132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619672" y="350043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去表達自己的意見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3571868" y="1714488"/>
            <a:ext cx="307183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2071670" y="2214554"/>
            <a:ext cx="142876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劉淑靜.jpg"/>
          <p:cNvPicPr>
            <a:picLocks noChangeAspect="1"/>
          </p:cNvPicPr>
          <p:nvPr/>
        </p:nvPicPr>
        <p:blipFill>
          <a:blip r:embed="rId2" cstate="print"/>
          <a:srcRect t="20833" b="67709"/>
          <a:stretch>
            <a:fillRect/>
          </a:stretch>
        </p:blipFill>
        <p:spPr>
          <a:xfrm>
            <a:off x="-1" y="928670"/>
            <a:ext cx="9066491" cy="142876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劉淑靜</a:t>
            </a:r>
            <a:endParaRPr lang="en-US" altLang="zh-TW" dirty="0" smtClean="0"/>
          </a:p>
        </p:txBody>
      </p:sp>
      <p:sp>
        <p:nvSpPr>
          <p:cNvPr id="12" name="雲朵形圖說文字 11"/>
          <p:cNvSpPr/>
          <p:nvPr/>
        </p:nvSpPr>
        <p:spPr>
          <a:xfrm>
            <a:off x="2123728" y="3284984"/>
            <a:ext cx="3206730" cy="1800200"/>
          </a:xfrm>
          <a:prstGeom prst="cloudCallout">
            <a:avLst>
              <a:gd name="adj1" fmla="val 16513"/>
              <a:gd name="adj2" fmla="val -10259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483768" y="3789040"/>
            <a:ext cx="272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用婉轉的話語溝通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428860" y="2214554"/>
            <a:ext cx="24288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蕭筱莉.jpg"/>
          <p:cNvPicPr>
            <a:picLocks noChangeAspect="1"/>
          </p:cNvPicPr>
          <p:nvPr/>
        </p:nvPicPr>
        <p:blipFill>
          <a:blip r:embed="rId2" cstate="print"/>
          <a:srcRect t="19791" b="65625"/>
          <a:stretch>
            <a:fillRect/>
          </a:stretch>
        </p:blipFill>
        <p:spPr>
          <a:xfrm>
            <a:off x="-1" y="928670"/>
            <a:ext cx="9260773" cy="185738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蕭攸莉</a:t>
            </a:r>
            <a:endParaRPr lang="en-US" altLang="zh-TW" dirty="0" smtClean="0"/>
          </a:p>
        </p:txBody>
      </p:sp>
      <p:sp>
        <p:nvSpPr>
          <p:cNvPr id="8" name="雲朵形圖說文字 7"/>
          <p:cNvSpPr/>
          <p:nvPr/>
        </p:nvSpPr>
        <p:spPr>
          <a:xfrm>
            <a:off x="2714612" y="3857628"/>
            <a:ext cx="5214974" cy="2571768"/>
          </a:xfrm>
          <a:prstGeom prst="cloudCallout">
            <a:avLst>
              <a:gd name="adj1" fmla="val -8134"/>
              <a:gd name="adj2" fmla="val -9940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929058" y="478632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也適時的表達看法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3000364" y="2428868"/>
            <a:ext cx="17145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童巧玉.jpg"/>
          <p:cNvPicPr>
            <a:picLocks noChangeAspect="1"/>
          </p:cNvPicPr>
          <p:nvPr/>
        </p:nvPicPr>
        <p:blipFill>
          <a:blip r:embed="rId2" cstate="print"/>
          <a:srcRect l="14326" t="20833" b="66667"/>
          <a:stretch>
            <a:fillRect/>
          </a:stretch>
        </p:blipFill>
        <p:spPr>
          <a:xfrm>
            <a:off x="0" y="785794"/>
            <a:ext cx="8900396" cy="17859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童巧玉</a:t>
            </a:r>
          </a:p>
        </p:txBody>
      </p:sp>
      <p:sp>
        <p:nvSpPr>
          <p:cNvPr id="8" name="雲朵形圖說文字 7"/>
          <p:cNvSpPr/>
          <p:nvPr/>
        </p:nvSpPr>
        <p:spPr>
          <a:xfrm>
            <a:off x="357158" y="2500306"/>
            <a:ext cx="4143404" cy="1785950"/>
          </a:xfrm>
          <a:prstGeom prst="cloudCallout">
            <a:avLst>
              <a:gd name="adj1" fmla="val 6053"/>
              <a:gd name="adj2" fmla="val -8751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000100" y="3110211"/>
            <a:ext cx="2724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如何紓緩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、 減輕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2071670" y="1714488"/>
            <a:ext cx="264320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3643306" y="2285992"/>
            <a:ext cx="471490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7143768" y="2643182"/>
            <a:ext cx="85725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雲朵形圖說文字 18"/>
          <p:cNvSpPr/>
          <p:nvPr/>
        </p:nvSpPr>
        <p:spPr>
          <a:xfrm>
            <a:off x="2000232" y="4643446"/>
            <a:ext cx="4857784" cy="1785950"/>
          </a:xfrm>
          <a:prstGeom prst="cloudCallout">
            <a:avLst>
              <a:gd name="adj1" fmla="val 25155"/>
              <a:gd name="adj2" fmla="val -18168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2714612" y="5253351"/>
            <a:ext cx="336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溝通不是為了改變對方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雲朵形圖說文字 20"/>
          <p:cNvSpPr/>
          <p:nvPr/>
        </p:nvSpPr>
        <p:spPr>
          <a:xfrm>
            <a:off x="6215074" y="3071810"/>
            <a:ext cx="2928926" cy="1357322"/>
          </a:xfrm>
          <a:prstGeom prst="cloudCallout">
            <a:avLst>
              <a:gd name="adj1" fmla="val 6053"/>
              <a:gd name="adj2" fmla="val -8751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7000892" y="3571876"/>
            <a:ext cx="128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平衡點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王唯哲.jpg"/>
          <p:cNvPicPr>
            <a:picLocks noChangeAspect="1"/>
          </p:cNvPicPr>
          <p:nvPr/>
        </p:nvPicPr>
        <p:blipFill>
          <a:blip r:embed="rId2" cstate="print"/>
          <a:srcRect t="20833" b="67709"/>
          <a:stretch>
            <a:fillRect/>
          </a:stretch>
        </p:blipFill>
        <p:spPr>
          <a:xfrm>
            <a:off x="-1" y="857232"/>
            <a:ext cx="9066491" cy="142876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王唯哲</a:t>
            </a:r>
            <a:endParaRPr lang="en-US" altLang="zh-TW" dirty="0" smtClean="0"/>
          </a:p>
        </p:txBody>
      </p:sp>
      <p:sp>
        <p:nvSpPr>
          <p:cNvPr id="16" name="雲朵形圖說文字 15"/>
          <p:cNvSpPr/>
          <p:nvPr/>
        </p:nvSpPr>
        <p:spPr>
          <a:xfrm>
            <a:off x="3071802" y="3500438"/>
            <a:ext cx="4643470" cy="2000264"/>
          </a:xfrm>
          <a:prstGeom prst="cloudCallout">
            <a:avLst>
              <a:gd name="adj1" fmla="val -19972"/>
              <a:gd name="adj2" fmla="val -1410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071934" y="4143380"/>
            <a:ext cx="272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如何用不一樣的句字表達相同的話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2643174" y="1643050"/>
            <a:ext cx="407196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2214546" y="2214554"/>
            <a:ext cx="200026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ui_3_5_1_5_1358184211792_536" descr="http://www.photooo.net/Images/Y/l/YltCiWyBV9x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908720"/>
            <a:ext cx="5071764" cy="47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雲朵形圖說文字 2"/>
          <p:cNvSpPr/>
          <p:nvPr/>
        </p:nvSpPr>
        <p:spPr>
          <a:xfrm>
            <a:off x="539552" y="3429000"/>
            <a:ext cx="3096344" cy="1872208"/>
          </a:xfrm>
          <a:prstGeom prst="cloudCallout">
            <a:avLst>
              <a:gd name="adj1" fmla="val 68180"/>
              <a:gd name="adj2" fmla="val -8848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755576" y="3861048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用不一樣的句字</a:t>
            </a:r>
            <a:endParaRPr lang="en-US" altLang="zh-TW" sz="2800" b="1" dirty="0" smtClean="0">
              <a:solidFill>
                <a:srgbClr val="3333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 smtClean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表達相同的話</a:t>
            </a:r>
            <a:endParaRPr lang="zh-TW" altLang="en-US" sz="2800" b="1" dirty="0">
              <a:solidFill>
                <a:srgbClr val="33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卓旺廷.jpg"/>
          <p:cNvPicPr>
            <a:picLocks noChangeAspect="1"/>
          </p:cNvPicPr>
          <p:nvPr/>
        </p:nvPicPr>
        <p:blipFill>
          <a:blip r:embed="rId2" cstate="print"/>
          <a:srcRect t="19791" b="67709"/>
          <a:stretch>
            <a:fillRect/>
          </a:stretch>
        </p:blipFill>
        <p:spPr>
          <a:xfrm>
            <a:off x="0" y="785794"/>
            <a:ext cx="8726498" cy="150019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卓旺廷</a:t>
            </a:r>
            <a:endParaRPr lang="en-US" altLang="zh-TW" dirty="0" smtClean="0"/>
          </a:p>
        </p:txBody>
      </p:sp>
      <p:sp>
        <p:nvSpPr>
          <p:cNvPr id="16" name="雲朵形圖說文字 15"/>
          <p:cNvSpPr/>
          <p:nvPr/>
        </p:nvSpPr>
        <p:spPr>
          <a:xfrm>
            <a:off x="2143108" y="3500438"/>
            <a:ext cx="4517124" cy="1800770"/>
          </a:xfrm>
          <a:prstGeom prst="cloudCallout">
            <a:avLst>
              <a:gd name="adj1" fmla="val -19562"/>
              <a:gd name="adj2" fmla="val -12261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699792" y="4077072"/>
            <a:ext cx="394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我更能思考自我改變心態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2428860" y="2214554"/>
            <a:ext cx="364333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周昀瑄.jpg"/>
          <p:cNvPicPr>
            <a:picLocks noChangeAspect="1"/>
          </p:cNvPicPr>
          <p:nvPr/>
        </p:nvPicPr>
        <p:blipFill>
          <a:blip r:embed="rId2" cstate="print"/>
          <a:srcRect l="12893" t="19792" b="67708"/>
          <a:stretch>
            <a:fillRect/>
          </a:stretch>
        </p:blipFill>
        <p:spPr>
          <a:xfrm>
            <a:off x="0" y="642918"/>
            <a:ext cx="9044478" cy="178500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周昀瑄</a:t>
            </a:r>
            <a:endParaRPr lang="en-US" altLang="zh-TW" dirty="0" smtClean="0"/>
          </a:p>
        </p:txBody>
      </p:sp>
      <p:sp>
        <p:nvSpPr>
          <p:cNvPr id="8" name="雲朵形圖說文字 7"/>
          <p:cNvSpPr/>
          <p:nvPr/>
        </p:nvSpPr>
        <p:spPr>
          <a:xfrm>
            <a:off x="1187624" y="3857628"/>
            <a:ext cx="4027350" cy="2571768"/>
          </a:xfrm>
          <a:prstGeom prst="cloudCallout">
            <a:avLst>
              <a:gd name="adj1" fmla="val 60437"/>
              <a:gd name="adj2" fmla="val -12733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475656" y="479715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我更能控制自己的行為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5357818" y="1785926"/>
            <a:ext cx="24288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143504" y="2428868"/>
            <a:ext cx="21431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雲朵形圖說文字 15"/>
          <p:cNvSpPr/>
          <p:nvPr/>
        </p:nvSpPr>
        <p:spPr>
          <a:xfrm>
            <a:off x="5286380" y="3500438"/>
            <a:ext cx="2814012" cy="1357322"/>
          </a:xfrm>
          <a:prstGeom prst="cloudCallout">
            <a:avLst>
              <a:gd name="adj1" fmla="val -14728"/>
              <a:gd name="adj2" fmla="val -12980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508104" y="3861048"/>
            <a:ext cx="272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體諒對方的立場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285720" y="2427280"/>
            <a:ext cx="64294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林姿邑.jpg"/>
          <p:cNvPicPr>
            <a:picLocks noChangeAspect="1"/>
          </p:cNvPicPr>
          <p:nvPr/>
        </p:nvPicPr>
        <p:blipFill>
          <a:blip r:embed="rId2" cstate="print"/>
          <a:srcRect l="12893" t="19791" b="68751"/>
          <a:stretch>
            <a:fillRect/>
          </a:stretch>
        </p:blipFill>
        <p:spPr>
          <a:xfrm>
            <a:off x="0" y="642918"/>
            <a:ext cx="8687288" cy="157163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林姿邑</a:t>
            </a:r>
            <a:endParaRPr lang="zh-TW" altLang="en-US" dirty="0"/>
          </a:p>
        </p:txBody>
      </p:sp>
      <p:sp>
        <p:nvSpPr>
          <p:cNvPr id="8" name="雲朵形圖說文字 7"/>
          <p:cNvSpPr/>
          <p:nvPr/>
        </p:nvSpPr>
        <p:spPr>
          <a:xfrm>
            <a:off x="1187624" y="3284984"/>
            <a:ext cx="5214974" cy="2571768"/>
          </a:xfrm>
          <a:prstGeom prst="cloudCallout">
            <a:avLst>
              <a:gd name="adj1" fmla="val 11649"/>
              <a:gd name="adj2" fmla="val -11239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2195736" y="3933056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不同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角度、 不同情緒去看待同一件事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1571604" y="1643050"/>
            <a:ext cx="400052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ui_3_5_1_5_1358183739548_536" descr="http://pic9.nipic.com/20100813/2457331_191307874438_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982" y="655982"/>
            <a:ext cx="5546035" cy="554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1763688" y="5805264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對情緒與壓力的管控有了顯著改變</a:t>
            </a:r>
            <a:endParaRPr lang="zh-TW" altLang="en-US" sz="2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陳佳琪.jpg"/>
          <p:cNvPicPr>
            <a:picLocks noChangeAspect="1"/>
          </p:cNvPicPr>
          <p:nvPr/>
        </p:nvPicPr>
        <p:blipFill>
          <a:blip r:embed="rId2" cstate="print"/>
          <a:srcRect t="20833" b="66667"/>
          <a:stretch>
            <a:fillRect/>
          </a:stretch>
        </p:blipFill>
        <p:spPr>
          <a:xfrm>
            <a:off x="-1" y="714356"/>
            <a:ext cx="9142045" cy="157163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陳佳琪</a:t>
            </a:r>
            <a:endParaRPr lang="zh-TW" altLang="en-US" dirty="0"/>
          </a:p>
        </p:txBody>
      </p:sp>
      <p:sp>
        <p:nvSpPr>
          <p:cNvPr id="8" name="雲朵形圖說文字 7"/>
          <p:cNvSpPr/>
          <p:nvPr/>
        </p:nvSpPr>
        <p:spPr>
          <a:xfrm>
            <a:off x="971600" y="3857628"/>
            <a:ext cx="4243374" cy="2571768"/>
          </a:xfrm>
          <a:prstGeom prst="cloudCallout">
            <a:avLst>
              <a:gd name="adj1" fmla="val -13770"/>
              <a:gd name="adj2" fmla="val -13749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331640" y="4581128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不再總是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以主觀角度來看事情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1714480" y="1571612"/>
            <a:ext cx="378621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286512" y="1571612"/>
            <a:ext cx="24288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雲朵形圖說文字 15"/>
          <p:cNvSpPr/>
          <p:nvPr/>
        </p:nvSpPr>
        <p:spPr>
          <a:xfrm>
            <a:off x="4932040" y="3861048"/>
            <a:ext cx="3786214" cy="1714512"/>
          </a:xfrm>
          <a:prstGeom prst="cloudCallout">
            <a:avLst>
              <a:gd name="adj1" fmla="val 21484"/>
              <a:gd name="adj2" fmla="val -1484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364088" y="4437112"/>
            <a:ext cx="2992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站在別人的立場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2571736" y="2143116"/>
            <a:ext cx="121444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雲朵形圖說文字 19"/>
          <p:cNvSpPr/>
          <p:nvPr/>
        </p:nvSpPr>
        <p:spPr>
          <a:xfrm>
            <a:off x="3500430" y="2500306"/>
            <a:ext cx="3143272" cy="1143008"/>
          </a:xfrm>
          <a:prstGeom prst="cloudCallout">
            <a:avLst>
              <a:gd name="adj1" fmla="val -43465"/>
              <a:gd name="adj2" fmla="val -728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4344696" y="2857496"/>
            <a:ext cx="203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學會寬恕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ui_3_5_1_5_1358184948082_536" descr="http://4.bp.blogspot.com/_5SXo0Kb3RrY/THdEw2nvVoI/AAAAAAAAAMs/veua6WH4x-A/s320/26087_119578081390433_118559791492262_303023_5964740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64087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3707904" y="314096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不再主觀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賴憶暄.jpg"/>
          <p:cNvPicPr>
            <a:picLocks noChangeAspect="1"/>
          </p:cNvPicPr>
          <p:nvPr/>
        </p:nvPicPr>
        <p:blipFill>
          <a:blip r:embed="rId2" cstate="print"/>
          <a:srcRect t="20833" b="66667"/>
          <a:stretch>
            <a:fillRect/>
          </a:stretch>
        </p:blipFill>
        <p:spPr>
          <a:xfrm>
            <a:off x="0" y="928670"/>
            <a:ext cx="9144000" cy="157197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賴憶暄</a:t>
            </a:r>
            <a:endParaRPr lang="en-US" altLang="zh-TW" dirty="0" smtClean="0"/>
          </a:p>
        </p:txBody>
      </p:sp>
      <p:cxnSp>
        <p:nvCxnSpPr>
          <p:cNvPr id="10" name="直線接點 9"/>
          <p:cNvCxnSpPr/>
          <p:nvPr/>
        </p:nvCxnSpPr>
        <p:spPr>
          <a:xfrm>
            <a:off x="5000628" y="1714488"/>
            <a:ext cx="200026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雲朵形圖說文字 15"/>
          <p:cNvSpPr/>
          <p:nvPr/>
        </p:nvSpPr>
        <p:spPr>
          <a:xfrm>
            <a:off x="4644008" y="3789040"/>
            <a:ext cx="3312368" cy="1656184"/>
          </a:xfrm>
          <a:prstGeom prst="cloudCallout">
            <a:avLst>
              <a:gd name="adj1" fmla="val -13248"/>
              <a:gd name="adj2" fmla="val -1750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716016" y="422108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吸收了許多名言佳句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雲朵形圖說文字 11"/>
          <p:cNvSpPr/>
          <p:nvPr/>
        </p:nvSpPr>
        <p:spPr>
          <a:xfrm>
            <a:off x="1619672" y="3068960"/>
            <a:ext cx="3278738" cy="1645354"/>
          </a:xfrm>
          <a:prstGeom prst="cloudCallout">
            <a:avLst>
              <a:gd name="adj1" fmla="val 10526"/>
              <a:gd name="adj2" fmla="val -12960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907704" y="3573016"/>
            <a:ext cx="272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情緒的更多種面貌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2571736" y="1714488"/>
            <a:ext cx="21431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湯雁如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928670"/>
            <a:ext cx="8943383" cy="142876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湯雁如</a:t>
            </a:r>
            <a:endParaRPr lang="en-US" altLang="zh-TW" dirty="0" smtClean="0"/>
          </a:p>
        </p:txBody>
      </p:sp>
      <p:sp>
        <p:nvSpPr>
          <p:cNvPr id="12" name="雲朵形圖說文字 11"/>
          <p:cNvSpPr/>
          <p:nvPr/>
        </p:nvSpPr>
        <p:spPr>
          <a:xfrm>
            <a:off x="1259632" y="2564904"/>
            <a:ext cx="3459266" cy="1584176"/>
          </a:xfrm>
          <a:prstGeom prst="cloudCallout">
            <a:avLst>
              <a:gd name="adj1" fmla="val 15032"/>
              <a:gd name="adj2" fmla="val -11011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691680" y="3068960"/>
            <a:ext cx="272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讓我更能三思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1736" y="1857364"/>
            <a:ext cx="24288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2071670" y="2285992"/>
            <a:ext cx="135732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雲朵形圖說文字 9"/>
          <p:cNvSpPr/>
          <p:nvPr/>
        </p:nvSpPr>
        <p:spPr>
          <a:xfrm>
            <a:off x="3203848" y="4221088"/>
            <a:ext cx="3735296" cy="2144850"/>
          </a:xfrm>
          <a:prstGeom prst="cloudCallout">
            <a:avLst>
              <a:gd name="adj1" fmla="val -7526"/>
              <a:gd name="adj2" fmla="val -15710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779912" y="4941168"/>
            <a:ext cx="272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讓我更能有同理心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魏筑君</a:t>
            </a:r>
            <a:endParaRPr lang="zh-TW" altLang="en-US" dirty="0"/>
          </a:p>
        </p:txBody>
      </p:sp>
      <p:sp>
        <p:nvSpPr>
          <p:cNvPr id="8" name="雲朵形圖說文字 7"/>
          <p:cNvSpPr/>
          <p:nvPr/>
        </p:nvSpPr>
        <p:spPr>
          <a:xfrm>
            <a:off x="971600" y="3717032"/>
            <a:ext cx="3744416" cy="1872208"/>
          </a:xfrm>
          <a:prstGeom prst="cloudCallout">
            <a:avLst>
              <a:gd name="adj1" fmla="val 22551"/>
              <a:gd name="adj2" fmla="val -987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043608" y="4365104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較不易做出錯誤的選擇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魏筑君.jpg"/>
          <p:cNvPicPr>
            <a:picLocks noChangeAspect="1"/>
          </p:cNvPicPr>
          <p:nvPr/>
        </p:nvPicPr>
        <p:blipFill>
          <a:blip r:embed="rId2" cstate="print"/>
          <a:srcRect t="20833" b="67709"/>
          <a:stretch>
            <a:fillRect/>
          </a:stretch>
        </p:blipFill>
        <p:spPr>
          <a:xfrm>
            <a:off x="-1" y="1071546"/>
            <a:ext cx="9144001" cy="1643074"/>
          </a:xfrm>
          <a:prstGeom prst="rect">
            <a:avLst/>
          </a:prstGeom>
        </p:spPr>
      </p:pic>
      <p:cxnSp>
        <p:nvCxnSpPr>
          <p:cNvPr id="10" name="直線接點 9"/>
          <p:cNvCxnSpPr/>
          <p:nvPr/>
        </p:nvCxnSpPr>
        <p:spPr>
          <a:xfrm>
            <a:off x="6000760" y="2000240"/>
            <a:ext cx="242889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3500430" y="2571744"/>
            <a:ext cx="378621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雲朵形圖說文字 15"/>
          <p:cNvSpPr/>
          <p:nvPr/>
        </p:nvSpPr>
        <p:spPr>
          <a:xfrm>
            <a:off x="5292080" y="3140968"/>
            <a:ext cx="2952328" cy="2071702"/>
          </a:xfrm>
          <a:prstGeom prst="cloudCallout">
            <a:avLst>
              <a:gd name="adj1" fmla="val 16289"/>
              <a:gd name="adj2" fmla="val -10829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652120" y="3789040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剖析自己的內心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ui_3_5_1_5_1358184604616_536" descr="http://i7.hexunimg.cn/2011-09-01/1330057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4"/>
            <a:ext cx="583264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3203848" y="537321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生活中每一部分都是重要的</a:t>
            </a:r>
            <a:endParaRPr lang="zh-TW" altLang="en-US" sz="28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許舒婷.jpg"/>
          <p:cNvPicPr>
            <a:picLocks noChangeAspect="1"/>
          </p:cNvPicPr>
          <p:nvPr/>
        </p:nvPicPr>
        <p:blipFill>
          <a:blip r:embed="rId2" cstate="print"/>
          <a:srcRect t="19791" b="67709"/>
          <a:stretch>
            <a:fillRect/>
          </a:stretch>
        </p:blipFill>
        <p:spPr>
          <a:xfrm>
            <a:off x="0" y="980728"/>
            <a:ext cx="9144001" cy="192312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許舒婷</a:t>
            </a:r>
            <a:endParaRPr lang="en-US" altLang="zh-TW" dirty="0" smtClean="0"/>
          </a:p>
        </p:txBody>
      </p:sp>
      <p:sp>
        <p:nvSpPr>
          <p:cNvPr id="16" name="雲朵形圖說文字 15"/>
          <p:cNvSpPr/>
          <p:nvPr/>
        </p:nvSpPr>
        <p:spPr>
          <a:xfrm>
            <a:off x="2143108" y="3500438"/>
            <a:ext cx="5572164" cy="2786082"/>
          </a:xfrm>
          <a:prstGeom prst="cloudCallout">
            <a:avLst>
              <a:gd name="adj1" fmla="val 4920"/>
              <a:gd name="adj2" fmla="val -8996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857488" y="4143380"/>
            <a:ext cx="39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生活中每一部分都是重要的， 我覺得是把握每一秒鐘， 好好體會當下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2267744" y="2276872"/>
            <a:ext cx="58579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高藝芳.jpg"/>
          <p:cNvPicPr>
            <a:picLocks noChangeAspect="1"/>
          </p:cNvPicPr>
          <p:nvPr/>
        </p:nvPicPr>
        <p:blipFill>
          <a:blip r:embed="rId2" cstate="print"/>
          <a:srcRect l="11959" t="19791" b="67709"/>
          <a:stretch>
            <a:fillRect/>
          </a:stretch>
        </p:blipFill>
        <p:spPr>
          <a:xfrm>
            <a:off x="-1" y="785794"/>
            <a:ext cx="9512175" cy="185738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高藝芳</a:t>
            </a:r>
            <a:endParaRPr lang="zh-TW" altLang="en-US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2285984" y="1928802"/>
            <a:ext cx="164307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1714480" y="2571744"/>
            <a:ext cx="421484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4714876" y="1928802"/>
            <a:ext cx="307183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6215074" y="2571744"/>
            <a:ext cx="207170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雲朵形圖說文字 24"/>
          <p:cNvSpPr/>
          <p:nvPr/>
        </p:nvSpPr>
        <p:spPr>
          <a:xfrm>
            <a:off x="1187624" y="2924944"/>
            <a:ext cx="2211126" cy="1143008"/>
          </a:xfrm>
          <a:prstGeom prst="cloudCallout">
            <a:avLst>
              <a:gd name="adj1" fmla="val 22551"/>
              <a:gd name="adj2" fmla="val -987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1763688" y="321297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冷靜思考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雲朵形圖說文字 26"/>
          <p:cNvSpPr/>
          <p:nvPr/>
        </p:nvSpPr>
        <p:spPr>
          <a:xfrm>
            <a:off x="5857884" y="3143248"/>
            <a:ext cx="2928926" cy="1214446"/>
          </a:xfrm>
          <a:prstGeom prst="cloudCallout">
            <a:avLst>
              <a:gd name="adj1" fmla="val 5160"/>
              <a:gd name="adj2" fmla="val -9981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6357950" y="3544416"/>
            <a:ext cx="216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變得很快樂</a:t>
            </a:r>
          </a:p>
        </p:txBody>
      </p:sp>
      <p:sp>
        <p:nvSpPr>
          <p:cNvPr id="8" name="雲朵形圖說文字 7"/>
          <p:cNvSpPr/>
          <p:nvPr/>
        </p:nvSpPr>
        <p:spPr>
          <a:xfrm>
            <a:off x="827584" y="3789040"/>
            <a:ext cx="3929058" cy="1928826"/>
          </a:xfrm>
          <a:prstGeom prst="cloudCallout">
            <a:avLst>
              <a:gd name="adj1" fmla="val 22929"/>
              <a:gd name="adj2" fmla="val -14355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547664" y="4437112"/>
            <a:ext cx="2583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我更增加許多正面的力量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" name="雲朵形圖說文字 28"/>
          <p:cNvSpPr/>
          <p:nvPr/>
        </p:nvSpPr>
        <p:spPr>
          <a:xfrm>
            <a:off x="4427984" y="4221088"/>
            <a:ext cx="3929090" cy="1928826"/>
          </a:xfrm>
          <a:prstGeom prst="cloudCallout">
            <a:avLst>
              <a:gd name="adj1" fmla="val -32457"/>
              <a:gd name="adj2" fmla="val -16741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4932040" y="4725144"/>
            <a:ext cx="328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不能衝動去解決事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ui_3_5_1_5_1358185554034_504" descr="http://www.ym.edu.tw/ymnews/198/blog_hs/198hs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12879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779912" y="5445224"/>
            <a:ext cx="2160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990033"/>
                </a:solidFill>
                <a:latin typeface="微軟正黑體" pitchFamily="34" charset="-120"/>
                <a:ea typeface="微軟正黑體" pitchFamily="34" charset="-120"/>
              </a:rPr>
              <a:t>變得很快樂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張凱閔.jpg"/>
          <p:cNvPicPr>
            <a:picLocks noChangeAspect="1"/>
          </p:cNvPicPr>
          <p:nvPr/>
        </p:nvPicPr>
        <p:blipFill>
          <a:blip r:embed="rId2" cstate="print"/>
          <a:srcRect t="19791" b="67709"/>
          <a:stretch>
            <a:fillRect/>
          </a:stretch>
        </p:blipFill>
        <p:spPr>
          <a:xfrm>
            <a:off x="-1" y="714356"/>
            <a:ext cx="9142045" cy="157163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張凱閔</a:t>
            </a:r>
            <a:endParaRPr lang="en-US" altLang="zh-TW" dirty="0" smtClean="0"/>
          </a:p>
        </p:txBody>
      </p:sp>
      <p:cxnSp>
        <p:nvCxnSpPr>
          <p:cNvPr id="10" name="直線接點 9"/>
          <p:cNvCxnSpPr/>
          <p:nvPr/>
        </p:nvCxnSpPr>
        <p:spPr>
          <a:xfrm>
            <a:off x="5929322" y="1641462"/>
            <a:ext cx="17145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雲朵形圖說文字 15"/>
          <p:cNvSpPr/>
          <p:nvPr/>
        </p:nvSpPr>
        <p:spPr>
          <a:xfrm>
            <a:off x="2555776" y="3429000"/>
            <a:ext cx="4214842" cy="1656184"/>
          </a:xfrm>
          <a:prstGeom prst="cloudCallout">
            <a:avLst>
              <a:gd name="adj1" fmla="val 42257"/>
              <a:gd name="adj2" fmla="val -1658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851920" y="3789040"/>
            <a:ext cx="272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顯著的進步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朱珮瑾.jpg"/>
          <p:cNvPicPr>
            <a:picLocks noChangeAspect="1"/>
          </p:cNvPicPr>
          <p:nvPr/>
        </p:nvPicPr>
        <p:blipFill>
          <a:blip r:embed="rId2" cstate="print"/>
          <a:srcRect t="19791" b="67709"/>
          <a:stretch>
            <a:fillRect/>
          </a:stretch>
        </p:blipFill>
        <p:spPr>
          <a:xfrm>
            <a:off x="0" y="785794"/>
            <a:ext cx="8726498" cy="150019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朱珮瑾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5429256" y="2214554"/>
            <a:ext cx="271464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雲朵形圖說文字 15"/>
          <p:cNvSpPr/>
          <p:nvPr/>
        </p:nvSpPr>
        <p:spPr>
          <a:xfrm>
            <a:off x="2123728" y="3501008"/>
            <a:ext cx="4714908" cy="2071702"/>
          </a:xfrm>
          <a:prstGeom prst="cloudCallout">
            <a:avLst>
              <a:gd name="adj1" fmla="val 41224"/>
              <a:gd name="adj2" fmla="val -10771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491880" y="4005064"/>
            <a:ext cx="257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讓我在有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情緒時， 能轉化心情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林姿妤.jpg"/>
          <p:cNvPicPr>
            <a:picLocks noChangeAspect="1"/>
          </p:cNvPicPr>
          <p:nvPr/>
        </p:nvPicPr>
        <p:blipFill>
          <a:blip r:embed="rId2" cstate="print"/>
          <a:srcRect t="19791" b="67709"/>
          <a:stretch>
            <a:fillRect/>
          </a:stretch>
        </p:blipFill>
        <p:spPr>
          <a:xfrm>
            <a:off x="0" y="1643050"/>
            <a:ext cx="9141905" cy="157161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林姿妤</a:t>
            </a:r>
            <a:endParaRPr lang="zh-TW" altLang="en-US" dirty="0"/>
          </a:p>
        </p:txBody>
      </p:sp>
      <p:sp>
        <p:nvSpPr>
          <p:cNvPr id="8" name="雲朵形圖說文字 7"/>
          <p:cNvSpPr/>
          <p:nvPr/>
        </p:nvSpPr>
        <p:spPr>
          <a:xfrm>
            <a:off x="2714612" y="3857628"/>
            <a:ext cx="5214974" cy="2571768"/>
          </a:xfrm>
          <a:prstGeom prst="cloudCallout">
            <a:avLst>
              <a:gd name="adj1" fmla="val 14410"/>
              <a:gd name="adj2" fmla="val -759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000364" y="4786322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這是一門人人都需要學習的課程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4714876" y="3143248"/>
            <a:ext cx="335758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ui_3_5_1_5_1358183545764_536" descr="http://us.123rf.com/400wm/400/400/headoff/headoff0803/headoff080300015/2704588-inspiration-illustration-showing-success--someone-standing-out-from-the-crow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020912"/>
            <a:ext cx="6984776" cy="48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3419872" y="177281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正負向情緒一樣重要</a:t>
            </a:r>
            <a:endParaRPr lang="zh-TW" altLang="en-US" sz="2800" b="1" dirty="0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胡曜麟.jpg"/>
          <p:cNvPicPr>
            <a:picLocks noChangeAspect="1"/>
          </p:cNvPicPr>
          <p:nvPr/>
        </p:nvPicPr>
        <p:blipFill>
          <a:blip r:embed="rId2" cstate="print"/>
          <a:srcRect t="20833" b="67709"/>
          <a:stretch>
            <a:fillRect/>
          </a:stretch>
        </p:blipFill>
        <p:spPr>
          <a:xfrm>
            <a:off x="-1" y="785794"/>
            <a:ext cx="9519815" cy="150019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胡曜麟</a:t>
            </a:r>
            <a:endParaRPr lang="en-US" altLang="zh-TW" dirty="0" smtClean="0"/>
          </a:p>
        </p:txBody>
      </p:sp>
      <p:sp>
        <p:nvSpPr>
          <p:cNvPr id="16" name="雲朵形圖說文字 15"/>
          <p:cNvSpPr/>
          <p:nvPr/>
        </p:nvSpPr>
        <p:spPr>
          <a:xfrm>
            <a:off x="2195736" y="3500438"/>
            <a:ext cx="4320480" cy="2088802"/>
          </a:xfrm>
          <a:prstGeom prst="cloudCallout">
            <a:avLst>
              <a:gd name="adj1" fmla="val 2259"/>
              <a:gd name="adj2" fmla="val -13529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339752" y="4221088"/>
            <a:ext cx="4442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負面情緒與正面情緒一樣重要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1928794" y="1714488"/>
            <a:ext cx="464347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林景儀.jpg"/>
          <p:cNvPicPr>
            <a:picLocks noChangeAspect="1"/>
          </p:cNvPicPr>
          <p:nvPr/>
        </p:nvPicPr>
        <p:blipFill>
          <a:blip r:embed="rId2" cstate="print"/>
          <a:srcRect t="19791" b="67709"/>
          <a:stretch>
            <a:fillRect/>
          </a:stretch>
        </p:blipFill>
        <p:spPr>
          <a:xfrm>
            <a:off x="0" y="642918"/>
            <a:ext cx="8726498" cy="150019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4282" y="285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林景儀</a:t>
            </a:r>
            <a:endParaRPr lang="en-US" altLang="zh-TW" dirty="0" smtClean="0"/>
          </a:p>
        </p:txBody>
      </p:sp>
      <p:sp>
        <p:nvSpPr>
          <p:cNvPr id="16" name="雲朵形圖說文字 15"/>
          <p:cNvSpPr/>
          <p:nvPr/>
        </p:nvSpPr>
        <p:spPr>
          <a:xfrm>
            <a:off x="3071802" y="3500438"/>
            <a:ext cx="5429288" cy="2786082"/>
          </a:xfrm>
          <a:prstGeom prst="cloudCallout">
            <a:avLst>
              <a:gd name="adj1" fmla="val -26816"/>
              <a:gd name="adj2" fmla="val -1190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995936" y="4005064"/>
            <a:ext cx="3799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了解自己的情緒面貌，如何處理負向情緒，接著有正向的思考。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還有有良好的溝通模式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1500166" y="2071678"/>
            <a:ext cx="257176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2714612" y="1571612"/>
            <a:ext cx="457203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ui_3_5_1_5_1358183292685_535" descr="http://imgs.home666.cn/allimg/100404/2212302191-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204864"/>
            <a:ext cx="417646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雲朵形圖說文字 5"/>
          <p:cNvSpPr/>
          <p:nvPr/>
        </p:nvSpPr>
        <p:spPr>
          <a:xfrm>
            <a:off x="755576" y="836712"/>
            <a:ext cx="3672408" cy="1928826"/>
          </a:xfrm>
          <a:prstGeom prst="cloudCallout">
            <a:avLst>
              <a:gd name="adj1" fmla="val 100833"/>
              <a:gd name="adj2" fmla="val 9901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547664" y="1484784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找到解決方法</a:t>
            </a:r>
            <a:endParaRPr lang="zh-TW" altLang="en-US" sz="28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317</Words>
  <Application>Microsoft Office PowerPoint</Application>
  <PresentationFormat>如螢幕大小 (4:3)</PresentationFormat>
  <Paragraphs>65</Paragraphs>
  <Slides>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</vt:vector>
  </TitlesOfParts>
  <Company>154938-1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154999-1</dc:creator>
  <cp:lastModifiedBy>P42FI303</cp:lastModifiedBy>
  <cp:revision>50</cp:revision>
  <dcterms:created xsi:type="dcterms:W3CDTF">2001-12-31T16:21:15Z</dcterms:created>
  <dcterms:modified xsi:type="dcterms:W3CDTF">2013-01-15T00:32:36Z</dcterms:modified>
</cp:coreProperties>
</file>