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sldIdLst>
    <p:sldId id="256" r:id="rId3"/>
    <p:sldId id="258" r:id="rId4"/>
    <p:sldId id="263" r:id="rId5"/>
    <p:sldId id="261" r:id="rId6"/>
    <p:sldId id="265" r:id="rId7"/>
    <p:sldId id="266" r:id="rId8"/>
    <p:sldId id="259" r:id="rId9"/>
    <p:sldId id="269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9999"/>
    <a:srgbClr val="FF0066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482" autoAdjust="0"/>
    <p:restoredTop sz="94660"/>
  </p:normalViewPr>
  <p:slideViewPr>
    <p:cSldViewPr>
      <p:cViewPr>
        <p:scale>
          <a:sx n="117" d="100"/>
          <a:sy n="117" d="100"/>
        </p:scale>
        <p:origin x="-145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14E44-133B-410A-9FC3-7B678244418E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FC3D8-C379-45C1-BD61-49687025B7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20243-BC82-4E7A-8816-C795A2DAE1B5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7644B-BB0C-4124-8B59-C560300948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B1FC4-D0D2-4FAE-B8D7-0F1630A51303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30856-3E57-4347-BEE9-A713D157A8C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TW"/>
              <a:t>Click to edit Master subtitle style</a:t>
            </a:r>
            <a:endParaRPr lang="zh-TW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76205-A9EC-4577-9535-3455098C22AD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E0AAF-5CB6-41EF-B485-2D094C69AB5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828F2-8BE0-4E60-838B-58F32DA9168B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2BBFE-F4AC-4EE3-91EF-E778E6263C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766B6-8A48-4742-83D3-D15C02B81FC2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8F688-09E5-421C-A1B8-285BAF64AB2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027FB-4B2E-4F66-B0A2-D996C262DBBC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5AD0B-F147-42CE-AC91-DC198CD493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C7832-F7D1-4787-B6EC-5D4E935D3CF6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66349-6E97-4DCD-8428-ECD70BB8DD0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66DF6-823A-427E-B373-7B8979AFE0F4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05914-AE4C-487D-A381-3288B31B215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A897C-60F9-428D-8A81-2BEFD01DA115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52B9D-76B1-4230-A01A-04CCDAEB82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D69F1-DAA6-4B6B-9173-DD833C12FEB9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01A1F-2FB2-4708-9936-29E87390E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51E58-0533-4D6C-96D4-8B8AFC324EE7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FE76F-270B-4AA9-9F0C-6DDC1CBB3D7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BD84B-00BF-4C4A-A5AC-7DBA60C81E2F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1A108-2B2A-4F89-8DC4-FB760CE8103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19F74-1565-4FEB-8440-ED96909455D7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F4FF2-70C1-4A31-8C8D-46F4AF0DB3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E379B-6979-49EC-9F39-A2FB7B68DB14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92343-B7C9-4BCE-AAD8-862565DF20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51959-098D-4833-B828-A8F57C628F0C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5CA93-1360-4BCA-B9B1-427DFE33948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BE4F0-9D29-4A1F-9971-1C80F25C94D8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7A5EF-DE65-4259-B011-575A7F5C0D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19668-A06B-4E59-91D3-4D54790743D9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18EF2-840B-40BA-B37E-F67F1B1497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69BE2-104E-4D05-BB5C-EC9BD924BF50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9CE24-CF36-42E0-892E-6E84ED884D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B6E8A-FA5E-4661-9DD0-E90F1037A695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91983-90B2-4D6C-AC3A-AF3FE88AB24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916A4-7843-4F31-9981-DE30B8B1F8BB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B37CA-A60D-4EAA-AAF7-312799E83D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55E14-BA4D-4A7E-B531-837EC2F6A283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6B816-A31C-485B-9F95-BE403FD0AA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  <a:ea typeface="SimSun" pitchFamily="2" charset="-122"/>
              </a:defRPr>
            </a:lvl1pPr>
          </a:lstStyle>
          <a:p>
            <a:pPr>
              <a:defRPr/>
            </a:pPr>
            <a:fld id="{A6B2FDA2-BEB2-4516-A653-317F065ECE52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  <a:ea typeface="SimSun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  <a:ea typeface="SimSun" pitchFamily="2" charset="-122"/>
              </a:defRPr>
            </a:lvl1pPr>
          </a:lstStyle>
          <a:p>
            <a:pPr>
              <a:defRPr/>
            </a:pPr>
            <a:fld id="{792EC220-96FC-486A-ADAB-4DF3356419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+mn-lt"/>
                <a:ea typeface="SimSun" pitchFamily="2" charset="-122"/>
              </a:defRPr>
            </a:lvl1pPr>
          </a:lstStyle>
          <a:p>
            <a:pPr>
              <a:defRPr/>
            </a:pPr>
            <a:fld id="{F17A14BE-53CE-4FE1-93BF-A7FA285ECB29}" type="datetimeFigureOut">
              <a:rPr lang="zh-CN" altLang="en-US"/>
              <a:pPr>
                <a:defRPr/>
              </a:pPr>
              <a:t>2015/10/11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+mn-lt"/>
                <a:ea typeface="SimSun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+mn-lt"/>
                <a:ea typeface="SimSun" pitchFamily="2" charset="-122"/>
              </a:defRPr>
            </a:lvl1pPr>
          </a:lstStyle>
          <a:p>
            <a:pPr>
              <a:defRPr/>
            </a:pPr>
            <a:fld id="{1809003C-5B1E-4214-BBA5-2560524C959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ku.ent.sina.com.cn/tv/2558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big5.cri.cn/gate/big5/gb.cri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684213" y="2852738"/>
            <a:ext cx="5286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3600" b="1">
                <a:ea typeface="標楷體" pitchFamily="65" charset="-120"/>
              </a:rPr>
              <a:t>電影與兩性課題</a:t>
            </a:r>
            <a:endParaRPr kumimoji="0" lang="zh-CN" altLang="en-US" sz="3600" b="1">
              <a:ea typeface="標楷體" pitchFamily="65" charset="-120"/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250825" y="3573463"/>
            <a:ext cx="414337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zh-TW" altLang="en-US" b="1" dirty="0">
                <a:latin typeface="標楷體" pitchFamily="65" charset="-120"/>
                <a:ea typeface="標楷體" pitchFamily="65" charset="-120"/>
              </a:rPr>
              <a:t>我愛你</a:t>
            </a:r>
            <a:r>
              <a:rPr kumimoji="0" lang="zh-TW" altLang="en-US" b="1" dirty="0" smtClean="0">
                <a:latin typeface="標楷體" pitchFamily="65" charset="-120"/>
                <a:ea typeface="標楷體" pitchFamily="65" charset="-120"/>
              </a:rPr>
              <a:t>片段</a:t>
            </a:r>
            <a:endParaRPr kumimoji="0" lang="en-US" altLang="zh-TW" b="1" dirty="0">
              <a:latin typeface="標楷體" pitchFamily="65" charset="-120"/>
              <a:ea typeface="標楷體" pitchFamily="65" charset="-120"/>
            </a:endParaRPr>
          </a:p>
          <a:p>
            <a:pPr algn="ctr"/>
            <a:endParaRPr kumimoji="0" lang="en-US" altLang="zh-TW" b="1" dirty="0">
              <a:latin typeface="標楷體" pitchFamily="65" charset="-120"/>
              <a:ea typeface="標楷體" pitchFamily="65" charset="-120"/>
            </a:endParaRPr>
          </a:p>
          <a:p>
            <a:pPr algn="ctr"/>
            <a:endParaRPr kumimoji="0" lang="en-US" altLang="zh-TW" b="1" dirty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0" lang="zh-TW" altLang="en-US" b="1" dirty="0">
                <a:latin typeface="標楷體" pitchFamily="65" charset="-120"/>
                <a:ea typeface="標楷體" pitchFamily="65" charset="-120"/>
              </a:rPr>
              <a:t>組長</a:t>
            </a:r>
            <a:r>
              <a:rPr kumimoji="0" lang="en-US" altLang="zh-TW" b="1" dirty="0">
                <a:latin typeface="標楷體" pitchFamily="65" charset="-120"/>
                <a:ea typeface="標楷體" pitchFamily="65" charset="-120"/>
              </a:rPr>
              <a:t>:4A227008</a:t>
            </a:r>
            <a:r>
              <a:rPr kumimoji="0" lang="zh-TW" altLang="en-US" b="1" dirty="0">
                <a:latin typeface="標楷體" pitchFamily="65" charset="-120"/>
                <a:ea typeface="標楷體" pitchFamily="65" charset="-120"/>
              </a:rPr>
              <a:t>蔣明霖</a:t>
            </a:r>
            <a:r>
              <a:rPr kumimoji="0" lang="en-US" altLang="zh-TW" b="1" dirty="0">
                <a:latin typeface="標楷體" pitchFamily="65" charset="-120"/>
                <a:ea typeface="標楷體" pitchFamily="65" charset="-120"/>
              </a:rPr>
              <a:t> </a:t>
            </a:r>
          </a:p>
          <a:p>
            <a:pPr algn="ctr"/>
            <a:r>
              <a:rPr kumimoji="0" lang="zh-TW" altLang="en-US" b="1" dirty="0">
                <a:latin typeface="標楷體" pitchFamily="65" charset="-120"/>
                <a:ea typeface="標楷體" pitchFamily="65" charset="-120"/>
              </a:rPr>
              <a:t>組員</a:t>
            </a:r>
            <a:r>
              <a:rPr kumimoji="0" lang="en-US" altLang="zh-TW" b="1" dirty="0">
                <a:latin typeface="標楷體" pitchFamily="65" charset="-120"/>
                <a:ea typeface="標楷體" pitchFamily="65" charset="-120"/>
              </a:rPr>
              <a:t>:4A10H069</a:t>
            </a:r>
            <a:r>
              <a:rPr kumimoji="0" lang="zh-TW" altLang="en-US" b="1" dirty="0">
                <a:latin typeface="標楷體" pitchFamily="65" charset="-120"/>
                <a:ea typeface="標楷體" pitchFamily="65" charset="-120"/>
              </a:rPr>
              <a:t>林怡德    </a:t>
            </a:r>
          </a:p>
          <a:p>
            <a:pPr algn="ctr"/>
            <a:r>
              <a:rPr kumimoji="0" lang="en-US" altLang="zh-TW" b="1" dirty="0">
                <a:latin typeface="標楷體" pitchFamily="65" charset="-120"/>
                <a:ea typeface="標楷體" pitchFamily="65" charset="-120"/>
              </a:rPr>
              <a:t>     0A40F097</a:t>
            </a:r>
            <a:r>
              <a:rPr kumimoji="0" lang="zh-TW" altLang="en-US" b="1" dirty="0">
                <a:latin typeface="標楷體" pitchFamily="65" charset="-120"/>
                <a:ea typeface="標楷體" pitchFamily="65" charset="-120"/>
              </a:rPr>
              <a:t>周媛媛</a:t>
            </a:r>
          </a:p>
          <a:p>
            <a:pPr algn="ctr"/>
            <a:r>
              <a:rPr kumimoji="0" lang="en-US" altLang="zh-TW" b="1" dirty="0">
                <a:latin typeface="標楷體" pitchFamily="65" charset="-120"/>
                <a:ea typeface="標楷體" pitchFamily="65" charset="-120"/>
              </a:rPr>
              <a:t>     4A127047</a:t>
            </a:r>
            <a:r>
              <a:rPr kumimoji="0" lang="zh-TW" altLang="en-US" b="1" dirty="0">
                <a:latin typeface="標楷體" pitchFamily="65" charset="-120"/>
                <a:ea typeface="標楷體" pitchFamily="65" charset="-120"/>
              </a:rPr>
              <a:t>陳競一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1989138"/>
            <a:ext cx="8229600" cy="1143000"/>
          </a:xfrm>
        </p:spPr>
        <p:txBody>
          <a:bodyPr/>
          <a:lstStyle/>
          <a:p>
            <a:r>
              <a:rPr lang="zh-TW" altLang="en-US" sz="5400" b="1" smtClean="0">
                <a:solidFill>
                  <a:srgbClr val="FF9999"/>
                </a:solidFill>
                <a:latin typeface="標楷體" pitchFamily="65" charset="-120"/>
                <a:ea typeface="標楷體" pitchFamily="65" charset="-120"/>
              </a:rPr>
              <a:t>什麼是愛</a:t>
            </a:r>
            <a:r>
              <a:rPr lang="en-US" altLang="zh-TW" sz="5400" b="1" smtClean="0">
                <a:solidFill>
                  <a:srgbClr val="FF9999"/>
                </a:solidFill>
                <a:latin typeface="標楷體" pitchFamily="65" charset="-120"/>
                <a:ea typeface="標楷體" pitchFamily="65" charset="-12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WordArt 6"/>
          <p:cNvSpPr>
            <a:spLocks noChangeArrowheads="1" noChangeShapeType="1" noTextEdit="1"/>
          </p:cNvSpPr>
          <p:nvPr/>
        </p:nvSpPr>
        <p:spPr bwMode="auto">
          <a:xfrm>
            <a:off x="1331911" y="692150"/>
            <a:ext cx="6262701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TW" alt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標楷體"/>
                <a:ea typeface="標楷體"/>
              </a:rPr>
              <a:t>影片介紹</a:t>
            </a:r>
            <a:r>
              <a:rPr lang="en-US" altLang="zh-TW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標楷體"/>
                <a:ea typeface="標楷體"/>
              </a:rPr>
              <a:t>—</a:t>
            </a:r>
            <a:r>
              <a:rPr lang="zh-TW" alt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標楷體"/>
                <a:ea typeface="標楷體"/>
              </a:rPr>
              <a:t>台</a:t>
            </a:r>
            <a:r>
              <a:rPr lang="zh-TW" altLang="en-US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標楷體"/>
                <a:ea typeface="標楷體"/>
              </a:rPr>
              <a:t>版</a:t>
            </a:r>
            <a:r>
              <a:rPr lang="zh-TW" alt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標楷體"/>
                <a:ea typeface="標楷體"/>
              </a:rPr>
              <a:t>流星花園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07" y="1714500"/>
            <a:ext cx="8902589" cy="495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/>
          </p:cNvSpPr>
          <p:nvPr/>
        </p:nvSpPr>
        <p:spPr bwMode="auto">
          <a:xfrm>
            <a:off x="457199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kumimoji="0" lang="zh-TW" altLang="en-US" sz="4400" b="1" dirty="0">
                <a:latin typeface="Calibri" pitchFamily="34" charset="0"/>
                <a:ea typeface="標楷體" pitchFamily="65" charset="-120"/>
              </a:rPr>
              <a:t>經典橋段</a:t>
            </a:r>
            <a:endParaRPr kumimoji="0" lang="en-US" altLang="zh-TW" sz="4400" b="1" dirty="0">
              <a:latin typeface="Calibri" pitchFamily="34" charset="0"/>
              <a:ea typeface="標楷體" pitchFamily="65" charset="-120"/>
            </a:endParaRPr>
          </a:p>
        </p:txBody>
      </p:sp>
      <p:pic>
        <p:nvPicPr>
          <p:cNvPr id="3" name="流星花园 24.mpeg4.aac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4" y="908720"/>
            <a:ext cx="8928992" cy="5706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kumimoji="0" lang="en-US" altLang="zh-TW" sz="4400" b="1">
              <a:latin typeface="Calibri" pitchFamily="34" charset="0"/>
              <a:ea typeface="標楷體" pitchFamily="65" charset="-120"/>
            </a:endParaRPr>
          </a:p>
        </p:txBody>
      </p:sp>
      <p:sp>
        <p:nvSpPr>
          <p:cNvPr id="29702" name="WordArt 6"/>
          <p:cNvSpPr>
            <a:spLocks noChangeArrowheads="1" noChangeShapeType="1" noTextEdit="1"/>
          </p:cNvSpPr>
          <p:nvPr/>
        </p:nvSpPr>
        <p:spPr bwMode="auto">
          <a:xfrm>
            <a:off x="1116013" y="2565400"/>
            <a:ext cx="64658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TW" altLang="en-US" sz="48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2B2B2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新細明體"/>
                <a:ea typeface="新細明體"/>
              </a:rPr>
              <a:t>影片中如何表達愛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1331913" y="692150"/>
            <a:ext cx="619283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TW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標楷體"/>
                <a:ea typeface="標楷體"/>
              </a:rPr>
              <a:t>影片介紹</a:t>
            </a:r>
            <a:r>
              <a:rPr lang="en-US" altLang="zh-TW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標楷體"/>
                <a:ea typeface="標楷體"/>
              </a:rPr>
              <a:t>--</a:t>
            </a:r>
            <a:r>
              <a:rPr lang="zh-TW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標楷體"/>
                <a:ea typeface="標楷體"/>
              </a:rPr>
              <a:t>浪漫滿屋</a:t>
            </a:r>
          </a:p>
        </p:txBody>
      </p:sp>
      <p:pic>
        <p:nvPicPr>
          <p:cNvPr id="28678" name="Picture 6" descr="53613838eee0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484313"/>
            <a:ext cx="6877050" cy="5157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/>
          </p:cNvSpPr>
          <p:nvPr/>
        </p:nvSpPr>
        <p:spPr bwMode="auto">
          <a:xfrm>
            <a:off x="457199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kumimoji="0" lang="zh-TW" altLang="en-US" sz="4400" b="1" dirty="0">
                <a:latin typeface="Calibri" pitchFamily="34" charset="0"/>
                <a:ea typeface="標楷體" pitchFamily="65" charset="-120"/>
              </a:rPr>
              <a:t>經典橋段</a:t>
            </a:r>
            <a:endParaRPr kumimoji="0" lang="en-US" altLang="zh-TW" sz="4400" b="1" dirty="0">
              <a:latin typeface="Calibri" pitchFamily="34" charset="0"/>
              <a:ea typeface="標楷體" pitchFamily="65" charset="-120"/>
            </a:endParaRPr>
          </a:p>
        </p:txBody>
      </p:sp>
      <p:pic>
        <p:nvPicPr>
          <p:cNvPr id="2" name="浪漫满屋 016 (1).mpeg4.aac 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756" y="980728"/>
            <a:ext cx="8964487" cy="5688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b="1">
                <a:latin typeface="標楷體" pitchFamily="65" charset="-120"/>
                <a:ea typeface="標楷體" pitchFamily="65" charset="-120"/>
              </a:rPr>
              <a:t>參考資料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2000">
                <a:latin typeface="Times New Roman" pitchFamily="18" charset="0"/>
                <a:cs typeface="Times New Roman" pitchFamily="18" charset="0"/>
                <a:hlinkClick r:id="rId3"/>
              </a:rPr>
              <a:t>http://ku.ent.sina.com.cn/tv/2558</a:t>
            </a:r>
            <a:r>
              <a:rPr lang="en-US" altLang="zh-TW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>
                <a:latin typeface="Times New Roman" pitchFamily="18" charset="0"/>
                <a:cs typeface="Times New Roman" pitchFamily="18" charset="0"/>
              </a:rPr>
              <a:t>新浪娛樂</a:t>
            </a:r>
          </a:p>
          <a:p>
            <a:r>
              <a:rPr lang="en-US" altLang="zh-TW" sz="2000">
                <a:latin typeface="Times New Roman" pitchFamily="18" charset="0"/>
                <a:cs typeface="Times New Roman" pitchFamily="18" charset="0"/>
                <a:hlinkClick r:id="rId4"/>
              </a:rPr>
              <a:t>http://big5.cri.cn/gate/big5/gb.cri.cn/</a:t>
            </a:r>
            <a:r>
              <a:rPr lang="en-US" altLang="zh-TW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>
                <a:latin typeface="Times New Roman" pitchFamily="18" charset="0"/>
                <a:cs typeface="Times New Roman" pitchFamily="18" charset="0"/>
              </a:rPr>
              <a:t>國際在線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67</Words>
  <Application>Microsoft Office PowerPoint</Application>
  <PresentationFormat>如螢幕大小 (4:3)</PresentationFormat>
  <Paragraphs>17</Paragraphs>
  <Slides>8</Slides>
  <Notes>0</Notes>
  <HiddenSlides>0</HiddenSlides>
  <MMClips>2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8</vt:i4>
      </vt:variant>
    </vt:vector>
  </HeadingPairs>
  <TitlesOfParts>
    <vt:vector size="10" baseType="lpstr">
      <vt:lpstr>Office 主题</vt:lpstr>
      <vt:lpstr>1_Office 主题</vt:lpstr>
      <vt:lpstr>PowerPoint 簡報</vt:lpstr>
      <vt:lpstr>什麼是愛?</vt:lpstr>
      <vt:lpstr>PowerPoint 簡報</vt:lpstr>
      <vt:lpstr>PowerPoint 簡報</vt:lpstr>
      <vt:lpstr>PowerPoint 簡報</vt:lpstr>
      <vt:lpstr>PowerPoint 簡報</vt:lpstr>
      <vt:lpstr>PowerPoint 簡報</vt:lpstr>
      <vt:lpstr>參考資料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Annie</cp:lastModifiedBy>
  <cp:revision>83</cp:revision>
  <dcterms:created xsi:type="dcterms:W3CDTF">2013-10-30T09:04:50Z</dcterms:created>
  <dcterms:modified xsi:type="dcterms:W3CDTF">2015-10-10T16:12:32Z</dcterms:modified>
</cp:coreProperties>
</file>