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9075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425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681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824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785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106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63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548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580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910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686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DDA8B-DCF3-4295-B648-4FC721AA0C55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B92E6-ECB6-43C1-A706-8E31396211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872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51371" y="97276"/>
            <a:ext cx="6883940" cy="854311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第五</a:t>
            </a:r>
            <a:r>
              <a:rPr lang="zh-TW" altLang="en-US" sz="4800" b="1" dirty="0">
                <a:latin typeface="華康行書體" panose="03000509000000000000" pitchFamily="65" charset="-120"/>
                <a:ea typeface="華康行書體" panose="03000509000000000000" pitchFamily="65" charset="-120"/>
              </a:rPr>
              <a:t>組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73413" y="1024208"/>
            <a:ext cx="9144000" cy="862958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新港墘港</a:t>
            </a:r>
            <a:endParaRPr lang="en-US" altLang="zh-TW" sz="3600" dirty="0" smtClean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  <a:p>
            <a:endParaRPr lang="zh-TW" altLang="en-US" sz="3600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193024" y="3425693"/>
            <a:ext cx="39989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  </a:t>
            </a:r>
            <a:r>
              <a:rPr lang="en-US" altLang="zh-TW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4A2C0030</a:t>
            </a: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 </a:t>
            </a: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張加瑀</a:t>
            </a:r>
            <a:endParaRPr lang="en-US" altLang="zh-TW" dirty="0" smtClean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  <a:p>
            <a:pPr algn="ctr"/>
            <a:r>
              <a:rPr lang="en-US" altLang="zh-TW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4A0I0039</a:t>
            </a: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黃珮茹</a:t>
            </a:r>
            <a:endParaRPr lang="en-US" altLang="zh-TW" dirty="0" smtClean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  <a:p>
            <a:pPr algn="ctr"/>
            <a:r>
              <a:rPr lang="en-US" altLang="zh-TW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4A370016</a:t>
            </a: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鄭季淳</a:t>
            </a:r>
            <a:endParaRPr lang="en-US" altLang="zh-TW" dirty="0" smtClean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  <a:p>
            <a:pPr algn="ctr"/>
            <a:r>
              <a:rPr lang="en-US" altLang="zh-TW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4A3D0010</a:t>
            </a: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邱郁晴</a:t>
            </a:r>
            <a:endParaRPr lang="en-US" altLang="zh-TW" dirty="0" smtClean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  <a:p>
            <a:pPr algn="ctr"/>
            <a:r>
              <a:rPr lang="en-US" altLang="zh-TW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4A3D0070</a:t>
            </a: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李彥誼</a:t>
            </a:r>
            <a:endParaRPr lang="en-US" altLang="zh-TW" dirty="0" smtClean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  <a:p>
            <a:pPr algn="ctr"/>
            <a:r>
              <a:rPr lang="en-US" altLang="zh-TW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4A490091</a:t>
            </a: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饒淨容</a:t>
            </a:r>
            <a:endParaRPr lang="en-US" altLang="zh-TW" dirty="0" smtClean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  <a:p>
            <a:pPr algn="ctr"/>
            <a:r>
              <a:rPr lang="en-US" altLang="zh-TW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4A3E0058</a:t>
            </a: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王喬甄</a:t>
            </a:r>
            <a:endParaRPr lang="en-US" altLang="zh-TW" dirty="0" smtClean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  <a:p>
            <a:pPr algn="ctr"/>
            <a:r>
              <a:rPr lang="en-US" altLang="zh-TW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4A490109</a:t>
            </a: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張以鳴</a:t>
            </a:r>
            <a:endParaRPr lang="en-US" altLang="zh-TW" dirty="0" smtClean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  <a:p>
            <a:pPr algn="ctr"/>
            <a:endParaRPr lang="en-US" altLang="zh-TW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  <a:p>
            <a:pPr algn="ctr"/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指導老師：劉玉芬 老師</a:t>
            </a:r>
            <a:endParaRPr lang="zh-TW" altLang="en-US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756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劇情介紹</a:t>
            </a:r>
            <a:endParaRPr lang="zh-TW" altLang="en-US" b="1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4447" cy="4351338"/>
          </a:xfrm>
        </p:spPr>
        <p:txBody>
          <a:bodyPr/>
          <a:lstStyle/>
          <a:p>
            <a:pPr marL="0" indent="457200">
              <a:buNone/>
            </a:pP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探訪新港墘港的第一站，就是兌悅門，兌悅門為台南的外城門，為國家的二級古蹟，城門是由珊瑚礁製成，讓人感受濃濃的懷舊感。</a:t>
            </a:r>
            <a:endParaRPr lang="en-US" altLang="zh-TW" dirty="0" smtClean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  <a:p>
            <a:pPr marL="0" indent="457200">
              <a:buNone/>
            </a:pP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下一站是集福宮，創建於乾隆年間，現供奉玄天上帝，吸引香客膜拜。</a:t>
            </a:r>
            <a:endParaRPr lang="en-US" altLang="zh-TW" dirty="0" smtClean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  <a:p>
            <a:pPr marL="0" indent="457200">
              <a:buNone/>
            </a:pP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接下來是</a:t>
            </a:r>
            <a:r>
              <a:rPr lang="zh-TW" altLang="en-US" dirty="0">
                <a:latin typeface="華康行書體" panose="03000509000000000000" pitchFamily="65" charset="-120"/>
                <a:ea typeface="華康行書體" panose="03000509000000000000" pitchFamily="65" charset="-120"/>
              </a:rPr>
              <a:t>筑</a:t>
            </a: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馨居，一家無菜單料理小館，老舊的房子</a:t>
            </a:r>
            <a:r>
              <a:rPr lang="en-US" altLang="zh-TW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+</a:t>
            </a: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老闆的好手藝，彷彿回到童年。</a:t>
            </a:r>
            <a:endParaRPr lang="en-US" altLang="zh-TW" dirty="0" smtClean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  <a:p>
            <a:pPr marL="0" indent="457200">
              <a:buNone/>
            </a:pP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最後，我們來到兩倆，享受美味的下午茶，昏黃的燈光</a:t>
            </a:r>
            <a:r>
              <a:rPr lang="en-US" altLang="zh-TW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+</a:t>
            </a: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溫暖的陽光，令人心醉神離。</a:t>
            </a:r>
            <a:endParaRPr lang="zh-TW" altLang="en-US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657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工作分配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攝影：黃珮茹</a:t>
            </a:r>
            <a:endParaRPr lang="en-US" altLang="zh-TW" dirty="0" smtClean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景點介紹：張加瑀／饒淨容／張乙鳴</a:t>
            </a:r>
            <a:endParaRPr lang="en-US" altLang="zh-TW" dirty="0" smtClean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內容編輯：李彥誼／邱郁晴</a:t>
            </a:r>
            <a:endParaRPr lang="en-US" altLang="zh-TW" dirty="0" smtClean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後製：王喬甄</a:t>
            </a:r>
            <a:endParaRPr lang="en-US" altLang="zh-TW" dirty="0" smtClean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幕後：鄭季淳</a:t>
            </a:r>
            <a:endParaRPr lang="zh-TW" altLang="en-US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897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8469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華康行書體" panose="03000509000000000000" pitchFamily="65" charset="-120"/>
                <a:ea typeface="華康行書體" panose="03000509000000000000" pitchFamily="65" charset="-120"/>
              </a:rPr>
              <a:t>感想</a:t>
            </a:r>
            <a:endParaRPr lang="zh-TW" altLang="en-US" dirty="0">
              <a:latin typeface="華康行書體" panose="03000509000000000000" pitchFamily="65" charset="-120"/>
              <a:ea typeface="華康行書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藉由這次探訪，讓我們更加了解台南的在地古蹟文化，對於古蹟的認識更深一層，一個小小的古蹟，背後卻有更多令人意想不到的故事。古厝翻新，也讓我們感受到一股濃濃的懷舊感，藉由這次通是參訪活動，對於五條港更加熟悉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8738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0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272</Words>
  <Application>Microsoft Office PowerPoint</Application>
  <PresentationFormat>寬螢幕</PresentationFormat>
  <Paragraphs>25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華康行書體</vt:lpstr>
      <vt:lpstr>新細明體</vt:lpstr>
      <vt:lpstr>Arial</vt:lpstr>
      <vt:lpstr>Calibri</vt:lpstr>
      <vt:lpstr>Calibri Light</vt:lpstr>
      <vt:lpstr>Office 佈景主題</vt:lpstr>
      <vt:lpstr>第五組</vt:lpstr>
      <vt:lpstr>劇情介紹</vt:lpstr>
      <vt:lpstr>工作分配</vt:lpstr>
      <vt:lpstr>PowerPoint 簡報</vt:lpstr>
      <vt:lpstr>感想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第五組</dc:title>
  <dc:creator>stust</dc:creator>
  <cp:lastModifiedBy>stust</cp:lastModifiedBy>
  <cp:revision>10</cp:revision>
  <dcterms:created xsi:type="dcterms:W3CDTF">2015-12-09T05:13:07Z</dcterms:created>
  <dcterms:modified xsi:type="dcterms:W3CDTF">2015-12-09T06:44:21Z</dcterms:modified>
</cp:coreProperties>
</file>