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DDA8B-DCF3-4295-B648-4FC721AA0C55}" type="datetimeFigureOut">
              <a:rPr lang="zh-TW" altLang="en-US" smtClean="0"/>
              <a:t>2015/12/9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B92E6-ECB6-43C1-A706-8E31396211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9075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DDA8B-DCF3-4295-B648-4FC721AA0C55}" type="datetimeFigureOut">
              <a:rPr lang="zh-TW" altLang="en-US" smtClean="0"/>
              <a:t>2015/12/9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B92E6-ECB6-43C1-A706-8E31396211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4253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DDA8B-DCF3-4295-B648-4FC721AA0C55}" type="datetimeFigureOut">
              <a:rPr lang="zh-TW" altLang="en-US" smtClean="0"/>
              <a:t>2015/12/9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B92E6-ECB6-43C1-A706-8E31396211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6812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DDA8B-DCF3-4295-B648-4FC721AA0C55}" type="datetimeFigureOut">
              <a:rPr lang="zh-TW" altLang="en-US" smtClean="0"/>
              <a:t>2015/12/9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B92E6-ECB6-43C1-A706-8E31396211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8246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DDA8B-DCF3-4295-B648-4FC721AA0C55}" type="datetimeFigureOut">
              <a:rPr lang="zh-TW" altLang="en-US" smtClean="0"/>
              <a:t>2015/12/9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B92E6-ECB6-43C1-A706-8E31396211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7854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DDA8B-DCF3-4295-B648-4FC721AA0C55}" type="datetimeFigureOut">
              <a:rPr lang="zh-TW" altLang="en-US" smtClean="0"/>
              <a:t>2015/12/9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B92E6-ECB6-43C1-A706-8E31396211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1063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DDA8B-DCF3-4295-B648-4FC721AA0C55}" type="datetimeFigureOut">
              <a:rPr lang="zh-TW" altLang="en-US" smtClean="0"/>
              <a:t>2015/12/9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B92E6-ECB6-43C1-A706-8E31396211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4634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DDA8B-DCF3-4295-B648-4FC721AA0C55}" type="datetimeFigureOut">
              <a:rPr lang="zh-TW" altLang="en-US" smtClean="0"/>
              <a:t>2015/12/9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B92E6-ECB6-43C1-A706-8E31396211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5482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DDA8B-DCF3-4295-B648-4FC721AA0C55}" type="datetimeFigureOut">
              <a:rPr lang="zh-TW" altLang="en-US" smtClean="0"/>
              <a:t>2015/12/9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B92E6-ECB6-43C1-A706-8E31396211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5804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DDA8B-DCF3-4295-B648-4FC721AA0C55}" type="datetimeFigureOut">
              <a:rPr lang="zh-TW" altLang="en-US" smtClean="0"/>
              <a:t>2015/12/9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B92E6-ECB6-43C1-A706-8E31396211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9108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BDDA8B-DCF3-4295-B648-4FC721AA0C55}" type="datetimeFigureOut">
              <a:rPr lang="zh-TW" altLang="en-US" smtClean="0"/>
              <a:t>2015/12/9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DB92E6-ECB6-43C1-A706-8E31396211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6862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BDDA8B-DCF3-4295-B648-4FC721AA0C55}" type="datetimeFigureOut">
              <a:rPr lang="zh-TW" altLang="en-US" smtClean="0"/>
              <a:t>2015/12/9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DB92E6-ECB6-43C1-A706-8E313962114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87259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451371" y="97276"/>
            <a:ext cx="6883940" cy="854311"/>
          </a:xfrm>
        </p:spPr>
        <p:txBody>
          <a:bodyPr>
            <a:normAutofit/>
          </a:bodyPr>
          <a:lstStyle/>
          <a:p>
            <a:r>
              <a:rPr lang="zh-TW" altLang="en-US" sz="4800" b="1" dirty="0" smtClean="0">
                <a:latin typeface="華康行書體" panose="03000509000000000000" pitchFamily="65" charset="-120"/>
                <a:ea typeface="華康行書體" panose="03000509000000000000" pitchFamily="65" charset="-120"/>
              </a:rPr>
              <a:t>第五</a:t>
            </a:r>
            <a:r>
              <a:rPr lang="zh-TW" altLang="en-US" sz="4800" b="1" dirty="0">
                <a:latin typeface="華康行書體" panose="03000509000000000000" pitchFamily="65" charset="-120"/>
                <a:ea typeface="華康行書體" panose="03000509000000000000" pitchFamily="65" charset="-120"/>
              </a:rPr>
              <a:t>組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473413" y="1024208"/>
            <a:ext cx="9144000" cy="862958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latin typeface="華康行書體" panose="03000509000000000000" pitchFamily="65" charset="-120"/>
                <a:ea typeface="華康行書體" panose="03000509000000000000" pitchFamily="65" charset="-120"/>
              </a:rPr>
              <a:t>新港墘港</a:t>
            </a:r>
            <a:endParaRPr lang="en-US" altLang="zh-TW" sz="3600" dirty="0" smtClean="0">
              <a:latin typeface="華康行書體" panose="03000509000000000000" pitchFamily="65" charset="-120"/>
              <a:ea typeface="華康行書體" panose="03000509000000000000" pitchFamily="65" charset="-120"/>
            </a:endParaRPr>
          </a:p>
          <a:p>
            <a:endParaRPr lang="zh-TW" altLang="en-US" sz="3600" dirty="0">
              <a:latin typeface="華康行書體" panose="03000509000000000000" pitchFamily="65" charset="-120"/>
              <a:ea typeface="華康行書體" panose="03000509000000000000" pitchFamily="65" charset="-120"/>
            </a:endParaRPr>
          </a:p>
        </p:txBody>
      </p:sp>
      <p:sp>
        <p:nvSpPr>
          <p:cNvPr id="4" name="文字方塊 3"/>
          <p:cNvSpPr txBox="1"/>
          <p:nvPr/>
        </p:nvSpPr>
        <p:spPr>
          <a:xfrm>
            <a:off x="8193024" y="3425693"/>
            <a:ext cx="399897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dirty="0" smtClean="0">
                <a:latin typeface="華康行書體" panose="03000509000000000000" pitchFamily="65" charset="-120"/>
                <a:ea typeface="華康行書體" panose="03000509000000000000" pitchFamily="65" charset="-120"/>
              </a:rPr>
              <a:t>  </a:t>
            </a:r>
            <a:r>
              <a:rPr lang="en-US" altLang="zh-TW" dirty="0" smtClean="0">
                <a:latin typeface="華康行書體" panose="03000509000000000000" pitchFamily="65" charset="-120"/>
                <a:ea typeface="華康行書體" panose="03000509000000000000" pitchFamily="65" charset="-120"/>
              </a:rPr>
              <a:t>4A2C0030</a:t>
            </a:r>
            <a:r>
              <a:rPr lang="zh-TW" altLang="en-US" dirty="0" smtClean="0">
                <a:latin typeface="華康行書體" panose="03000509000000000000" pitchFamily="65" charset="-120"/>
                <a:ea typeface="華康行書體" panose="03000509000000000000" pitchFamily="65" charset="-120"/>
              </a:rPr>
              <a:t> </a:t>
            </a:r>
            <a:r>
              <a:rPr lang="zh-TW" altLang="en-US" dirty="0" smtClean="0">
                <a:latin typeface="華康行書體" panose="03000509000000000000" pitchFamily="65" charset="-120"/>
                <a:ea typeface="華康行書體" panose="03000509000000000000" pitchFamily="65" charset="-120"/>
              </a:rPr>
              <a:t>張加瑀</a:t>
            </a:r>
            <a:endParaRPr lang="en-US" altLang="zh-TW" dirty="0" smtClean="0">
              <a:latin typeface="華康行書體" panose="03000509000000000000" pitchFamily="65" charset="-120"/>
              <a:ea typeface="華康行書體" panose="03000509000000000000" pitchFamily="65" charset="-120"/>
            </a:endParaRPr>
          </a:p>
          <a:p>
            <a:pPr algn="ctr"/>
            <a:r>
              <a:rPr lang="en-US" altLang="zh-TW" dirty="0" smtClean="0">
                <a:latin typeface="華康行書體" panose="03000509000000000000" pitchFamily="65" charset="-120"/>
                <a:ea typeface="華康行書體" panose="03000509000000000000" pitchFamily="65" charset="-120"/>
              </a:rPr>
              <a:t>4A0I0039</a:t>
            </a:r>
            <a:r>
              <a:rPr lang="zh-TW" altLang="en-US" dirty="0" smtClean="0">
                <a:latin typeface="華康行書體" panose="03000509000000000000" pitchFamily="65" charset="-120"/>
                <a:ea typeface="華康行書體" panose="03000509000000000000" pitchFamily="65" charset="-120"/>
              </a:rPr>
              <a:t>黃珮茹</a:t>
            </a:r>
            <a:endParaRPr lang="en-US" altLang="zh-TW" dirty="0" smtClean="0">
              <a:latin typeface="華康行書體" panose="03000509000000000000" pitchFamily="65" charset="-120"/>
              <a:ea typeface="華康行書體" panose="03000509000000000000" pitchFamily="65" charset="-120"/>
            </a:endParaRPr>
          </a:p>
          <a:p>
            <a:pPr algn="ctr"/>
            <a:r>
              <a:rPr lang="en-US" altLang="zh-TW" dirty="0" smtClean="0">
                <a:latin typeface="華康行書體" panose="03000509000000000000" pitchFamily="65" charset="-120"/>
                <a:ea typeface="華康行書體" panose="03000509000000000000" pitchFamily="65" charset="-120"/>
              </a:rPr>
              <a:t>4A370016</a:t>
            </a:r>
            <a:r>
              <a:rPr lang="zh-TW" altLang="en-US" dirty="0" smtClean="0">
                <a:latin typeface="華康行書體" panose="03000509000000000000" pitchFamily="65" charset="-120"/>
                <a:ea typeface="華康行書體" panose="03000509000000000000" pitchFamily="65" charset="-120"/>
              </a:rPr>
              <a:t>鄭季淳</a:t>
            </a:r>
            <a:endParaRPr lang="en-US" altLang="zh-TW" dirty="0" smtClean="0">
              <a:latin typeface="華康行書體" panose="03000509000000000000" pitchFamily="65" charset="-120"/>
              <a:ea typeface="華康行書體" panose="03000509000000000000" pitchFamily="65" charset="-120"/>
            </a:endParaRPr>
          </a:p>
          <a:p>
            <a:pPr algn="ctr"/>
            <a:r>
              <a:rPr lang="en-US" altLang="zh-TW" dirty="0" smtClean="0">
                <a:latin typeface="華康行書體" panose="03000509000000000000" pitchFamily="65" charset="-120"/>
                <a:ea typeface="華康行書體" panose="03000509000000000000" pitchFamily="65" charset="-120"/>
              </a:rPr>
              <a:t>4A3D0010</a:t>
            </a:r>
            <a:r>
              <a:rPr lang="zh-TW" altLang="en-US" dirty="0" smtClean="0">
                <a:latin typeface="華康行書體" panose="03000509000000000000" pitchFamily="65" charset="-120"/>
                <a:ea typeface="華康行書體" panose="03000509000000000000" pitchFamily="65" charset="-120"/>
              </a:rPr>
              <a:t>邱郁晴</a:t>
            </a:r>
            <a:endParaRPr lang="en-US" altLang="zh-TW" dirty="0" smtClean="0">
              <a:latin typeface="華康行書體" panose="03000509000000000000" pitchFamily="65" charset="-120"/>
              <a:ea typeface="華康行書體" panose="03000509000000000000" pitchFamily="65" charset="-120"/>
            </a:endParaRPr>
          </a:p>
          <a:p>
            <a:pPr algn="ctr"/>
            <a:r>
              <a:rPr lang="en-US" altLang="zh-TW" dirty="0" smtClean="0">
                <a:latin typeface="華康行書體" panose="03000509000000000000" pitchFamily="65" charset="-120"/>
                <a:ea typeface="華康行書體" panose="03000509000000000000" pitchFamily="65" charset="-120"/>
              </a:rPr>
              <a:t>4A3D0070</a:t>
            </a:r>
            <a:r>
              <a:rPr lang="zh-TW" altLang="en-US" dirty="0" smtClean="0">
                <a:latin typeface="華康行書體" panose="03000509000000000000" pitchFamily="65" charset="-120"/>
                <a:ea typeface="華康行書體" panose="03000509000000000000" pitchFamily="65" charset="-120"/>
              </a:rPr>
              <a:t>李彥誼</a:t>
            </a:r>
            <a:endParaRPr lang="en-US" altLang="zh-TW" dirty="0" smtClean="0">
              <a:latin typeface="華康行書體" panose="03000509000000000000" pitchFamily="65" charset="-120"/>
              <a:ea typeface="華康行書體" panose="03000509000000000000" pitchFamily="65" charset="-120"/>
            </a:endParaRPr>
          </a:p>
          <a:p>
            <a:pPr algn="ctr"/>
            <a:r>
              <a:rPr lang="en-US" altLang="zh-TW" dirty="0" smtClean="0">
                <a:latin typeface="華康行書體" panose="03000509000000000000" pitchFamily="65" charset="-120"/>
                <a:ea typeface="華康行書體" panose="03000509000000000000" pitchFamily="65" charset="-120"/>
              </a:rPr>
              <a:t>4A490091</a:t>
            </a:r>
            <a:r>
              <a:rPr lang="zh-TW" altLang="en-US" dirty="0" smtClean="0">
                <a:latin typeface="華康行書體" panose="03000509000000000000" pitchFamily="65" charset="-120"/>
                <a:ea typeface="華康行書體" panose="03000509000000000000" pitchFamily="65" charset="-120"/>
              </a:rPr>
              <a:t>饒淨容</a:t>
            </a:r>
            <a:endParaRPr lang="en-US" altLang="zh-TW" dirty="0" smtClean="0">
              <a:latin typeface="華康行書體" panose="03000509000000000000" pitchFamily="65" charset="-120"/>
              <a:ea typeface="華康行書體" panose="03000509000000000000" pitchFamily="65" charset="-120"/>
            </a:endParaRPr>
          </a:p>
          <a:p>
            <a:pPr algn="ctr"/>
            <a:r>
              <a:rPr lang="en-US" altLang="zh-TW" dirty="0" smtClean="0">
                <a:latin typeface="華康行書體" panose="03000509000000000000" pitchFamily="65" charset="-120"/>
                <a:ea typeface="華康行書體" panose="03000509000000000000" pitchFamily="65" charset="-120"/>
              </a:rPr>
              <a:t>4A3E0058</a:t>
            </a:r>
            <a:r>
              <a:rPr lang="zh-TW" altLang="en-US" dirty="0" smtClean="0">
                <a:latin typeface="華康行書體" panose="03000509000000000000" pitchFamily="65" charset="-120"/>
                <a:ea typeface="華康行書體" panose="03000509000000000000" pitchFamily="65" charset="-120"/>
              </a:rPr>
              <a:t>王喬甄</a:t>
            </a:r>
            <a:endParaRPr lang="en-US" altLang="zh-TW" dirty="0" smtClean="0">
              <a:latin typeface="華康行書體" panose="03000509000000000000" pitchFamily="65" charset="-120"/>
              <a:ea typeface="華康行書體" panose="03000509000000000000" pitchFamily="65" charset="-120"/>
            </a:endParaRPr>
          </a:p>
          <a:p>
            <a:pPr algn="ctr"/>
            <a:r>
              <a:rPr lang="en-US" altLang="zh-TW" dirty="0" smtClean="0">
                <a:latin typeface="華康行書體" panose="03000509000000000000" pitchFamily="65" charset="-120"/>
                <a:ea typeface="華康行書體" panose="03000509000000000000" pitchFamily="65" charset="-120"/>
              </a:rPr>
              <a:t>4A490109</a:t>
            </a:r>
            <a:r>
              <a:rPr lang="zh-TW" altLang="en-US" dirty="0" smtClean="0">
                <a:latin typeface="華康行書體" panose="03000509000000000000" pitchFamily="65" charset="-120"/>
                <a:ea typeface="華康行書體" panose="03000509000000000000" pitchFamily="65" charset="-120"/>
              </a:rPr>
              <a:t>張以鳴</a:t>
            </a:r>
            <a:endParaRPr lang="en-US" altLang="zh-TW" dirty="0" smtClean="0">
              <a:latin typeface="華康行書體" panose="03000509000000000000" pitchFamily="65" charset="-120"/>
              <a:ea typeface="華康行書體" panose="03000509000000000000" pitchFamily="65" charset="-120"/>
            </a:endParaRPr>
          </a:p>
          <a:p>
            <a:pPr algn="ctr"/>
            <a:endParaRPr lang="en-US" altLang="zh-TW" dirty="0">
              <a:latin typeface="華康行書體" panose="03000509000000000000" pitchFamily="65" charset="-120"/>
              <a:ea typeface="華康行書體" panose="03000509000000000000" pitchFamily="65" charset="-120"/>
            </a:endParaRPr>
          </a:p>
          <a:p>
            <a:pPr algn="ctr"/>
            <a:r>
              <a:rPr lang="zh-TW" altLang="en-US" dirty="0" smtClean="0">
                <a:latin typeface="華康行書體" panose="03000509000000000000" pitchFamily="65" charset="-120"/>
                <a:ea typeface="華康行書體" panose="03000509000000000000" pitchFamily="65" charset="-120"/>
              </a:rPr>
              <a:t>指導老師：劉玉芬 老師</a:t>
            </a:r>
            <a:endParaRPr lang="zh-TW" altLang="en-US" dirty="0">
              <a:latin typeface="華康行書體" panose="03000509000000000000" pitchFamily="65" charset="-120"/>
              <a:ea typeface="華康行書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837567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b="1" dirty="0" smtClean="0">
                <a:latin typeface="華康行書體" panose="03000509000000000000" pitchFamily="65" charset="-120"/>
                <a:ea typeface="華康行書體" panose="03000509000000000000" pitchFamily="65" charset="-120"/>
              </a:rPr>
              <a:t>劇情介紹</a:t>
            </a:r>
            <a:endParaRPr lang="zh-TW" altLang="en-US" b="1" dirty="0">
              <a:latin typeface="華康行書體" panose="03000509000000000000" pitchFamily="65" charset="-120"/>
              <a:ea typeface="華康行書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838199" y="1825625"/>
            <a:ext cx="10854447" cy="4351338"/>
          </a:xfrm>
        </p:spPr>
        <p:txBody>
          <a:bodyPr/>
          <a:lstStyle/>
          <a:p>
            <a:pPr marL="0" indent="457200">
              <a:buNone/>
            </a:pPr>
            <a:r>
              <a:rPr lang="zh-TW" altLang="en-US" dirty="0" smtClean="0">
                <a:latin typeface="華康行書體" panose="03000509000000000000" pitchFamily="65" charset="-120"/>
                <a:ea typeface="華康行書體" panose="03000509000000000000" pitchFamily="65" charset="-120"/>
              </a:rPr>
              <a:t>探訪新港墘港的第一站，就是兌悅門，兌悅門為台南的外城門，為國家的二級古蹟，城門是由珊瑚礁製成，讓人感受濃濃的懷舊感。</a:t>
            </a:r>
            <a:endParaRPr lang="en-US" altLang="zh-TW" dirty="0" smtClean="0">
              <a:latin typeface="華康行書體" panose="03000509000000000000" pitchFamily="65" charset="-120"/>
              <a:ea typeface="華康行書體" panose="03000509000000000000" pitchFamily="65" charset="-120"/>
            </a:endParaRPr>
          </a:p>
          <a:p>
            <a:pPr marL="0" indent="457200">
              <a:buNone/>
            </a:pPr>
            <a:r>
              <a:rPr lang="zh-TW" altLang="en-US" dirty="0" smtClean="0">
                <a:latin typeface="華康行書體" panose="03000509000000000000" pitchFamily="65" charset="-120"/>
                <a:ea typeface="華康行書體" panose="03000509000000000000" pitchFamily="65" charset="-120"/>
              </a:rPr>
              <a:t>下一站是集福宮，創建於乾隆年間，現供奉玄天上帝，吸引香客膜拜。</a:t>
            </a:r>
            <a:endParaRPr lang="en-US" altLang="zh-TW" dirty="0" smtClean="0">
              <a:latin typeface="華康行書體" panose="03000509000000000000" pitchFamily="65" charset="-120"/>
              <a:ea typeface="華康行書體" panose="03000509000000000000" pitchFamily="65" charset="-120"/>
            </a:endParaRPr>
          </a:p>
          <a:p>
            <a:pPr marL="0" indent="457200">
              <a:buNone/>
            </a:pPr>
            <a:r>
              <a:rPr lang="zh-TW" altLang="en-US" dirty="0" smtClean="0">
                <a:latin typeface="華康行書體" panose="03000509000000000000" pitchFamily="65" charset="-120"/>
                <a:ea typeface="華康行書體" panose="03000509000000000000" pitchFamily="65" charset="-120"/>
              </a:rPr>
              <a:t>接下來是</a:t>
            </a:r>
            <a:r>
              <a:rPr lang="zh-TW" altLang="en-US" dirty="0">
                <a:latin typeface="華康行書體" panose="03000509000000000000" pitchFamily="65" charset="-120"/>
                <a:ea typeface="華康行書體" panose="03000509000000000000" pitchFamily="65" charset="-120"/>
              </a:rPr>
              <a:t>筑</a:t>
            </a:r>
            <a:r>
              <a:rPr lang="zh-TW" altLang="en-US" dirty="0" smtClean="0">
                <a:latin typeface="華康行書體" panose="03000509000000000000" pitchFamily="65" charset="-120"/>
                <a:ea typeface="華康行書體" panose="03000509000000000000" pitchFamily="65" charset="-120"/>
              </a:rPr>
              <a:t>馨居，一家無菜單料理小館，老舊的房子</a:t>
            </a:r>
            <a:r>
              <a:rPr lang="en-US" altLang="zh-TW" dirty="0" smtClean="0">
                <a:latin typeface="華康行書體" panose="03000509000000000000" pitchFamily="65" charset="-120"/>
                <a:ea typeface="華康行書體" panose="03000509000000000000" pitchFamily="65" charset="-120"/>
              </a:rPr>
              <a:t>+</a:t>
            </a:r>
            <a:r>
              <a:rPr lang="zh-TW" altLang="en-US" dirty="0" smtClean="0">
                <a:latin typeface="華康行書體" panose="03000509000000000000" pitchFamily="65" charset="-120"/>
                <a:ea typeface="華康行書體" panose="03000509000000000000" pitchFamily="65" charset="-120"/>
              </a:rPr>
              <a:t>老闆的好手藝，彷彿回到童年。</a:t>
            </a:r>
            <a:endParaRPr lang="en-US" altLang="zh-TW" dirty="0" smtClean="0">
              <a:latin typeface="華康行書體" panose="03000509000000000000" pitchFamily="65" charset="-120"/>
              <a:ea typeface="華康行書體" panose="03000509000000000000" pitchFamily="65" charset="-120"/>
            </a:endParaRPr>
          </a:p>
          <a:p>
            <a:pPr marL="0" indent="457200">
              <a:buNone/>
            </a:pPr>
            <a:r>
              <a:rPr lang="zh-TW" altLang="en-US" dirty="0" smtClean="0">
                <a:latin typeface="華康行書體" panose="03000509000000000000" pitchFamily="65" charset="-120"/>
                <a:ea typeface="華康行書體" panose="03000509000000000000" pitchFamily="65" charset="-120"/>
              </a:rPr>
              <a:t>最後，我們來到兩倆，享受美味的下午茶，昏黃的燈光</a:t>
            </a:r>
            <a:r>
              <a:rPr lang="en-US" altLang="zh-TW" dirty="0" smtClean="0">
                <a:latin typeface="華康行書體" panose="03000509000000000000" pitchFamily="65" charset="-120"/>
                <a:ea typeface="華康行書體" panose="03000509000000000000" pitchFamily="65" charset="-120"/>
              </a:rPr>
              <a:t>+</a:t>
            </a:r>
            <a:r>
              <a:rPr lang="zh-TW" altLang="en-US" dirty="0" smtClean="0">
                <a:latin typeface="華康行書體" panose="03000509000000000000" pitchFamily="65" charset="-120"/>
                <a:ea typeface="華康行書體" panose="03000509000000000000" pitchFamily="65" charset="-120"/>
              </a:rPr>
              <a:t>溫暖的陽光，令人心醉神離。</a:t>
            </a:r>
            <a:endParaRPr lang="zh-TW" altLang="en-US" dirty="0">
              <a:latin typeface="華康行書體" panose="03000509000000000000" pitchFamily="65" charset="-120"/>
              <a:ea typeface="華康行書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306579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/>
              <a:t>工作分配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 smtClean="0">
                <a:latin typeface="華康行書體" panose="03000509000000000000" pitchFamily="65" charset="-120"/>
                <a:ea typeface="華康行書體" panose="03000509000000000000" pitchFamily="65" charset="-120"/>
              </a:rPr>
              <a:t>攝影：黃珮茹</a:t>
            </a:r>
            <a:endParaRPr lang="en-US" altLang="zh-TW" dirty="0" smtClean="0">
              <a:latin typeface="華康行書體" panose="03000509000000000000" pitchFamily="65" charset="-120"/>
              <a:ea typeface="華康行書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華康行書體" panose="03000509000000000000" pitchFamily="65" charset="-120"/>
                <a:ea typeface="華康行書體" panose="03000509000000000000" pitchFamily="65" charset="-120"/>
              </a:rPr>
              <a:t>景點介紹：張加瑀／饒淨容／張乙鳴</a:t>
            </a:r>
            <a:endParaRPr lang="en-US" altLang="zh-TW" dirty="0" smtClean="0">
              <a:latin typeface="華康行書體" panose="03000509000000000000" pitchFamily="65" charset="-120"/>
              <a:ea typeface="華康行書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華康行書體" panose="03000509000000000000" pitchFamily="65" charset="-120"/>
                <a:ea typeface="華康行書體" panose="03000509000000000000" pitchFamily="65" charset="-120"/>
              </a:rPr>
              <a:t>內容編輯：李彥誼／邱郁晴</a:t>
            </a:r>
            <a:endParaRPr lang="en-US" altLang="zh-TW" dirty="0" smtClean="0">
              <a:latin typeface="華康行書體" panose="03000509000000000000" pitchFamily="65" charset="-120"/>
              <a:ea typeface="華康行書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華康行書體" panose="03000509000000000000" pitchFamily="65" charset="-120"/>
                <a:ea typeface="華康行書體" panose="03000509000000000000" pitchFamily="65" charset="-120"/>
              </a:rPr>
              <a:t>後製：王喬甄</a:t>
            </a:r>
            <a:endParaRPr lang="en-US" altLang="zh-TW" dirty="0" smtClean="0">
              <a:latin typeface="華康行書體" panose="03000509000000000000" pitchFamily="65" charset="-120"/>
              <a:ea typeface="華康行書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dirty="0" smtClean="0">
                <a:latin typeface="華康行書體" panose="03000509000000000000" pitchFamily="65" charset="-120"/>
                <a:ea typeface="華康行書體" panose="03000509000000000000" pitchFamily="65" charset="-120"/>
              </a:rPr>
              <a:t>幕後：鄭季淳</a:t>
            </a:r>
            <a:endParaRPr lang="zh-TW" altLang="en-US" dirty="0">
              <a:latin typeface="華康行書體" panose="03000509000000000000" pitchFamily="65" charset="-120"/>
              <a:ea typeface="華康行書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78970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84692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TW" altLang="en-US" dirty="0" smtClean="0">
                <a:latin typeface="華康行書體" panose="03000509000000000000" pitchFamily="65" charset="-120"/>
                <a:ea typeface="華康行書體" panose="03000509000000000000" pitchFamily="65" charset="-120"/>
              </a:rPr>
              <a:t>感想</a:t>
            </a:r>
            <a:endParaRPr lang="zh-TW" altLang="en-US" dirty="0">
              <a:latin typeface="華康行書體" panose="03000509000000000000" pitchFamily="65" charset="-120"/>
              <a:ea typeface="華康行書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zh-TW" altLang="en-US" sz="3600" dirty="0" smtClean="0"/>
              <a:t>藉由這次探訪，讓我們更加了解台南的在地古蹟文化，對於古蹟的認識更深一層，一個小小的古蹟，背後卻有更多令人意想不到的故事。古厝翻新，也讓我們感受到一股濃濃的懷舊感，藉由這次通是參訪活動，對於五條港更加熟悉。</a:t>
            </a:r>
            <a:endParaRPr lang="zh-TW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187387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4201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272</Words>
  <Application>Microsoft Office PowerPoint</Application>
  <PresentationFormat>寬螢幕</PresentationFormat>
  <Paragraphs>25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華康行書體</vt:lpstr>
      <vt:lpstr>新細明體</vt:lpstr>
      <vt:lpstr>Arial</vt:lpstr>
      <vt:lpstr>Calibri</vt:lpstr>
      <vt:lpstr>Calibri Light</vt:lpstr>
      <vt:lpstr>Office 佈景主題</vt:lpstr>
      <vt:lpstr>第五組</vt:lpstr>
      <vt:lpstr>劇情介紹</vt:lpstr>
      <vt:lpstr>工作分配</vt:lpstr>
      <vt:lpstr>PowerPoint 簡報</vt:lpstr>
      <vt:lpstr>感想</vt:lpstr>
      <vt:lpstr>PowerPoint 簡報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第五組</dc:title>
  <dc:creator>stust</dc:creator>
  <cp:lastModifiedBy>stust</cp:lastModifiedBy>
  <cp:revision>10</cp:revision>
  <dcterms:created xsi:type="dcterms:W3CDTF">2015-12-09T05:13:07Z</dcterms:created>
  <dcterms:modified xsi:type="dcterms:W3CDTF">2015-12-09T06:44:21Z</dcterms:modified>
</cp:coreProperties>
</file>