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0"/>
  </p:notesMasterIdLst>
  <p:sldIdLst>
    <p:sldId id="272" r:id="rId3"/>
    <p:sldId id="256" r:id="rId4"/>
    <p:sldId id="257" r:id="rId5"/>
    <p:sldId id="258" r:id="rId6"/>
    <p:sldId id="261" r:id="rId7"/>
    <p:sldId id="275" r:id="rId8"/>
    <p:sldId id="262" r:id="rId9"/>
    <p:sldId id="273" r:id="rId10"/>
    <p:sldId id="286" r:id="rId11"/>
    <p:sldId id="290" r:id="rId12"/>
    <p:sldId id="274" r:id="rId13"/>
    <p:sldId id="263" r:id="rId14"/>
    <p:sldId id="287" r:id="rId15"/>
    <p:sldId id="288" r:id="rId16"/>
    <p:sldId id="283" r:id="rId17"/>
    <p:sldId id="264" r:id="rId18"/>
    <p:sldId id="280" r:id="rId19"/>
    <p:sldId id="265" r:id="rId20"/>
    <p:sldId id="281" r:id="rId21"/>
    <p:sldId id="266" r:id="rId22"/>
    <p:sldId id="267" r:id="rId23"/>
    <p:sldId id="268" r:id="rId24"/>
    <p:sldId id="269" r:id="rId25"/>
    <p:sldId id="270" r:id="rId26"/>
    <p:sldId id="277" r:id="rId27"/>
    <p:sldId id="289" r:id="rId28"/>
    <p:sldId id="271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1" autoAdjust="0"/>
    <p:restoredTop sz="94727" autoAdjust="0"/>
  </p:normalViewPr>
  <p:slideViewPr>
    <p:cSldViewPr>
      <p:cViewPr>
        <p:scale>
          <a:sx n="117" d="100"/>
          <a:sy n="117" d="100"/>
        </p:scale>
        <p:origin x="-14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EF0D2-05B3-448C-A91F-B904D51BA666}" type="doc">
      <dgm:prSet loTypeId="urn:microsoft.com/office/officeart/2005/8/layout/hProcess9" loCatId="process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endParaRPr lang="zh-TW" altLang="en-US"/>
        </a:p>
      </dgm:t>
    </dgm:pt>
    <dgm:pt modelId="{A6D0CD85-D03B-432D-91EE-C71C58F2263F}">
      <dgm:prSet phldrT="[文字]"/>
      <dgm:spPr/>
      <dgm:t>
        <a:bodyPr/>
        <a:lstStyle/>
        <a:p>
          <a:r>
            <a:rPr lang="zh-TW" b="1" dirty="0" smtClean="0"/>
            <a:t>不需飄洋過海</a:t>
          </a:r>
          <a:endParaRPr lang="zh-TW" altLang="en-US" b="1" dirty="0"/>
        </a:p>
      </dgm:t>
    </dgm:pt>
    <dgm:pt modelId="{96722C5F-780C-447B-AA89-A78190177685}" type="parTrans" cxnId="{384E2041-3D60-4AB0-8A62-FA85D3D5F405}">
      <dgm:prSet/>
      <dgm:spPr/>
      <dgm:t>
        <a:bodyPr/>
        <a:lstStyle/>
        <a:p>
          <a:endParaRPr lang="zh-TW" altLang="en-US"/>
        </a:p>
      </dgm:t>
    </dgm:pt>
    <dgm:pt modelId="{D2EA7C85-6A27-4E1F-80EE-E2DC93E43DF4}" type="sibTrans" cxnId="{384E2041-3D60-4AB0-8A62-FA85D3D5F405}">
      <dgm:prSet/>
      <dgm:spPr/>
      <dgm:t>
        <a:bodyPr/>
        <a:lstStyle/>
        <a:p>
          <a:endParaRPr lang="zh-TW" altLang="en-US"/>
        </a:p>
      </dgm:t>
    </dgm:pt>
    <dgm:pt modelId="{46B48785-0E2F-45D6-8783-D55AE75C0F75}">
      <dgm:prSet phldrT="[文字]"/>
      <dgm:spPr/>
      <dgm:t>
        <a:bodyPr/>
        <a:lstStyle/>
        <a:p>
          <a:r>
            <a:rPr lang="zh-TW" b="1" dirty="0" smtClean="0"/>
            <a:t>不用古老的歷史來炫耀或憑弔</a:t>
          </a:r>
          <a:endParaRPr lang="zh-TW" altLang="en-US" b="1" dirty="0"/>
        </a:p>
      </dgm:t>
    </dgm:pt>
    <dgm:pt modelId="{621EC417-A372-41C4-962E-3E7E88A5CCB7}" type="parTrans" cxnId="{2FB8BAB4-75BB-4735-BD30-1361EA14D650}">
      <dgm:prSet/>
      <dgm:spPr/>
      <dgm:t>
        <a:bodyPr/>
        <a:lstStyle/>
        <a:p>
          <a:endParaRPr lang="zh-TW" altLang="en-US"/>
        </a:p>
      </dgm:t>
    </dgm:pt>
    <dgm:pt modelId="{5594EFD4-B99E-4C64-8E50-50F4B53D0F52}" type="sibTrans" cxnId="{2FB8BAB4-75BB-4735-BD30-1361EA14D650}">
      <dgm:prSet/>
      <dgm:spPr/>
      <dgm:t>
        <a:bodyPr/>
        <a:lstStyle/>
        <a:p>
          <a:endParaRPr lang="zh-TW" altLang="en-US"/>
        </a:p>
      </dgm:t>
    </dgm:pt>
    <dgm:pt modelId="{BBE80059-4183-47FE-82D3-E85B9C50E68F}">
      <dgm:prSet phldrT="[文字]"/>
      <dgm:spPr/>
      <dgm:t>
        <a:bodyPr/>
        <a:lstStyle/>
        <a:p>
          <a:r>
            <a:rPr lang="zh-TW" altLang="en-US" b="1" dirty="0" smtClean="0"/>
            <a:t>只需要在</a:t>
          </a:r>
          <a:r>
            <a:rPr lang="zh-TW" b="1" dirty="0" smtClean="0"/>
            <a:t>臺灣這個美麗的島嶼上，做一些短距離的移動</a:t>
          </a:r>
          <a:endParaRPr lang="zh-TW" altLang="en-US" b="1" dirty="0"/>
        </a:p>
      </dgm:t>
    </dgm:pt>
    <dgm:pt modelId="{0A1B586F-37BF-417E-954D-176D803C58F4}" type="parTrans" cxnId="{C6961D88-1200-4BA2-9702-68FFEF906179}">
      <dgm:prSet/>
      <dgm:spPr/>
      <dgm:t>
        <a:bodyPr/>
        <a:lstStyle/>
        <a:p>
          <a:endParaRPr lang="zh-TW" altLang="en-US"/>
        </a:p>
      </dgm:t>
    </dgm:pt>
    <dgm:pt modelId="{824BAED7-DCE0-403A-BC95-714777A28385}" type="sibTrans" cxnId="{C6961D88-1200-4BA2-9702-68FFEF906179}">
      <dgm:prSet/>
      <dgm:spPr/>
      <dgm:t>
        <a:bodyPr/>
        <a:lstStyle/>
        <a:p>
          <a:endParaRPr lang="zh-TW" altLang="en-US"/>
        </a:p>
      </dgm:t>
    </dgm:pt>
    <dgm:pt modelId="{028EA5D4-5E01-47DC-B539-89C04A5DACD4}" type="pres">
      <dgm:prSet presAssocID="{BF0EF0D2-05B3-448C-A91F-B904D51BA66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8B5A0D-3963-42CD-8B88-098B991A97D6}" type="pres">
      <dgm:prSet presAssocID="{BF0EF0D2-05B3-448C-A91F-B904D51BA666}" presName="arrow" presStyleLbl="bgShp" presStyleIdx="0" presStyleCnt="1" custLinFactNeighborX="-2073" custLinFactNeighborY="3334"/>
      <dgm:spPr/>
      <dgm:t>
        <a:bodyPr/>
        <a:lstStyle/>
        <a:p>
          <a:endParaRPr lang="zh-TW" altLang="en-US"/>
        </a:p>
      </dgm:t>
    </dgm:pt>
    <dgm:pt modelId="{5124BEF9-9549-4F6F-A06C-102F8CE95ADB}" type="pres">
      <dgm:prSet presAssocID="{BF0EF0D2-05B3-448C-A91F-B904D51BA666}" presName="linearProcess" presStyleCnt="0"/>
      <dgm:spPr/>
      <dgm:t>
        <a:bodyPr/>
        <a:lstStyle/>
        <a:p>
          <a:endParaRPr lang="zh-TW" altLang="en-US"/>
        </a:p>
      </dgm:t>
    </dgm:pt>
    <dgm:pt modelId="{B0FE8728-1409-4249-B8D4-7B9B3475B73B}" type="pres">
      <dgm:prSet presAssocID="{A6D0CD85-D03B-432D-91EE-C71C58F2263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BF92D8-71BB-4746-BA29-6590C9136D9F}" type="pres">
      <dgm:prSet presAssocID="{D2EA7C85-6A27-4E1F-80EE-E2DC93E43DF4}" presName="sibTrans" presStyleCnt="0"/>
      <dgm:spPr/>
      <dgm:t>
        <a:bodyPr/>
        <a:lstStyle/>
        <a:p>
          <a:endParaRPr lang="zh-TW" altLang="en-US"/>
        </a:p>
      </dgm:t>
    </dgm:pt>
    <dgm:pt modelId="{3EA8DBBE-4950-4C10-BDA9-E5043C5A2A3D}" type="pres">
      <dgm:prSet presAssocID="{46B48785-0E2F-45D6-8783-D55AE75C0F75}" presName="textNode" presStyleLbl="node1" presStyleIdx="1" presStyleCnt="3" custLinFactNeighborX="32271" custLinFactNeighborY="6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58290E-F005-4B09-B898-335114510A31}" type="pres">
      <dgm:prSet presAssocID="{5594EFD4-B99E-4C64-8E50-50F4B53D0F52}" presName="sibTrans" presStyleCnt="0"/>
      <dgm:spPr/>
      <dgm:t>
        <a:bodyPr/>
        <a:lstStyle/>
        <a:p>
          <a:endParaRPr lang="zh-TW" altLang="en-US"/>
        </a:p>
      </dgm:t>
    </dgm:pt>
    <dgm:pt modelId="{A6833C5E-D62E-49B0-881D-37370BB3EE33}" type="pres">
      <dgm:prSet presAssocID="{BBE80059-4183-47FE-82D3-E85B9C50E68F}" presName="textNode" presStyleLbl="node1" presStyleIdx="2" presStyleCnt="3" custLinFactX="18834" custLinFactNeighborX="100000" custLinFactNeighborY="19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338B179-19A1-4599-8572-27839AC6D525}" type="presOf" srcId="{BBE80059-4183-47FE-82D3-E85B9C50E68F}" destId="{A6833C5E-D62E-49B0-881D-37370BB3EE33}" srcOrd="0" destOrd="0" presId="urn:microsoft.com/office/officeart/2005/8/layout/hProcess9"/>
    <dgm:cxn modelId="{2FB8BAB4-75BB-4735-BD30-1361EA14D650}" srcId="{BF0EF0D2-05B3-448C-A91F-B904D51BA666}" destId="{46B48785-0E2F-45D6-8783-D55AE75C0F75}" srcOrd="1" destOrd="0" parTransId="{621EC417-A372-41C4-962E-3E7E88A5CCB7}" sibTransId="{5594EFD4-B99E-4C64-8E50-50F4B53D0F52}"/>
    <dgm:cxn modelId="{86F0073D-9D75-4F71-8B74-87EFAE5C0FCD}" type="presOf" srcId="{A6D0CD85-D03B-432D-91EE-C71C58F2263F}" destId="{B0FE8728-1409-4249-B8D4-7B9B3475B73B}" srcOrd="0" destOrd="0" presId="urn:microsoft.com/office/officeart/2005/8/layout/hProcess9"/>
    <dgm:cxn modelId="{6819D87A-617C-42E8-80BF-A1B3B103FBC7}" type="presOf" srcId="{BF0EF0D2-05B3-448C-A91F-B904D51BA666}" destId="{028EA5D4-5E01-47DC-B539-89C04A5DACD4}" srcOrd="0" destOrd="0" presId="urn:microsoft.com/office/officeart/2005/8/layout/hProcess9"/>
    <dgm:cxn modelId="{C6961D88-1200-4BA2-9702-68FFEF906179}" srcId="{BF0EF0D2-05B3-448C-A91F-B904D51BA666}" destId="{BBE80059-4183-47FE-82D3-E85B9C50E68F}" srcOrd="2" destOrd="0" parTransId="{0A1B586F-37BF-417E-954D-176D803C58F4}" sibTransId="{824BAED7-DCE0-403A-BC95-714777A28385}"/>
    <dgm:cxn modelId="{384E2041-3D60-4AB0-8A62-FA85D3D5F405}" srcId="{BF0EF0D2-05B3-448C-A91F-B904D51BA666}" destId="{A6D0CD85-D03B-432D-91EE-C71C58F2263F}" srcOrd="0" destOrd="0" parTransId="{96722C5F-780C-447B-AA89-A78190177685}" sibTransId="{D2EA7C85-6A27-4E1F-80EE-E2DC93E43DF4}"/>
    <dgm:cxn modelId="{22E5FA5B-1F60-461D-A1B8-2ED8B217D73C}" type="presOf" srcId="{46B48785-0E2F-45D6-8783-D55AE75C0F75}" destId="{3EA8DBBE-4950-4C10-BDA9-E5043C5A2A3D}" srcOrd="0" destOrd="0" presId="urn:microsoft.com/office/officeart/2005/8/layout/hProcess9"/>
    <dgm:cxn modelId="{58D682C4-8257-4A98-A1A5-863D15CF1BD1}" type="presParOf" srcId="{028EA5D4-5E01-47DC-B539-89C04A5DACD4}" destId="{A08B5A0D-3963-42CD-8B88-098B991A97D6}" srcOrd="0" destOrd="0" presId="urn:microsoft.com/office/officeart/2005/8/layout/hProcess9"/>
    <dgm:cxn modelId="{F53C5AD4-AEB0-4360-9966-D6E4FE11F482}" type="presParOf" srcId="{028EA5D4-5E01-47DC-B539-89C04A5DACD4}" destId="{5124BEF9-9549-4F6F-A06C-102F8CE95ADB}" srcOrd="1" destOrd="0" presId="urn:microsoft.com/office/officeart/2005/8/layout/hProcess9"/>
    <dgm:cxn modelId="{B85F8F2C-4DA6-4C65-9E66-97957180E460}" type="presParOf" srcId="{5124BEF9-9549-4F6F-A06C-102F8CE95ADB}" destId="{B0FE8728-1409-4249-B8D4-7B9B3475B73B}" srcOrd="0" destOrd="0" presId="urn:microsoft.com/office/officeart/2005/8/layout/hProcess9"/>
    <dgm:cxn modelId="{CE9EBDCB-F024-4EB1-BDED-AA2B6071EC96}" type="presParOf" srcId="{5124BEF9-9549-4F6F-A06C-102F8CE95ADB}" destId="{CABF92D8-71BB-4746-BA29-6590C9136D9F}" srcOrd="1" destOrd="0" presId="urn:microsoft.com/office/officeart/2005/8/layout/hProcess9"/>
    <dgm:cxn modelId="{819DDDDD-7BF3-4CFC-A496-A33DBDF869F7}" type="presParOf" srcId="{5124BEF9-9549-4F6F-A06C-102F8CE95ADB}" destId="{3EA8DBBE-4950-4C10-BDA9-E5043C5A2A3D}" srcOrd="2" destOrd="0" presId="urn:microsoft.com/office/officeart/2005/8/layout/hProcess9"/>
    <dgm:cxn modelId="{3CF03FA0-D00D-4018-BBB6-53981651E0EF}" type="presParOf" srcId="{5124BEF9-9549-4F6F-A06C-102F8CE95ADB}" destId="{D658290E-F005-4B09-B898-335114510A31}" srcOrd="3" destOrd="0" presId="urn:microsoft.com/office/officeart/2005/8/layout/hProcess9"/>
    <dgm:cxn modelId="{04E10AEE-BED6-448E-A7D8-99A42CC33052}" type="presParOf" srcId="{5124BEF9-9549-4F6F-A06C-102F8CE95ADB}" destId="{A6833C5E-D62E-49B0-881D-37370BB3EE33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001BE1-4A91-49B2-BDC4-834BFFEE03F3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F685491C-007D-442A-9DE2-215B0D81C757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1"/>
              </a:solidFill>
            </a:rPr>
            <a:t>險岸</a:t>
          </a:r>
          <a:endParaRPr lang="zh-TW" altLang="en-US" b="1" dirty="0">
            <a:solidFill>
              <a:schemeClr val="tx1"/>
            </a:solidFill>
          </a:endParaRPr>
        </a:p>
      </dgm:t>
    </dgm:pt>
    <dgm:pt modelId="{3F638041-CCA8-4657-A76E-0EEC98805740}" type="parTrans" cxnId="{1B4059BC-2FF4-4523-AF95-A453C15AB8B0}">
      <dgm:prSet/>
      <dgm:spPr/>
      <dgm:t>
        <a:bodyPr/>
        <a:lstStyle/>
        <a:p>
          <a:endParaRPr lang="zh-TW" altLang="en-US"/>
        </a:p>
      </dgm:t>
    </dgm:pt>
    <dgm:pt modelId="{9D3FB44E-D746-4DC4-B9DE-01D02430838B}" type="sibTrans" cxnId="{1B4059BC-2FF4-4523-AF95-A453C15AB8B0}">
      <dgm:prSet/>
      <dgm:spPr/>
      <dgm:t>
        <a:bodyPr/>
        <a:lstStyle/>
        <a:p>
          <a:endParaRPr lang="zh-TW" altLang="en-US"/>
        </a:p>
      </dgm:t>
    </dgm:pt>
    <dgm:pt modelId="{B5770249-24BE-495F-BE98-1BD1530E6D31}">
      <dgm:prSet phldrT="[文字]" custT="1"/>
      <dgm:spPr/>
      <dgm:t>
        <a:bodyPr/>
        <a:lstStyle/>
        <a:p>
          <a:endParaRPr lang="zh-TW" altLang="en-US" sz="3200" dirty="0"/>
        </a:p>
      </dgm:t>
    </dgm:pt>
    <dgm:pt modelId="{5F684FB6-4620-4C4F-9C91-B8DAF6C678EE}" type="parTrans" cxnId="{4BD9DD53-2EC2-47C7-83D3-E7E672841597}">
      <dgm:prSet/>
      <dgm:spPr/>
      <dgm:t>
        <a:bodyPr/>
        <a:lstStyle/>
        <a:p>
          <a:endParaRPr lang="zh-TW" altLang="en-US"/>
        </a:p>
      </dgm:t>
    </dgm:pt>
    <dgm:pt modelId="{0C2F60D3-66E5-40B4-A49F-D7456A714349}" type="sibTrans" cxnId="{4BD9DD53-2EC2-47C7-83D3-E7E672841597}">
      <dgm:prSet/>
      <dgm:spPr/>
      <dgm:t>
        <a:bodyPr/>
        <a:lstStyle/>
        <a:p>
          <a:endParaRPr lang="zh-TW" altLang="en-US"/>
        </a:p>
      </dgm:t>
    </dgm:pt>
    <dgm:pt modelId="{0FF9F4C3-0916-4CA3-81F5-2570D0BA722F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</a:rPr>
            <a:t>朱鸝山鳥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F707FA9E-0B74-46E8-98BB-F9FCF85FD9BC}" type="parTrans" cxnId="{A8BA730D-1E6C-439A-9F67-3C9846E7B564}">
      <dgm:prSet/>
      <dgm:spPr/>
      <dgm:t>
        <a:bodyPr/>
        <a:lstStyle/>
        <a:p>
          <a:endParaRPr lang="zh-TW" altLang="en-US"/>
        </a:p>
      </dgm:t>
    </dgm:pt>
    <dgm:pt modelId="{7D6EFDAB-E4BF-4283-B828-D0A7A353735B}" type="sibTrans" cxnId="{A8BA730D-1E6C-439A-9F67-3C9846E7B564}">
      <dgm:prSet/>
      <dgm:spPr/>
      <dgm:t>
        <a:bodyPr/>
        <a:lstStyle/>
        <a:p>
          <a:endParaRPr lang="zh-TW" altLang="en-US"/>
        </a:p>
      </dgm:t>
    </dgm:pt>
    <dgm:pt modelId="{95287C15-31B0-4D01-84F6-8DAE7530E391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tx1"/>
              </a:solidFill>
            </a:rPr>
            <a:t>孟宗竹</a:t>
          </a:r>
          <a:endParaRPr lang="zh-TW" altLang="en-US" sz="2000" b="1" dirty="0">
            <a:solidFill>
              <a:schemeClr val="tx1"/>
            </a:solidFill>
          </a:endParaRPr>
        </a:p>
      </dgm:t>
    </dgm:pt>
    <dgm:pt modelId="{2BC23FDD-DD32-4721-8133-930E85D2E268}" type="parTrans" cxnId="{F2F03B21-9471-4A92-876A-B8A89A5A356B}">
      <dgm:prSet/>
      <dgm:spPr/>
      <dgm:t>
        <a:bodyPr/>
        <a:lstStyle/>
        <a:p>
          <a:endParaRPr lang="zh-TW" altLang="en-US"/>
        </a:p>
      </dgm:t>
    </dgm:pt>
    <dgm:pt modelId="{68663072-093A-4FD8-BA4F-0E1246352587}" type="sibTrans" cxnId="{F2F03B21-9471-4A92-876A-B8A89A5A356B}">
      <dgm:prSet/>
      <dgm:spPr/>
      <dgm:t>
        <a:bodyPr/>
        <a:lstStyle/>
        <a:p>
          <a:endParaRPr lang="zh-TW" altLang="en-US"/>
        </a:p>
      </dgm:t>
    </dgm:pt>
    <dgm:pt modelId="{24E96BBD-2CA1-4101-B53A-D95AE49FEF42}" type="pres">
      <dgm:prSet presAssocID="{4A001BE1-4A91-49B2-BDC4-834BFFEE03F3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01FA23A-4287-48E6-AAF4-4617CF8AC1FF}" type="pres">
      <dgm:prSet presAssocID="{F685491C-007D-442A-9DE2-215B0D81C757}" presName="composite" presStyleCnt="0"/>
      <dgm:spPr/>
      <dgm:t>
        <a:bodyPr/>
        <a:lstStyle/>
        <a:p>
          <a:endParaRPr lang="zh-TW" altLang="en-US"/>
        </a:p>
      </dgm:t>
    </dgm:pt>
    <dgm:pt modelId="{FB2A4DC3-F412-46D3-B764-D465967B3C3E}" type="pres">
      <dgm:prSet presAssocID="{F685491C-007D-442A-9DE2-215B0D81C757}" presName="Accent" presStyleLbl="alignAcc1" presStyleIdx="0" presStyleCnt="3" custLinFactX="88858" custLinFactNeighborX="100000" custLinFactNeighborY="1020"/>
      <dgm:spPr/>
      <dgm:t>
        <a:bodyPr/>
        <a:lstStyle/>
        <a:p>
          <a:endParaRPr lang="zh-TW" altLang="en-US"/>
        </a:p>
      </dgm:t>
    </dgm:pt>
    <dgm:pt modelId="{4B2153EF-4E28-47B0-B96A-A8407F8E4138}" type="pres">
      <dgm:prSet presAssocID="{F685491C-007D-442A-9DE2-215B0D81C757}" presName="Image" presStyleLbl="node1" presStyleIdx="0" presStyleCnt="3" custScaleX="122774" custScaleY="173644" custLinFactNeighborX="22560" custLinFactNeighborY="560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8D1009E1-4C99-4F13-9690-32739861FD10}" type="pres">
      <dgm:prSet presAssocID="{F685491C-007D-442A-9DE2-215B0D81C757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174569-A478-4087-A928-344404452464}" type="pres">
      <dgm:prSet presAssocID="{F685491C-007D-442A-9DE2-215B0D81C757}" presName="Parent" presStyleLbl="alignNode1" presStyleIdx="0" presStyleCnt="3" custScaleX="139714" custScaleY="123860" custLinFactNeighborX="23586" custLinFactNeighborY="26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B857AC-73DA-4951-B24C-A2C98DDEED6B}" type="pres">
      <dgm:prSet presAssocID="{9D3FB44E-D746-4DC4-B9DE-01D02430838B}" presName="sibTrans" presStyleCnt="0"/>
      <dgm:spPr/>
      <dgm:t>
        <a:bodyPr/>
        <a:lstStyle/>
        <a:p>
          <a:endParaRPr lang="zh-TW" altLang="en-US"/>
        </a:p>
      </dgm:t>
    </dgm:pt>
    <dgm:pt modelId="{6BBDFCD2-6EF5-49C5-953E-5BB4F3BC6CFB}" type="pres">
      <dgm:prSet presAssocID="{0FF9F4C3-0916-4CA3-81F5-2570D0BA722F}" presName="composite" presStyleCnt="0"/>
      <dgm:spPr/>
      <dgm:t>
        <a:bodyPr/>
        <a:lstStyle/>
        <a:p>
          <a:endParaRPr lang="zh-TW" altLang="en-US"/>
        </a:p>
      </dgm:t>
    </dgm:pt>
    <dgm:pt modelId="{486A27FD-B62A-4240-AA5F-FEFECB50808B}" type="pres">
      <dgm:prSet presAssocID="{0FF9F4C3-0916-4CA3-81F5-2570D0BA722F}" presName="Accent" presStyleLbl="alignAcc1" presStyleIdx="1" presStyleCnt="3" custLinFactX="-160225" custLinFactNeighborX="-200000" custLinFactNeighborY="1033"/>
      <dgm:spPr/>
      <dgm:t>
        <a:bodyPr/>
        <a:lstStyle/>
        <a:p>
          <a:endParaRPr lang="zh-TW" altLang="en-US"/>
        </a:p>
      </dgm:t>
    </dgm:pt>
    <dgm:pt modelId="{9D0A4C12-0B60-4391-85CD-D1E07E593DD2}" type="pres">
      <dgm:prSet presAssocID="{0FF9F4C3-0916-4CA3-81F5-2570D0BA722F}" presName="Image" presStyleLbl="node1" presStyleIdx="1" presStyleCnt="3" custScaleX="122788" custScaleY="173589" custLinFactNeighborX="15287" custLinFactNeighborY="5118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zh-TW" altLang="en-US"/>
        </a:p>
      </dgm:t>
    </dgm:pt>
    <dgm:pt modelId="{881BB0D9-A430-4BEE-98A1-7845EA6223E2}" type="pres">
      <dgm:prSet presAssocID="{0FF9F4C3-0916-4CA3-81F5-2570D0BA722F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6F5621-4250-46DA-A6FE-93ABFB737321}" type="pres">
      <dgm:prSet presAssocID="{0FF9F4C3-0916-4CA3-81F5-2570D0BA722F}" presName="Parent" presStyleLbl="alignNode1" presStyleIdx="1" presStyleCnt="3" custScaleX="137869" custScaleY="122224" custLinFactNeighborX="11822" custLinFactNeighborY="19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3DA454-6485-4ACD-9A1E-CB7897DFECFD}" type="pres">
      <dgm:prSet presAssocID="{7D6EFDAB-E4BF-4283-B828-D0A7A353735B}" presName="sibTrans" presStyleCnt="0"/>
      <dgm:spPr/>
      <dgm:t>
        <a:bodyPr/>
        <a:lstStyle/>
        <a:p>
          <a:endParaRPr lang="zh-TW" altLang="en-US"/>
        </a:p>
      </dgm:t>
    </dgm:pt>
    <dgm:pt modelId="{BCC4AF71-FB70-4794-A9EA-05257127F85C}" type="pres">
      <dgm:prSet presAssocID="{95287C15-31B0-4D01-84F6-8DAE7530E391}" presName="composite" presStyleCnt="0"/>
      <dgm:spPr/>
      <dgm:t>
        <a:bodyPr/>
        <a:lstStyle/>
        <a:p>
          <a:endParaRPr lang="zh-TW" altLang="en-US"/>
        </a:p>
      </dgm:t>
    </dgm:pt>
    <dgm:pt modelId="{CFB92725-339E-4997-8220-F5E7B410D833}" type="pres">
      <dgm:prSet presAssocID="{95287C15-31B0-4D01-84F6-8DAE7530E391}" presName="Accent" presStyleLbl="alignAcc1" presStyleIdx="2" presStyleCnt="3" custLinFactX="-500000" custLinFactNeighborX="-545919" custLinFactNeighborY="-1703"/>
      <dgm:spPr/>
      <dgm:t>
        <a:bodyPr/>
        <a:lstStyle/>
        <a:p>
          <a:endParaRPr lang="zh-TW" altLang="en-US"/>
        </a:p>
      </dgm:t>
    </dgm:pt>
    <dgm:pt modelId="{5B31C247-171A-4FB2-86A8-2DFDFBB7FEE0}" type="pres">
      <dgm:prSet presAssocID="{95287C15-31B0-4D01-84F6-8DAE7530E391}" presName="Image" presStyleLbl="node1" presStyleIdx="2" presStyleCnt="3" custScaleX="124492" custScaleY="175997" custLinFactNeighborX="1837" custLinFactNeighborY="511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zh-TW" altLang="en-US"/>
        </a:p>
      </dgm:t>
    </dgm:pt>
    <dgm:pt modelId="{D7266741-828F-417F-A21B-D390D7808F79}" type="pres">
      <dgm:prSet presAssocID="{95287C15-31B0-4D01-84F6-8DAE7530E391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F9AB1C-B03D-4E96-8AA2-46C0454FD083}" type="pres">
      <dgm:prSet presAssocID="{95287C15-31B0-4D01-84F6-8DAE7530E391}" presName="Parent" presStyleLbl="alignNode1" presStyleIdx="2" presStyleCnt="3" custScaleX="137210" custScaleY="121640" custLinFactNeighborX="-2047" custLinFactNeighborY="-324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8BA730D-1E6C-439A-9F67-3C9846E7B564}" srcId="{4A001BE1-4A91-49B2-BDC4-834BFFEE03F3}" destId="{0FF9F4C3-0916-4CA3-81F5-2570D0BA722F}" srcOrd="1" destOrd="0" parTransId="{F707FA9E-0B74-46E8-98BB-F9FCF85FD9BC}" sibTransId="{7D6EFDAB-E4BF-4283-B828-D0A7A353735B}"/>
    <dgm:cxn modelId="{1B4059BC-2FF4-4523-AF95-A453C15AB8B0}" srcId="{4A001BE1-4A91-49B2-BDC4-834BFFEE03F3}" destId="{F685491C-007D-442A-9DE2-215B0D81C757}" srcOrd="0" destOrd="0" parTransId="{3F638041-CCA8-4657-A76E-0EEC98805740}" sibTransId="{9D3FB44E-D746-4DC4-B9DE-01D02430838B}"/>
    <dgm:cxn modelId="{F8F403D2-0C5E-4B49-AF91-6892621E1FF1}" type="presOf" srcId="{F685491C-007D-442A-9DE2-215B0D81C757}" destId="{E9174569-A478-4087-A928-344404452464}" srcOrd="0" destOrd="0" presId="urn:microsoft.com/office/officeart/2008/layout/TitlePictureLineup"/>
    <dgm:cxn modelId="{F2F03B21-9471-4A92-876A-B8A89A5A356B}" srcId="{4A001BE1-4A91-49B2-BDC4-834BFFEE03F3}" destId="{95287C15-31B0-4D01-84F6-8DAE7530E391}" srcOrd="2" destOrd="0" parTransId="{2BC23FDD-DD32-4721-8133-930E85D2E268}" sibTransId="{68663072-093A-4FD8-BA4F-0E1246352587}"/>
    <dgm:cxn modelId="{3DE5790B-BD2C-4CCD-84C3-3F8B451B16D9}" type="presOf" srcId="{4A001BE1-4A91-49B2-BDC4-834BFFEE03F3}" destId="{24E96BBD-2CA1-4101-B53A-D95AE49FEF42}" srcOrd="0" destOrd="0" presId="urn:microsoft.com/office/officeart/2008/layout/TitlePictureLineup"/>
    <dgm:cxn modelId="{68ADD246-76D4-4C2C-A726-B79DF320639A}" type="presOf" srcId="{95287C15-31B0-4D01-84F6-8DAE7530E391}" destId="{19F9AB1C-B03D-4E96-8AA2-46C0454FD083}" srcOrd="0" destOrd="0" presId="urn:microsoft.com/office/officeart/2008/layout/TitlePictureLineup"/>
    <dgm:cxn modelId="{A514DE4D-D352-4CA6-AE74-3AE58FA2DBDF}" type="presOf" srcId="{0FF9F4C3-0916-4CA3-81F5-2570D0BA722F}" destId="{906F5621-4250-46DA-A6FE-93ABFB737321}" srcOrd="0" destOrd="0" presId="urn:microsoft.com/office/officeart/2008/layout/TitlePictureLineup"/>
    <dgm:cxn modelId="{B8A84540-6915-4489-A2CA-A3D747449B6C}" type="presOf" srcId="{B5770249-24BE-495F-BE98-1BD1530E6D31}" destId="{8D1009E1-4C99-4F13-9690-32739861FD10}" srcOrd="0" destOrd="0" presId="urn:microsoft.com/office/officeart/2008/layout/TitlePictureLineup"/>
    <dgm:cxn modelId="{4BD9DD53-2EC2-47C7-83D3-E7E672841597}" srcId="{F685491C-007D-442A-9DE2-215B0D81C757}" destId="{B5770249-24BE-495F-BE98-1BD1530E6D31}" srcOrd="0" destOrd="0" parTransId="{5F684FB6-4620-4C4F-9C91-B8DAF6C678EE}" sibTransId="{0C2F60D3-66E5-40B4-A49F-D7456A714349}"/>
    <dgm:cxn modelId="{F02D2C7E-08B0-45F5-BACC-67FABD19B91B}" type="presParOf" srcId="{24E96BBD-2CA1-4101-B53A-D95AE49FEF42}" destId="{701FA23A-4287-48E6-AAF4-4617CF8AC1FF}" srcOrd="0" destOrd="0" presId="urn:microsoft.com/office/officeart/2008/layout/TitlePictureLineup"/>
    <dgm:cxn modelId="{8B0A59C3-74F0-417E-BB67-DB1608822DA4}" type="presParOf" srcId="{701FA23A-4287-48E6-AAF4-4617CF8AC1FF}" destId="{FB2A4DC3-F412-46D3-B764-D465967B3C3E}" srcOrd="0" destOrd="0" presId="urn:microsoft.com/office/officeart/2008/layout/TitlePictureLineup"/>
    <dgm:cxn modelId="{D78D4C2C-9A10-468D-8DB4-FB1E706B47E5}" type="presParOf" srcId="{701FA23A-4287-48E6-AAF4-4617CF8AC1FF}" destId="{4B2153EF-4E28-47B0-B96A-A8407F8E4138}" srcOrd="1" destOrd="0" presId="urn:microsoft.com/office/officeart/2008/layout/TitlePictureLineup"/>
    <dgm:cxn modelId="{5025EBAA-1384-404E-9638-8C6CA693D4EB}" type="presParOf" srcId="{701FA23A-4287-48E6-AAF4-4617CF8AC1FF}" destId="{8D1009E1-4C99-4F13-9690-32739861FD10}" srcOrd="2" destOrd="0" presId="urn:microsoft.com/office/officeart/2008/layout/TitlePictureLineup"/>
    <dgm:cxn modelId="{6729D7ED-3E64-4970-91BE-6284313AF23A}" type="presParOf" srcId="{701FA23A-4287-48E6-AAF4-4617CF8AC1FF}" destId="{E9174569-A478-4087-A928-344404452464}" srcOrd="3" destOrd="0" presId="urn:microsoft.com/office/officeart/2008/layout/TitlePictureLineup"/>
    <dgm:cxn modelId="{26F8EE46-3B9D-4713-98A5-A62DABB38220}" type="presParOf" srcId="{24E96BBD-2CA1-4101-B53A-D95AE49FEF42}" destId="{66B857AC-73DA-4951-B24C-A2C98DDEED6B}" srcOrd="1" destOrd="0" presId="urn:microsoft.com/office/officeart/2008/layout/TitlePictureLineup"/>
    <dgm:cxn modelId="{8DEAABA7-69D2-4A24-A67B-8258D41F4117}" type="presParOf" srcId="{24E96BBD-2CA1-4101-B53A-D95AE49FEF42}" destId="{6BBDFCD2-6EF5-49C5-953E-5BB4F3BC6CFB}" srcOrd="2" destOrd="0" presId="urn:microsoft.com/office/officeart/2008/layout/TitlePictureLineup"/>
    <dgm:cxn modelId="{E778A761-CE91-454E-9908-26A39B0225DE}" type="presParOf" srcId="{6BBDFCD2-6EF5-49C5-953E-5BB4F3BC6CFB}" destId="{486A27FD-B62A-4240-AA5F-FEFECB50808B}" srcOrd="0" destOrd="0" presId="urn:microsoft.com/office/officeart/2008/layout/TitlePictureLineup"/>
    <dgm:cxn modelId="{F8064FD9-DE6B-4723-8F05-B03F562E56D9}" type="presParOf" srcId="{6BBDFCD2-6EF5-49C5-953E-5BB4F3BC6CFB}" destId="{9D0A4C12-0B60-4391-85CD-D1E07E593DD2}" srcOrd="1" destOrd="0" presId="urn:microsoft.com/office/officeart/2008/layout/TitlePictureLineup"/>
    <dgm:cxn modelId="{C196B632-8395-48B2-BEBA-3E6FD9B3BA26}" type="presParOf" srcId="{6BBDFCD2-6EF5-49C5-953E-5BB4F3BC6CFB}" destId="{881BB0D9-A430-4BEE-98A1-7845EA6223E2}" srcOrd="2" destOrd="0" presId="urn:microsoft.com/office/officeart/2008/layout/TitlePictureLineup"/>
    <dgm:cxn modelId="{173B8A3D-397B-435C-8F72-6F77D9277BF5}" type="presParOf" srcId="{6BBDFCD2-6EF5-49C5-953E-5BB4F3BC6CFB}" destId="{906F5621-4250-46DA-A6FE-93ABFB737321}" srcOrd="3" destOrd="0" presId="urn:microsoft.com/office/officeart/2008/layout/TitlePictureLineup"/>
    <dgm:cxn modelId="{C6E47329-0D37-41F8-BCA0-BAE235F26F36}" type="presParOf" srcId="{24E96BBD-2CA1-4101-B53A-D95AE49FEF42}" destId="{883DA454-6485-4ACD-9A1E-CB7897DFECFD}" srcOrd="3" destOrd="0" presId="urn:microsoft.com/office/officeart/2008/layout/TitlePictureLineup"/>
    <dgm:cxn modelId="{0FFF70E6-2106-4CAB-AAF5-9BB2B4DD0565}" type="presParOf" srcId="{24E96BBD-2CA1-4101-B53A-D95AE49FEF42}" destId="{BCC4AF71-FB70-4794-A9EA-05257127F85C}" srcOrd="4" destOrd="0" presId="urn:microsoft.com/office/officeart/2008/layout/TitlePictureLineup"/>
    <dgm:cxn modelId="{01F96421-72A1-4ADB-8E6C-62454F9AAE89}" type="presParOf" srcId="{BCC4AF71-FB70-4794-A9EA-05257127F85C}" destId="{CFB92725-339E-4997-8220-F5E7B410D833}" srcOrd="0" destOrd="0" presId="urn:microsoft.com/office/officeart/2008/layout/TitlePictureLineup"/>
    <dgm:cxn modelId="{085B4395-857E-40C7-A90D-A0497871FE8E}" type="presParOf" srcId="{BCC4AF71-FB70-4794-A9EA-05257127F85C}" destId="{5B31C247-171A-4FB2-86A8-2DFDFBB7FEE0}" srcOrd="1" destOrd="0" presId="urn:microsoft.com/office/officeart/2008/layout/TitlePictureLineup"/>
    <dgm:cxn modelId="{8110F41E-0F6F-49C6-B210-FCDB9561113F}" type="presParOf" srcId="{BCC4AF71-FB70-4794-A9EA-05257127F85C}" destId="{D7266741-828F-417F-A21B-D390D7808F79}" srcOrd="2" destOrd="0" presId="urn:microsoft.com/office/officeart/2008/layout/TitlePictureLineup"/>
    <dgm:cxn modelId="{BB50BB52-3695-467A-B2F1-324A18588E16}" type="presParOf" srcId="{BCC4AF71-FB70-4794-A9EA-05257127F85C}" destId="{19F9AB1C-B03D-4E96-8AA2-46C0454FD08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D3194-FBC9-4D53-B595-BAA7765FB6EF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29D64FC-B4BF-4C8B-A81D-AD0524167D79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2"/>
              </a:solidFill>
            </a:rPr>
            <a:t>皆是由點到面又牽連深廣地加以提點</a:t>
          </a:r>
          <a:endParaRPr lang="zh-TW" altLang="en-US" b="1" dirty="0">
            <a:solidFill>
              <a:schemeClr val="tx2"/>
            </a:solidFill>
          </a:endParaRPr>
        </a:p>
      </dgm:t>
    </dgm:pt>
    <dgm:pt modelId="{E4709DF2-6C13-4A59-BFA5-AA16293D4DB1}" type="sibTrans" cxnId="{A157F3FC-4ACB-451F-B9CC-598D61AA71C6}">
      <dgm:prSet/>
      <dgm:spPr/>
      <dgm:t>
        <a:bodyPr/>
        <a:lstStyle/>
        <a:p>
          <a:endParaRPr lang="zh-TW" altLang="en-US"/>
        </a:p>
      </dgm:t>
    </dgm:pt>
    <dgm:pt modelId="{5B26704A-E03E-4FF2-97D2-3BC9FFC972DC}" type="parTrans" cxnId="{A157F3FC-4ACB-451F-B9CC-598D61AA71C6}">
      <dgm:prSet/>
      <dgm:spPr/>
      <dgm:t>
        <a:bodyPr/>
        <a:lstStyle/>
        <a:p>
          <a:endParaRPr lang="zh-TW" altLang="en-US"/>
        </a:p>
      </dgm:t>
    </dgm:pt>
    <dgm:pt modelId="{BC312FE1-9C36-4778-94D7-46B5A1CDAD75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2"/>
              </a:solidFill>
            </a:rPr>
            <a:t>布農、平埔族及漢人群族不同的習性</a:t>
          </a:r>
          <a:endParaRPr lang="zh-TW" altLang="en-US" b="1" dirty="0">
            <a:solidFill>
              <a:schemeClr val="tx2"/>
            </a:solidFill>
          </a:endParaRPr>
        </a:p>
      </dgm:t>
    </dgm:pt>
    <dgm:pt modelId="{B66650F4-906B-4C3B-A3C9-425887B6E5EC}" type="sibTrans" cxnId="{4DE18214-B9CC-4884-AD6E-65CB63B706C9}">
      <dgm:prSet/>
      <dgm:spPr/>
      <dgm:t>
        <a:bodyPr/>
        <a:lstStyle/>
        <a:p>
          <a:endParaRPr lang="zh-TW" altLang="en-US"/>
        </a:p>
      </dgm:t>
    </dgm:pt>
    <dgm:pt modelId="{457698FD-AD45-45B4-B04C-017FD34D26A0}" type="parTrans" cxnId="{4DE18214-B9CC-4884-AD6E-65CB63B706C9}">
      <dgm:prSet/>
      <dgm:spPr/>
      <dgm:t>
        <a:bodyPr/>
        <a:lstStyle/>
        <a:p>
          <a:endParaRPr lang="zh-TW" altLang="en-US"/>
        </a:p>
      </dgm:t>
    </dgm:pt>
    <dgm:pt modelId="{E7BE91ED-13A4-42CC-9D6B-2694C769B713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tx2"/>
              </a:solidFill>
            </a:rPr>
            <a:t>早期交通史</a:t>
          </a:r>
          <a:endParaRPr lang="en-US" altLang="zh-TW" b="1" dirty="0" smtClean="0">
            <a:solidFill>
              <a:schemeClr val="tx2"/>
            </a:solidFill>
          </a:endParaRPr>
        </a:p>
        <a:p>
          <a:r>
            <a:rPr lang="zh-TW" altLang="en-US" b="1" dirty="0" smtClean="0">
              <a:solidFill>
                <a:schemeClr val="tx2"/>
              </a:solidFill>
            </a:rPr>
            <a:t>牡丹社事件</a:t>
          </a:r>
          <a:endParaRPr lang="en-US" altLang="zh-TW" b="1" dirty="0" smtClean="0">
            <a:solidFill>
              <a:schemeClr val="tx2"/>
            </a:solidFill>
          </a:endParaRPr>
        </a:p>
        <a:p>
          <a:r>
            <a:rPr lang="zh-TW" altLang="en-US" b="1" dirty="0" smtClean="0">
              <a:solidFill>
                <a:schemeClr val="tx2"/>
              </a:solidFill>
            </a:rPr>
            <a:t>古道掌故</a:t>
          </a:r>
          <a:endParaRPr lang="zh-TW" altLang="en-US" b="1" dirty="0">
            <a:solidFill>
              <a:schemeClr val="tx2"/>
            </a:solidFill>
          </a:endParaRPr>
        </a:p>
      </dgm:t>
    </dgm:pt>
    <dgm:pt modelId="{CB98007A-AC30-43D0-82E4-86B06E117F64}" type="sibTrans" cxnId="{315B8F6C-2B0B-4A4D-AAE7-1D9ABB214A4E}">
      <dgm:prSet/>
      <dgm:spPr/>
      <dgm:t>
        <a:bodyPr/>
        <a:lstStyle/>
        <a:p>
          <a:endParaRPr lang="zh-TW" altLang="en-US"/>
        </a:p>
      </dgm:t>
    </dgm:pt>
    <dgm:pt modelId="{D4138351-354D-48B8-A0CE-C33DC022CE4A}" type="parTrans" cxnId="{315B8F6C-2B0B-4A4D-AAE7-1D9ABB214A4E}">
      <dgm:prSet/>
      <dgm:spPr/>
      <dgm:t>
        <a:bodyPr/>
        <a:lstStyle/>
        <a:p>
          <a:endParaRPr lang="zh-TW" altLang="en-US"/>
        </a:p>
      </dgm:t>
    </dgm:pt>
    <dgm:pt modelId="{70F8D5E0-707D-4EB1-AE2E-7B9065519246}" type="pres">
      <dgm:prSet presAssocID="{369D3194-FBC9-4D53-B595-BAA7765FB6E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D9B9331-65B4-483F-BE40-16041BBF790C}" type="pres">
      <dgm:prSet presAssocID="{369D3194-FBC9-4D53-B595-BAA7765FB6EF}" presName="arrow" presStyleLbl="bgShp" presStyleIdx="0" presStyleCnt="1" custLinFactNeighborX="-713" custLinFactNeighborY="-2550"/>
      <dgm:spPr/>
    </dgm:pt>
    <dgm:pt modelId="{8BFC0FC4-2A0E-4C97-B059-811B652B5401}" type="pres">
      <dgm:prSet presAssocID="{369D3194-FBC9-4D53-B595-BAA7765FB6EF}" presName="arrowDiagram3" presStyleCnt="0"/>
      <dgm:spPr/>
    </dgm:pt>
    <dgm:pt modelId="{D926C624-AA0D-4110-A175-B15780721EF9}" type="pres">
      <dgm:prSet presAssocID="{E7BE91ED-13A4-42CC-9D6B-2694C769B713}" presName="bullet3a" presStyleLbl="node1" presStyleIdx="0" presStyleCnt="3"/>
      <dgm:spPr/>
    </dgm:pt>
    <dgm:pt modelId="{9BD69ABB-72C0-414C-9693-40CA2F6BF1C2}" type="pres">
      <dgm:prSet presAssocID="{E7BE91ED-13A4-42CC-9D6B-2694C769B713}" presName="textBox3a" presStyleLbl="revTx" presStyleIdx="0" presStyleCnt="3" custScaleX="134141" custLinFactNeighborX="17940" custLinFactNeighborY="38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1F94CA-25A4-4026-ACA1-5CD31055D2D6}" type="pres">
      <dgm:prSet presAssocID="{BC312FE1-9C36-4778-94D7-46B5A1CDAD75}" presName="bullet3b" presStyleLbl="node1" presStyleIdx="1" presStyleCnt="3"/>
      <dgm:spPr/>
    </dgm:pt>
    <dgm:pt modelId="{4DA977FE-943A-4E8D-8F28-5EDAFCEC19B2}" type="pres">
      <dgm:prSet presAssocID="{BC312FE1-9C36-4778-94D7-46B5A1CDAD7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AF9069-1CF6-4170-AA73-5871AB4F2FDD}" type="pres">
      <dgm:prSet presAssocID="{429D64FC-B4BF-4C8B-A81D-AD0524167D79}" presName="bullet3c" presStyleLbl="node1" presStyleIdx="2" presStyleCnt="3"/>
      <dgm:spPr/>
    </dgm:pt>
    <dgm:pt modelId="{62D80600-18CD-4B12-8534-8164960EA3FD}" type="pres">
      <dgm:prSet presAssocID="{429D64FC-B4BF-4C8B-A81D-AD0524167D79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9DA0AE-6EA1-4F7A-9785-29D2C23F74B8}" type="presOf" srcId="{E7BE91ED-13A4-42CC-9D6B-2694C769B713}" destId="{9BD69ABB-72C0-414C-9693-40CA2F6BF1C2}" srcOrd="0" destOrd="0" presId="urn:microsoft.com/office/officeart/2005/8/layout/arrow2"/>
    <dgm:cxn modelId="{63BFABDF-6C55-4C4F-B0AC-5873926E7C38}" type="presOf" srcId="{BC312FE1-9C36-4778-94D7-46B5A1CDAD75}" destId="{4DA977FE-943A-4E8D-8F28-5EDAFCEC19B2}" srcOrd="0" destOrd="0" presId="urn:microsoft.com/office/officeart/2005/8/layout/arrow2"/>
    <dgm:cxn modelId="{315B8F6C-2B0B-4A4D-AAE7-1D9ABB214A4E}" srcId="{369D3194-FBC9-4D53-B595-BAA7765FB6EF}" destId="{E7BE91ED-13A4-42CC-9D6B-2694C769B713}" srcOrd="0" destOrd="0" parTransId="{D4138351-354D-48B8-A0CE-C33DC022CE4A}" sibTransId="{CB98007A-AC30-43D0-82E4-86B06E117F64}"/>
    <dgm:cxn modelId="{4DE18214-B9CC-4884-AD6E-65CB63B706C9}" srcId="{369D3194-FBC9-4D53-B595-BAA7765FB6EF}" destId="{BC312FE1-9C36-4778-94D7-46B5A1CDAD75}" srcOrd="1" destOrd="0" parTransId="{457698FD-AD45-45B4-B04C-017FD34D26A0}" sibTransId="{B66650F4-906B-4C3B-A3C9-425887B6E5EC}"/>
    <dgm:cxn modelId="{7EAAC331-0A61-4F92-B100-94D32C3125B0}" type="presOf" srcId="{429D64FC-B4BF-4C8B-A81D-AD0524167D79}" destId="{62D80600-18CD-4B12-8534-8164960EA3FD}" srcOrd="0" destOrd="0" presId="urn:microsoft.com/office/officeart/2005/8/layout/arrow2"/>
    <dgm:cxn modelId="{795093F9-53F5-4530-AD72-58620664FED6}" type="presOf" srcId="{369D3194-FBC9-4D53-B595-BAA7765FB6EF}" destId="{70F8D5E0-707D-4EB1-AE2E-7B9065519246}" srcOrd="0" destOrd="0" presId="urn:microsoft.com/office/officeart/2005/8/layout/arrow2"/>
    <dgm:cxn modelId="{A157F3FC-4ACB-451F-B9CC-598D61AA71C6}" srcId="{369D3194-FBC9-4D53-B595-BAA7765FB6EF}" destId="{429D64FC-B4BF-4C8B-A81D-AD0524167D79}" srcOrd="2" destOrd="0" parTransId="{5B26704A-E03E-4FF2-97D2-3BC9FFC972DC}" sibTransId="{E4709DF2-6C13-4A59-BFA5-AA16293D4DB1}"/>
    <dgm:cxn modelId="{65830215-22DD-4B0C-B39B-F49BEF07F809}" type="presParOf" srcId="{70F8D5E0-707D-4EB1-AE2E-7B9065519246}" destId="{6D9B9331-65B4-483F-BE40-16041BBF790C}" srcOrd="0" destOrd="0" presId="urn:microsoft.com/office/officeart/2005/8/layout/arrow2"/>
    <dgm:cxn modelId="{9177EB0B-1A12-4E67-9E7A-FB5539BAFEC8}" type="presParOf" srcId="{70F8D5E0-707D-4EB1-AE2E-7B9065519246}" destId="{8BFC0FC4-2A0E-4C97-B059-811B652B5401}" srcOrd="1" destOrd="0" presId="urn:microsoft.com/office/officeart/2005/8/layout/arrow2"/>
    <dgm:cxn modelId="{2650B24E-DA92-403C-87B1-12707E357206}" type="presParOf" srcId="{8BFC0FC4-2A0E-4C97-B059-811B652B5401}" destId="{D926C624-AA0D-4110-A175-B15780721EF9}" srcOrd="0" destOrd="0" presId="urn:microsoft.com/office/officeart/2005/8/layout/arrow2"/>
    <dgm:cxn modelId="{5CC00E86-EAFF-4A34-850B-6C9CA19D57A2}" type="presParOf" srcId="{8BFC0FC4-2A0E-4C97-B059-811B652B5401}" destId="{9BD69ABB-72C0-414C-9693-40CA2F6BF1C2}" srcOrd="1" destOrd="0" presId="urn:microsoft.com/office/officeart/2005/8/layout/arrow2"/>
    <dgm:cxn modelId="{B7C61094-6900-497B-A163-32CB66D583F9}" type="presParOf" srcId="{8BFC0FC4-2A0E-4C97-B059-811B652B5401}" destId="{391F94CA-25A4-4026-ACA1-5CD31055D2D6}" srcOrd="2" destOrd="0" presId="urn:microsoft.com/office/officeart/2005/8/layout/arrow2"/>
    <dgm:cxn modelId="{897E2361-6065-44A2-8E1E-E175880F3788}" type="presParOf" srcId="{8BFC0FC4-2A0E-4C97-B059-811B652B5401}" destId="{4DA977FE-943A-4E8D-8F28-5EDAFCEC19B2}" srcOrd="3" destOrd="0" presId="urn:microsoft.com/office/officeart/2005/8/layout/arrow2"/>
    <dgm:cxn modelId="{911BC1AB-EA9A-45C5-B8B4-BB90CB87536E}" type="presParOf" srcId="{8BFC0FC4-2A0E-4C97-B059-811B652B5401}" destId="{49AF9069-1CF6-4170-AA73-5871AB4F2FDD}" srcOrd="4" destOrd="0" presId="urn:microsoft.com/office/officeart/2005/8/layout/arrow2"/>
    <dgm:cxn modelId="{98BD0953-76D7-4AFC-8CAB-CA48A7A9CA94}" type="presParOf" srcId="{8BFC0FC4-2A0E-4C97-B059-811B652B5401}" destId="{62D80600-18CD-4B12-8534-8164960EA3F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AE1D8-3596-4D2C-9BCA-C0AB2B8DC4A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A190B34-D7DF-4373-BD35-701C48CD76C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由自己的登山行旅</a:t>
          </a:r>
          <a:endParaRPr lang="zh-TW" altLang="en-US" b="1" dirty="0">
            <a:solidFill>
              <a:srgbClr val="FF0000"/>
            </a:solidFill>
          </a:endParaRPr>
        </a:p>
      </dgm:t>
    </dgm:pt>
    <dgm:pt modelId="{A063FB0F-90F0-4E1B-8E25-4F74391E1207}" type="parTrans" cxnId="{260093E8-2142-4502-A01E-21B92F2A6FFF}">
      <dgm:prSet/>
      <dgm:spPr/>
      <dgm:t>
        <a:bodyPr/>
        <a:lstStyle/>
        <a:p>
          <a:endParaRPr lang="zh-TW" altLang="en-US"/>
        </a:p>
      </dgm:t>
    </dgm:pt>
    <dgm:pt modelId="{6C036AA3-1B12-4AFC-91DD-C0A4C4950C2C}" type="sibTrans" cxnId="{260093E8-2142-4502-A01E-21B92F2A6FFF}">
      <dgm:prSet/>
      <dgm:spPr/>
      <dgm:t>
        <a:bodyPr/>
        <a:lstStyle/>
        <a:p>
          <a:endParaRPr lang="zh-TW" altLang="en-US"/>
        </a:p>
      </dgm:t>
    </dgm:pt>
    <dgm:pt modelId="{E82AAE82-FE81-480E-82CA-CFB27510801C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反省垃圾、汽車對自然的污染</a:t>
          </a:r>
          <a:endParaRPr lang="zh-TW" altLang="en-US" b="1" dirty="0">
            <a:solidFill>
              <a:srgbClr val="FF0000"/>
            </a:solidFill>
          </a:endParaRPr>
        </a:p>
      </dgm:t>
    </dgm:pt>
    <dgm:pt modelId="{050267AE-F504-4252-B402-C9C94DC1084A}" type="parTrans" cxnId="{8474D5BA-85BC-40E1-B6C5-543DB55B2F9B}">
      <dgm:prSet/>
      <dgm:spPr/>
      <dgm:t>
        <a:bodyPr/>
        <a:lstStyle/>
        <a:p>
          <a:endParaRPr lang="zh-TW" altLang="en-US"/>
        </a:p>
      </dgm:t>
    </dgm:pt>
    <dgm:pt modelId="{34E28F2A-CE68-41C8-A003-D01DC5369D08}" type="sibTrans" cxnId="{8474D5BA-85BC-40E1-B6C5-543DB55B2F9B}">
      <dgm:prSet/>
      <dgm:spPr/>
      <dgm:t>
        <a:bodyPr/>
        <a:lstStyle/>
        <a:p>
          <a:endParaRPr lang="zh-TW" altLang="en-US"/>
        </a:p>
      </dgm:t>
    </dgm:pt>
    <dgm:pt modelId="{178A2600-A64E-4889-A905-1838B2D4BB4A}" type="pres">
      <dgm:prSet presAssocID="{061AE1D8-3596-4D2C-9BCA-C0AB2B8DC4A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DE3C632-7093-48D7-BF19-1E7CA57D2F40}" type="pres">
      <dgm:prSet presAssocID="{061AE1D8-3596-4D2C-9BCA-C0AB2B8DC4A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D63890-F8E0-4051-9988-6F40CD1B553A}" type="pres">
      <dgm:prSet presAssocID="{061AE1D8-3596-4D2C-9BCA-C0AB2B8DC4A0}" presName="LeftNode" presStyleLbl="bgImgPlace1" presStyleIdx="0" presStyleCnt="2" custScaleX="129974" custLinFactNeighborX="-25533" custLinFactNeighborY="3140">
        <dgm:presLayoutVars>
          <dgm:chMax val="2"/>
          <dgm:chPref val="2"/>
        </dgm:presLayoutVars>
      </dgm:prSet>
      <dgm:spPr/>
      <dgm:t>
        <a:bodyPr/>
        <a:lstStyle/>
        <a:p>
          <a:endParaRPr lang="zh-TW" altLang="en-US"/>
        </a:p>
      </dgm:t>
    </dgm:pt>
    <dgm:pt modelId="{E1415BDD-2358-4B73-ADE9-E329C0578E52}" type="pres">
      <dgm:prSet presAssocID="{061AE1D8-3596-4D2C-9BCA-C0AB2B8DC4A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DCCF65-ED32-480F-A392-5D414882D5BE}" type="pres">
      <dgm:prSet presAssocID="{061AE1D8-3596-4D2C-9BCA-C0AB2B8DC4A0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985B34F-12B5-4443-9E35-7BCF5043152B}" type="pres">
      <dgm:prSet presAssocID="{061AE1D8-3596-4D2C-9BCA-C0AB2B8DC4A0}" presName="TopArrow" presStyleLbl="node1" presStyleIdx="0" presStyleCnt="2" custScaleX="143842"/>
      <dgm:spPr/>
    </dgm:pt>
    <dgm:pt modelId="{91B8EE1D-BA9F-42F5-B322-FBDEBAFA2400}" type="pres">
      <dgm:prSet presAssocID="{061AE1D8-3596-4D2C-9BCA-C0AB2B8DC4A0}" presName="BottomArrow" presStyleLbl="node1" presStyleIdx="1" presStyleCnt="2"/>
      <dgm:spPr/>
    </dgm:pt>
  </dgm:ptLst>
  <dgm:cxnLst>
    <dgm:cxn modelId="{15E683D2-C163-4138-B8FB-A5285A62EC6F}" type="presOf" srcId="{AA190B34-D7DF-4373-BD35-701C48CD76CD}" destId="{1FD63890-F8E0-4051-9988-6F40CD1B553A}" srcOrd="1" destOrd="0" presId="urn:microsoft.com/office/officeart/2009/layout/ReverseList"/>
    <dgm:cxn modelId="{41673F89-FF28-448A-A949-38414983404B}" type="presOf" srcId="{E82AAE82-FE81-480E-82CA-CFB27510801C}" destId="{E1415BDD-2358-4B73-ADE9-E329C0578E52}" srcOrd="0" destOrd="0" presId="urn:microsoft.com/office/officeart/2009/layout/ReverseList"/>
    <dgm:cxn modelId="{EE4D844F-9B63-45FD-BE4C-66CD39719853}" type="presOf" srcId="{E82AAE82-FE81-480E-82CA-CFB27510801C}" destId="{7EDCCF65-ED32-480F-A392-5D414882D5BE}" srcOrd="1" destOrd="0" presId="urn:microsoft.com/office/officeart/2009/layout/ReverseList"/>
    <dgm:cxn modelId="{8474D5BA-85BC-40E1-B6C5-543DB55B2F9B}" srcId="{061AE1D8-3596-4D2C-9BCA-C0AB2B8DC4A0}" destId="{E82AAE82-FE81-480E-82CA-CFB27510801C}" srcOrd="1" destOrd="0" parTransId="{050267AE-F504-4252-B402-C9C94DC1084A}" sibTransId="{34E28F2A-CE68-41C8-A003-D01DC5369D08}"/>
    <dgm:cxn modelId="{260093E8-2142-4502-A01E-21B92F2A6FFF}" srcId="{061AE1D8-3596-4D2C-9BCA-C0AB2B8DC4A0}" destId="{AA190B34-D7DF-4373-BD35-701C48CD76CD}" srcOrd="0" destOrd="0" parTransId="{A063FB0F-90F0-4E1B-8E25-4F74391E1207}" sibTransId="{6C036AA3-1B12-4AFC-91DD-C0A4C4950C2C}"/>
    <dgm:cxn modelId="{735D196C-B779-4301-BC2F-9B0EECEDA1A7}" type="presOf" srcId="{061AE1D8-3596-4D2C-9BCA-C0AB2B8DC4A0}" destId="{178A2600-A64E-4889-A905-1838B2D4BB4A}" srcOrd="0" destOrd="0" presId="urn:microsoft.com/office/officeart/2009/layout/ReverseList"/>
    <dgm:cxn modelId="{717EA057-D37C-48D9-9664-F6002FF0B970}" type="presOf" srcId="{AA190B34-D7DF-4373-BD35-701C48CD76CD}" destId="{BDE3C632-7093-48D7-BF19-1E7CA57D2F40}" srcOrd="0" destOrd="0" presId="urn:microsoft.com/office/officeart/2009/layout/ReverseList"/>
    <dgm:cxn modelId="{5E02AD5B-B253-4F20-A209-27EF1D4B406B}" type="presParOf" srcId="{178A2600-A64E-4889-A905-1838B2D4BB4A}" destId="{BDE3C632-7093-48D7-BF19-1E7CA57D2F40}" srcOrd="0" destOrd="0" presId="urn:microsoft.com/office/officeart/2009/layout/ReverseList"/>
    <dgm:cxn modelId="{4AC21F84-9CFD-4316-B6E0-F483379E33B8}" type="presParOf" srcId="{178A2600-A64E-4889-A905-1838B2D4BB4A}" destId="{1FD63890-F8E0-4051-9988-6F40CD1B553A}" srcOrd="1" destOrd="0" presId="urn:microsoft.com/office/officeart/2009/layout/ReverseList"/>
    <dgm:cxn modelId="{5AFDFB5E-FFDE-480E-89F3-74DDE89C5737}" type="presParOf" srcId="{178A2600-A64E-4889-A905-1838B2D4BB4A}" destId="{E1415BDD-2358-4B73-ADE9-E329C0578E52}" srcOrd="2" destOrd="0" presId="urn:microsoft.com/office/officeart/2009/layout/ReverseList"/>
    <dgm:cxn modelId="{27B62F2A-1C2B-45A7-AEFE-5BB36695359F}" type="presParOf" srcId="{178A2600-A64E-4889-A905-1838B2D4BB4A}" destId="{7EDCCF65-ED32-480F-A392-5D414882D5BE}" srcOrd="3" destOrd="0" presId="urn:microsoft.com/office/officeart/2009/layout/ReverseList"/>
    <dgm:cxn modelId="{B6315562-BFD5-43D9-A561-C1F00C4725B4}" type="presParOf" srcId="{178A2600-A64E-4889-A905-1838B2D4BB4A}" destId="{0985B34F-12B5-4443-9E35-7BCF5043152B}" srcOrd="4" destOrd="0" presId="urn:microsoft.com/office/officeart/2009/layout/ReverseList"/>
    <dgm:cxn modelId="{47E2328D-E547-4EB4-BCF1-30E7AA0C95CD}" type="presParOf" srcId="{178A2600-A64E-4889-A905-1838B2D4BB4A}" destId="{91B8EE1D-BA9F-42F5-B322-FBDEBAFA2400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69C33C-7FA9-461F-A35D-5322592B22EF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CDD4B6-C0C7-4ECC-B096-E9F87DE07F7B}">
      <dgm:prSet phldrT="[文字]" custT="1"/>
      <dgm:spPr/>
      <dgm:t>
        <a:bodyPr/>
        <a:lstStyle/>
        <a:p>
          <a:endParaRPr lang="en-US" altLang="zh-TW" sz="3100" dirty="0" smtClean="0">
            <a:solidFill>
              <a:srgbClr val="FF0000"/>
            </a:solidFill>
          </a:endParaRPr>
        </a:p>
        <a:p>
          <a:r>
            <a:rPr lang="zh-TW" altLang="en-US" sz="2800" b="1" dirty="0" smtClean="0">
              <a:solidFill>
                <a:srgbClr val="FF0000"/>
              </a:solidFill>
            </a:rPr>
            <a:t>由觀賞雄偉的林雕</a:t>
          </a:r>
          <a:endParaRPr lang="zh-TW" altLang="en-US" sz="2800" b="1" dirty="0">
            <a:solidFill>
              <a:srgbClr val="FF0000"/>
            </a:solidFill>
          </a:endParaRPr>
        </a:p>
      </dgm:t>
    </dgm:pt>
    <dgm:pt modelId="{43343CCA-56A9-4E37-86C4-3D051042712E}" type="parTrans" cxnId="{91781AA0-F43F-4DB7-81FA-0943E994AB05}">
      <dgm:prSet/>
      <dgm:spPr/>
      <dgm:t>
        <a:bodyPr/>
        <a:lstStyle/>
        <a:p>
          <a:endParaRPr lang="zh-TW" altLang="en-US"/>
        </a:p>
      </dgm:t>
    </dgm:pt>
    <dgm:pt modelId="{7D6A5798-46AE-4847-9F83-1248AA1F4327}" type="sibTrans" cxnId="{91781AA0-F43F-4DB7-81FA-0943E994AB05}">
      <dgm:prSet/>
      <dgm:spPr/>
      <dgm:t>
        <a:bodyPr/>
        <a:lstStyle/>
        <a:p>
          <a:endParaRPr lang="zh-TW" altLang="en-US"/>
        </a:p>
      </dgm:t>
    </dgm:pt>
    <dgm:pt modelId="{DAB55B63-2746-4588-8956-F7CB307E9525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</a:rPr>
            <a:t>而對山林產生強烈而衝動的感謝</a:t>
          </a:r>
          <a:endParaRPr lang="zh-TW" altLang="en-US" sz="2800" b="1" dirty="0">
            <a:solidFill>
              <a:srgbClr val="FF0000"/>
            </a:solidFill>
          </a:endParaRPr>
        </a:p>
      </dgm:t>
    </dgm:pt>
    <dgm:pt modelId="{BF7F719E-208B-41FA-9440-7EEF0C823BAB}" type="parTrans" cxnId="{35505539-CDAC-49BF-AE91-9D9422AA4F9C}">
      <dgm:prSet/>
      <dgm:spPr/>
      <dgm:t>
        <a:bodyPr/>
        <a:lstStyle/>
        <a:p>
          <a:endParaRPr lang="zh-TW" altLang="en-US"/>
        </a:p>
      </dgm:t>
    </dgm:pt>
    <dgm:pt modelId="{CAE62826-14F4-4939-9932-EA5322904FF9}" type="sibTrans" cxnId="{35505539-CDAC-49BF-AE91-9D9422AA4F9C}">
      <dgm:prSet/>
      <dgm:spPr/>
      <dgm:t>
        <a:bodyPr/>
        <a:lstStyle/>
        <a:p>
          <a:endParaRPr lang="zh-TW" altLang="en-US"/>
        </a:p>
      </dgm:t>
    </dgm:pt>
    <dgm:pt modelId="{EDCD85E6-345F-42B4-AC17-4FA6B33F9DF2}" type="pres">
      <dgm:prSet presAssocID="{EA69C33C-7FA9-461F-A35D-5322592B22E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7B031C4-9F69-4BDC-ADF4-A1164C23220E}" type="pres">
      <dgm:prSet presAssocID="{EA69C33C-7FA9-461F-A35D-5322592B22E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AFF5F9-27E3-404D-B730-0D1C7781142E}" type="pres">
      <dgm:prSet presAssocID="{EA69C33C-7FA9-461F-A35D-5322592B22EF}" presName="LeftNode" presStyleLbl="bgImgPlace1" presStyleIdx="0" presStyleCnt="2" custScaleX="115058" custScaleY="82474" custLinFactNeighborX="-29372" custLinFactNeighborY="700">
        <dgm:presLayoutVars>
          <dgm:chMax val="2"/>
          <dgm:chPref val="2"/>
        </dgm:presLayoutVars>
      </dgm:prSet>
      <dgm:spPr/>
      <dgm:t>
        <a:bodyPr/>
        <a:lstStyle/>
        <a:p>
          <a:endParaRPr lang="zh-TW" altLang="en-US"/>
        </a:p>
      </dgm:t>
    </dgm:pt>
    <dgm:pt modelId="{D79255E1-40BD-40BF-B1B0-E755E778F276}" type="pres">
      <dgm:prSet presAssocID="{EA69C33C-7FA9-461F-A35D-5322592B22EF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7BC443-627A-4388-803E-D0AD768D2431}" type="pres">
      <dgm:prSet presAssocID="{EA69C33C-7FA9-461F-A35D-5322592B22EF}" presName="RightNode" presStyleLbl="bgImgPlace1" presStyleIdx="1" presStyleCnt="2" custScaleX="125036" custScaleY="91236" custLinFactNeighborX="7901" custLinFactNeighborY="508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79B369B3-48C6-4A21-B97A-B659FB8311C3}" type="pres">
      <dgm:prSet presAssocID="{EA69C33C-7FA9-461F-A35D-5322592B22EF}" presName="TopArrow" presStyleLbl="node1" presStyleIdx="0" presStyleCnt="2" custLinFactNeighborX="-348" custLinFactNeighborY="-2335"/>
      <dgm:spPr/>
    </dgm:pt>
    <dgm:pt modelId="{5C917770-0BB7-48EF-B77A-CA7A2CB9DFB7}" type="pres">
      <dgm:prSet presAssocID="{EA69C33C-7FA9-461F-A35D-5322592B22EF}" presName="BottomArrow" presStyleLbl="node1" presStyleIdx="1" presStyleCnt="2"/>
      <dgm:spPr/>
    </dgm:pt>
  </dgm:ptLst>
  <dgm:cxnLst>
    <dgm:cxn modelId="{2C29D19E-DEF8-4A31-9B1D-4E7CB27F8B52}" type="presOf" srcId="{DAB55B63-2746-4588-8956-F7CB307E9525}" destId="{777BC443-627A-4388-803E-D0AD768D2431}" srcOrd="1" destOrd="0" presId="urn:microsoft.com/office/officeart/2009/layout/ReverseList"/>
    <dgm:cxn modelId="{AC489166-18A5-47B3-A117-4F0BEF6FEFDB}" type="presOf" srcId="{B0CDD4B6-C0C7-4ECC-B096-E9F87DE07F7B}" destId="{37B031C4-9F69-4BDC-ADF4-A1164C23220E}" srcOrd="0" destOrd="0" presId="urn:microsoft.com/office/officeart/2009/layout/ReverseList"/>
    <dgm:cxn modelId="{913A6671-BEF2-425E-AA3B-F799FD12DA17}" type="presOf" srcId="{EA69C33C-7FA9-461F-A35D-5322592B22EF}" destId="{EDCD85E6-345F-42B4-AC17-4FA6B33F9DF2}" srcOrd="0" destOrd="0" presId="urn:microsoft.com/office/officeart/2009/layout/ReverseList"/>
    <dgm:cxn modelId="{7589E72C-8FC8-4BE8-A03F-C9C9C8EDB346}" type="presOf" srcId="{B0CDD4B6-C0C7-4ECC-B096-E9F87DE07F7B}" destId="{EAAFF5F9-27E3-404D-B730-0D1C7781142E}" srcOrd="1" destOrd="0" presId="urn:microsoft.com/office/officeart/2009/layout/ReverseList"/>
    <dgm:cxn modelId="{91781AA0-F43F-4DB7-81FA-0943E994AB05}" srcId="{EA69C33C-7FA9-461F-A35D-5322592B22EF}" destId="{B0CDD4B6-C0C7-4ECC-B096-E9F87DE07F7B}" srcOrd="0" destOrd="0" parTransId="{43343CCA-56A9-4E37-86C4-3D051042712E}" sibTransId="{7D6A5798-46AE-4847-9F83-1248AA1F4327}"/>
    <dgm:cxn modelId="{513350D9-C849-4599-AA83-EC1028714F6B}" type="presOf" srcId="{DAB55B63-2746-4588-8956-F7CB307E9525}" destId="{D79255E1-40BD-40BF-B1B0-E755E778F276}" srcOrd="0" destOrd="0" presId="urn:microsoft.com/office/officeart/2009/layout/ReverseList"/>
    <dgm:cxn modelId="{35505539-CDAC-49BF-AE91-9D9422AA4F9C}" srcId="{EA69C33C-7FA9-461F-A35D-5322592B22EF}" destId="{DAB55B63-2746-4588-8956-F7CB307E9525}" srcOrd="1" destOrd="0" parTransId="{BF7F719E-208B-41FA-9440-7EEF0C823BAB}" sibTransId="{CAE62826-14F4-4939-9932-EA5322904FF9}"/>
    <dgm:cxn modelId="{612539EC-AEA6-48E0-B442-283CDD40BD51}" type="presParOf" srcId="{EDCD85E6-345F-42B4-AC17-4FA6B33F9DF2}" destId="{37B031C4-9F69-4BDC-ADF4-A1164C23220E}" srcOrd="0" destOrd="0" presId="urn:microsoft.com/office/officeart/2009/layout/ReverseList"/>
    <dgm:cxn modelId="{6C6EE28E-C653-496B-8F99-4FE2D10673E0}" type="presParOf" srcId="{EDCD85E6-345F-42B4-AC17-4FA6B33F9DF2}" destId="{EAAFF5F9-27E3-404D-B730-0D1C7781142E}" srcOrd="1" destOrd="0" presId="urn:microsoft.com/office/officeart/2009/layout/ReverseList"/>
    <dgm:cxn modelId="{CEEC34D2-9AE6-469A-A6D5-8163AE583F52}" type="presParOf" srcId="{EDCD85E6-345F-42B4-AC17-4FA6B33F9DF2}" destId="{D79255E1-40BD-40BF-B1B0-E755E778F276}" srcOrd="2" destOrd="0" presId="urn:microsoft.com/office/officeart/2009/layout/ReverseList"/>
    <dgm:cxn modelId="{1FFFA24C-FBC7-4486-9F03-3FE9289F3835}" type="presParOf" srcId="{EDCD85E6-345F-42B4-AC17-4FA6B33F9DF2}" destId="{777BC443-627A-4388-803E-D0AD768D2431}" srcOrd="3" destOrd="0" presId="urn:microsoft.com/office/officeart/2009/layout/ReverseList"/>
    <dgm:cxn modelId="{401834FC-CB2F-4E37-BE64-91C05CD9E81E}" type="presParOf" srcId="{EDCD85E6-345F-42B4-AC17-4FA6B33F9DF2}" destId="{79B369B3-48C6-4A21-B97A-B659FB8311C3}" srcOrd="4" destOrd="0" presId="urn:microsoft.com/office/officeart/2009/layout/ReverseList"/>
    <dgm:cxn modelId="{653CB097-2125-442D-B7E8-038439D30890}" type="presParOf" srcId="{EDCD85E6-345F-42B4-AC17-4FA6B33F9DF2}" destId="{5C917770-0BB7-48EF-B77A-CA7A2CB9DFB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51311A-26B6-4851-9488-2D45B7FF0F16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7F44875-E3E8-4A54-865A-08A768769923}">
      <dgm:prSet phldrT="[文字]" custT="1"/>
      <dgm:spPr/>
      <dgm:t>
        <a:bodyPr/>
        <a:lstStyle/>
        <a:p>
          <a:endParaRPr lang="en-US" altLang="zh-TW" sz="3000" dirty="0" smtClean="0"/>
        </a:p>
        <a:p>
          <a:r>
            <a:rPr lang="zh-TW" altLang="en-US" sz="2800" b="1" dirty="0" smtClean="0">
              <a:solidFill>
                <a:srgbClr val="FF0000"/>
              </a:solidFill>
            </a:rPr>
            <a:t>觀賞美麗</a:t>
          </a:r>
          <a:endParaRPr lang="en-US" altLang="zh-TW" sz="2800" b="1" dirty="0" smtClean="0">
            <a:solidFill>
              <a:srgbClr val="FF0000"/>
            </a:solidFill>
          </a:endParaRPr>
        </a:p>
        <a:p>
          <a:r>
            <a:rPr lang="zh-TW" altLang="en-US" sz="2800" b="1" dirty="0" smtClean="0">
              <a:solidFill>
                <a:srgbClr val="FF0000"/>
              </a:solidFill>
            </a:rPr>
            <a:t>的朱鸝</a:t>
          </a:r>
          <a:endParaRPr lang="zh-TW" altLang="en-US" sz="2800" b="1" dirty="0">
            <a:solidFill>
              <a:srgbClr val="FF0000"/>
            </a:solidFill>
          </a:endParaRPr>
        </a:p>
      </dgm:t>
    </dgm:pt>
    <dgm:pt modelId="{BB8D322A-5B82-4B8D-BD67-23D9785F3AE3}" type="parTrans" cxnId="{27C91BA1-8D8C-4609-B02C-D29DA3AE4F10}">
      <dgm:prSet/>
      <dgm:spPr/>
      <dgm:t>
        <a:bodyPr/>
        <a:lstStyle/>
        <a:p>
          <a:endParaRPr lang="zh-TW" altLang="en-US"/>
        </a:p>
      </dgm:t>
    </dgm:pt>
    <dgm:pt modelId="{1FD99010-73C5-4179-B6B5-CAE7972ED0AB}" type="sibTrans" cxnId="{27C91BA1-8D8C-4609-B02C-D29DA3AE4F10}">
      <dgm:prSet/>
      <dgm:spPr/>
      <dgm:t>
        <a:bodyPr/>
        <a:lstStyle/>
        <a:p>
          <a:endParaRPr lang="zh-TW" altLang="en-US"/>
        </a:p>
      </dgm:t>
    </dgm:pt>
    <dgm:pt modelId="{2EE4D8C1-8579-457D-95B4-6243A305DF8A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0000"/>
              </a:solidFill>
            </a:rPr>
            <a:t>祈願全台灣的人都看到牠們</a:t>
          </a:r>
          <a:endParaRPr lang="zh-TW" altLang="en-US" sz="2800" b="1" dirty="0">
            <a:solidFill>
              <a:srgbClr val="FF0000"/>
            </a:solidFill>
          </a:endParaRPr>
        </a:p>
      </dgm:t>
    </dgm:pt>
    <dgm:pt modelId="{E6CF25E1-12FB-4252-9657-85421F01CFE3}" type="parTrans" cxnId="{FFE5D09E-1151-4618-93B6-17CC65849643}">
      <dgm:prSet/>
      <dgm:spPr/>
      <dgm:t>
        <a:bodyPr/>
        <a:lstStyle/>
        <a:p>
          <a:endParaRPr lang="zh-TW" altLang="en-US"/>
        </a:p>
      </dgm:t>
    </dgm:pt>
    <dgm:pt modelId="{06E0AD86-6F2C-4CC7-95CD-94F1E16106A6}" type="sibTrans" cxnId="{FFE5D09E-1151-4618-93B6-17CC65849643}">
      <dgm:prSet/>
      <dgm:spPr/>
      <dgm:t>
        <a:bodyPr/>
        <a:lstStyle/>
        <a:p>
          <a:endParaRPr lang="zh-TW" altLang="en-US"/>
        </a:p>
      </dgm:t>
    </dgm:pt>
    <dgm:pt modelId="{F588A213-87CA-4F4C-B55E-982967E83B06}" type="pres">
      <dgm:prSet presAssocID="{B751311A-26B6-4851-9488-2D45B7FF0F16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C56DC2E8-1B88-4387-A382-BFA84A453706}" type="pres">
      <dgm:prSet presAssocID="{B751311A-26B6-4851-9488-2D45B7FF0F16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0EE1D-1AFC-4B1F-BB80-6280354AAB1F}" type="pres">
      <dgm:prSet presAssocID="{B751311A-26B6-4851-9488-2D45B7FF0F16}" presName="LeftNode" presStyleLbl="bgImgPlace1" presStyleIdx="0" presStyleCnt="2" custScaleX="136526" custScaleY="92190" custLinFactNeighborX="-18559" custLinFactNeighborY="0">
        <dgm:presLayoutVars>
          <dgm:chMax val="2"/>
          <dgm:chPref val="2"/>
        </dgm:presLayoutVars>
      </dgm:prSet>
      <dgm:spPr/>
      <dgm:t>
        <a:bodyPr/>
        <a:lstStyle/>
        <a:p>
          <a:endParaRPr lang="zh-TW" altLang="en-US"/>
        </a:p>
      </dgm:t>
    </dgm:pt>
    <dgm:pt modelId="{EC69670B-E7AF-45C1-9C92-CB37D7B9A7F9}" type="pres">
      <dgm:prSet presAssocID="{B751311A-26B6-4851-9488-2D45B7FF0F16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D280E-CF6A-4BF9-963C-E23FD083E55E}" type="pres">
      <dgm:prSet presAssocID="{B751311A-26B6-4851-9488-2D45B7FF0F16}" presName="RightNode" presStyleLbl="bgImgPlace1" presStyleIdx="1" presStyleCnt="2" custLinFactNeighborX="14184" custLinFactNeighborY="1024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32999087-1E22-44CD-92CD-9FFEF475E579}" type="pres">
      <dgm:prSet presAssocID="{B751311A-26B6-4851-9488-2D45B7FF0F16}" presName="TopArrow" presStyleLbl="node1" presStyleIdx="0" presStyleCnt="2"/>
      <dgm:spPr/>
    </dgm:pt>
    <dgm:pt modelId="{BB7281F0-ED4D-4785-A3EA-6F7D02488AE7}" type="pres">
      <dgm:prSet presAssocID="{B751311A-26B6-4851-9488-2D45B7FF0F16}" presName="BottomArrow" presStyleLbl="node1" presStyleIdx="1" presStyleCnt="2"/>
      <dgm:spPr/>
    </dgm:pt>
  </dgm:ptLst>
  <dgm:cxnLst>
    <dgm:cxn modelId="{27C91BA1-8D8C-4609-B02C-D29DA3AE4F10}" srcId="{B751311A-26B6-4851-9488-2D45B7FF0F16}" destId="{D7F44875-E3E8-4A54-865A-08A768769923}" srcOrd="0" destOrd="0" parTransId="{BB8D322A-5B82-4B8D-BD67-23D9785F3AE3}" sibTransId="{1FD99010-73C5-4179-B6B5-CAE7972ED0AB}"/>
    <dgm:cxn modelId="{46E8585D-FD67-4DCA-B9A3-EA5CCAD2B285}" type="presOf" srcId="{D7F44875-E3E8-4A54-865A-08A768769923}" destId="{C56DC2E8-1B88-4387-A382-BFA84A453706}" srcOrd="0" destOrd="0" presId="urn:microsoft.com/office/officeart/2009/layout/ReverseList"/>
    <dgm:cxn modelId="{FE90CF35-07F8-4977-8693-5793D722DC94}" type="presOf" srcId="{D7F44875-E3E8-4A54-865A-08A768769923}" destId="{A2D0EE1D-1AFC-4B1F-BB80-6280354AAB1F}" srcOrd="1" destOrd="0" presId="urn:microsoft.com/office/officeart/2009/layout/ReverseList"/>
    <dgm:cxn modelId="{8BD1C49D-C0ED-4F00-92A1-A2A86EEE1994}" type="presOf" srcId="{B751311A-26B6-4851-9488-2D45B7FF0F16}" destId="{F588A213-87CA-4F4C-B55E-982967E83B06}" srcOrd="0" destOrd="0" presId="urn:microsoft.com/office/officeart/2009/layout/ReverseList"/>
    <dgm:cxn modelId="{C281F9A7-28F1-47E6-8E46-5137F09B940B}" type="presOf" srcId="{2EE4D8C1-8579-457D-95B4-6243A305DF8A}" destId="{A6ED280E-CF6A-4BF9-963C-E23FD083E55E}" srcOrd="1" destOrd="0" presId="urn:microsoft.com/office/officeart/2009/layout/ReverseList"/>
    <dgm:cxn modelId="{FFE5D09E-1151-4618-93B6-17CC65849643}" srcId="{B751311A-26B6-4851-9488-2D45B7FF0F16}" destId="{2EE4D8C1-8579-457D-95B4-6243A305DF8A}" srcOrd="1" destOrd="0" parTransId="{E6CF25E1-12FB-4252-9657-85421F01CFE3}" sibTransId="{06E0AD86-6F2C-4CC7-95CD-94F1E16106A6}"/>
    <dgm:cxn modelId="{A6F735A4-D469-4B03-B4AA-AD4AC5B44268}" type="presOf" srcId="{2EE4D8C1-8579-457D-95B4-6243A305DF8A}" destId="{EC69670B-E7AF-45C1-9C92-CB37D7B9A7F9}" srcOrd="0" destOrd="0" presId="urn:microsoft.com/office/officeart/2009/layout/ReverseList"/>
    <dgm:cxn modelId="{736C95B8-983E-40F9-88F3-8C53CE51D7AA}" type="presParOf" srcId="{F588A213-87CA-4F4C-B55E-982967E83B06}" destId="{C56DC2E8-1B88-4387-A382-BFA84A453706}" srcOrd="0" destOrd="0" presId="urn:microsoft.com/office/officeart/2009/layout/ReverseList"/>
    <dgm:cxn modelId="{2BC9CA3D-BAB2-45C8-A369-522AD4396D59}" type="presParOf" srcId="{F588A213-87CA-4F4C-B55E-982967E83B06}" destId="{A2D0EE1D-1AFC-4B1F-BB80-6280354AAB1F}" srcOrd="1" destOrd="0" presId="urn:microsoft.com/office/officeart/2009/layout/ReverseList"/>
    <dgm:cxn modelId="{80D4BF54-E90C-4CE5-B6AA-20FC2C47E038}" type="presParOf" srcId="{F588A213-87CA-4F4C-B55E-982967E83B06}" destId="{EC69670B-E7AF-45C1-9C92-CB37D7B9A7F9}" srcOrd="2" destOrd="0" presId="urn:microsoft.com/office/officeart/2009/layout/ReverseList"/>
    <dgm:cxn modelId="{B9E42449-6DE7-4A43-BA1C-9B7593826482}" type="presParOf" srcId="{F588A213-87CA-4F4C-B55E-982967E83B06}" destId="{A6ED280E-CF6A-4BF9-963C-E23FD083E55E}" srcOrd="3" destOrd="0" presId="urn:microsoft.com/office/officeart/2009/layout/ReverseList"/>
    <dgm:cxn modelId="{F0293DA3-E335-4967-832F-B5FA49681E02}" type="presParOf" srcId="{F588A213-87CA-4F4C-B55E-982967E83B06}" destId="{32999087-1E22-44CD-92CD-9FFEF475E579}" srcOrd="4" destOrd="0" presId="urn:microsoft.com/office/officeart/2009/layout/ReverseList"/>
    <dgm:cxn modelId="{78591061-9470-4234-85D6-67A98C61DDC3}" type="presParOf" srcId="{F588A213-87CA-4F4C-B55E-982967E83B06}" destId="{BB7281F0-ED4D-4785-A3EA-6F7D02488AE7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821598-B577-4AF3-A2C6-68530506430A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zh-TW" altLang="en-US"/>
        </a:p>
      </dgm:t>
    </dgm:pt>
    <dgm:pt modelId="{9F6AE62C-69B6-4A9E-85BB-852FE65EF017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</a:rPr>
            <a:t>省思應多添加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4CC8CF61-43D2-4443-ABAC-707F2B10F83F}" type="parTrans" cxnId="{8CBCEB42-023E-4320-BD25-60A8811E10A9}">
      <dgm:prSet/>
      <dgm:spPr/>
      <dgm:t>
        <a:bodyPr/>
        <a:lstStyle/>
        <a:p>
          <a:endParaRPr lang="zh-TW" altLang="en-US"/>
        </a:p>
      </dgm:t>
    </dgm:pt>
    <dgm:pt modelId="{43B90C38-CCA0-4ED8-BB8D-8C60498973D5}" type="sibTrans" cxnId="{8CBCEB42-023E-4320-BD25-60A8811E10A9}">
      <dgm:prSet/>
      <dgm:spPr/>
      <dgm:t>
        <a:bodyPr/>
        <a:lstStyle/>
        <a:p>
          <a:endParaRPr lang="zh-TW" altLang="en-US"/>
        </a:p>
      </dgm:t>
    </dgm:pt>
    <dgm:pt modelId="{B32E8601-814D-44A5-8CB5-6D434A3A8769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</a:rPr>
            <a:t>厚實溫暖而有生活想法的文字敘述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FEAF61AD-6E3B-43E8-8509-3899E8AE6F9F}" type="parTrans" cxnId="{36309DC1-8407-47DB-A35C-2255116C2724}">
      <dgm:prSet/>
      <dgm:spPr/>
      <dgm:t>
        <a:bodyPr/>
        <a:lstStyle/>
        <a:p>
          <a:endParaRPr lang="zh-TW" altLang="en-US"/>
        </a:p>
      </dgm:t>
    </dgm:pt>
    <dgm:pt modelId="{1F16A9C1-8377-4A58-A72F-8DA30BFC59AA}" type="sibTrans" cxnId="{36309DC1-8407-47DB-A35C-2255116C2724}">
      <dgm:prSet/>
      <dgm:spPr/>
      <dgm:t>
        <a:bodyPr/>
        <a:lstStyle/>
        <a:p>
          <a:endParaRPr lang="zh-TW" altLang="en-US"/>
        </a:p>
      </dgm:t>
    </dgm:pt>
    <dgm:pt modelId="{3E336878-8090-42AD-9D27-C7C09AB67F6E}">
      <dgm:prSet phldrT="[文字]" custT="1"/>
      <dgm:spPr/>
      <dgm:t>
        <a:bodyPr/>
        <a:lstStyle/>
        <a:p>
          <a:r>
            <a:rPr lang="zh-TW" altLang="en-US" sz="3200" b="1" dirty="0" smtClean="0">
              <a:solidFill>
                <a:schemeClr val="tx1"/>
              </a:solidFill>
            </a:rPr>
            <a:t>翻檢滿是生態數據的筆記</a:t>
          </a:r>
          <a:endParaRPr lang="zh-TW" altLang="en-US" sz="3200" b="1" dirty="0">
            <a:solidFill>
              <a:schemeClr val="tx1"/>
            </a:solidFill>
          </a:endParaRPr>
        </a:p>
      </dgm:t>
    </dgm:pt>
    <dgm:pt modelId="{2497582D-380E-4EA4-BC07-301633FC1824}" type="parTrans" cxnId="{A2765798-3600-49DE-B8B2-17D6FE58B2F3}">
      <dgm:prSet/>
      <dgm:spPr/>
      <dgm:t>
        <a:bodyPr/>
        <a:lstStyle/>
        <a:p>
          <a:endParaRPr lang="zh-TW" altLang="en-US"/>
        </a:p>
      </dgm:t>
    </dgm:pt>
    <dgm:pt modelId="{93EA1BD1-716D-4926-AA80-E825A9F7FCD9}" type="sibTrans" cxnId="{A2765798-3600-49DE-B8B2-17D6FE58B2F3}">
      <dgm:prSet/>
      <dgm:spPr/>
      <dgm:t>
        <a:bodyPr/>
        <a:lstStyle/>
        <a:p>
          <a:endParaRPr lang="zh-TW" altLang="en-US"/>
        </a:p>
      </dgm:t>
    </dgm:pt>
    <dgm:pt modelId="{C19FD8CF-D1F9-4763-A73E-98BE94537838}" type="pres">
      <dgm:prSet presAssocID="{52821598-B577-4AF3-A2C6-6853050643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65DB050-005D-4C68-AC1F-F8B9AA873C7A}" type="pres">
      <dgm:prSet presAssocID="{52821598-B577-4AF3-A2C6-68530506430A}" presName="vNodes" presStyleCnt="0"/>
      <dgm:spPr/>
      <dgm:t>
        <a:bodyPr/>
        <a:lstStyle/>
        <a:p>
          <a:endParaRPr lang="zh-TW" altLang="en-US"/>
        </a:p>
      </dgm:t>
    </dgm:pt>
    <dgm:pt modelId="{F68945E8-5BC1-4F97-9D7E-AE60C5D4177D}" type="pres">
      <dgm:prSet presAssocID="{9F6AE62C-69B6-4A9E-85BB-852FE65EF017}" presName="node" presStyleLbl="node1" presStyleIdx="0" presStyleCnt="3" custScaleX="297337" custScaleY="171059" custLinFactY="244869" custLinFactNeighborX="-2893" custLinFactNeighborY="3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550A3F-620C-40BF-AF38-E4ABC6A7733C}" type="pres">
      <dgm:prSet presAssocID="{43B90C38-CCA0-4ED8-BB8D-8C60498973D5}" presName="spacerT" presStyleCnt="0"/>
      <dgm:spPr/>
      <dgm:t>
        <a:bodyPr/>
        <a:lstStyle/>
        <a:p>
          <a:endParaRPr lang="zh-TW" altLang="en-US"/>
        </a:p>
      </dgm:t>
    </dgm:pt>
    <dgm:pt modelId="{927737E8-FB63-4A1F-AC23-DEE881912634}" type="pres">
      <dgm:prSet presAssocID="{43B90C38-CCA0-4ED8-BB8D-8C60498973D5}" presName="sibTrans" presStyleLbl="sibTrans2D1" presStyleIdx="0" presStyleCnt="2" custLinFactY="33328" custLinFactNeighborX="4702" custLinFactNeighborY="100000"/>
      <dgm:spPr/>
      <dgm:t>
        <a:bodyPr/>
        <a:lstStyle/>
        <a:p>
          <a:endParaRPr lang="zh-TW" altLang="en-US"/>
        </a:p>
      </dgm:t>
    </dgm:pt>
    <dgm:pt modelId="{0F53C1F2-9AC9-4BD5-BE08-EECAF3FD0B0D}" type="pres">
      <dgm:prSet presAssocID="{43B90C38-CCA0-4ED8-BB8D-8C60498973D5}" presName="spacerB" presStyleCnt="0"/>
      <dgm:spPr/>
      <dgm:t>
        <a:bodyPr/>
        <a:lstStyle/>
        <a:p>
          <a:endParaRPr lang="zh-TW" altLang="en-US"/>
        </a:p>
      </dgm:t>
    </dgm:pt>
    <dgm:pt modelId="{E16F8D0A-FACE-4D2E-9426-7B04B414BFA6}" type="pres">
      <dgm:prSet presAssocID="{B32E8601-814D-44A5-8CB5-6D434A3A8769}" presName="node" presStyleLbl="node1" presStyleIdx="1" presStyleCnt="3" custScaleX="298863" custScaleY="205546" custLinFactX="181830" custLinFactY="-192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9BD481-97EF-4131-85C2-CCC7BA5E79AE}" type="pres">
      <dgm:prSet presAssocID="{52821598-B577-4AF3-A2C6-68530506430A}" presName="sibTransLast" presStyleLbl="sibTrans2D1" presStyleIdx="1" presStyleCnt="2" custAng="18764967" custScaleX="894246" custLinFactX="728265" custLinFactY="200000" custLinFactNeighborX="800000" custLinFactNeighborY="251619"/>
      <dgm:spPr/>
      <dgm:t>
        <a:bodyPr/>
        <a:lstStyle/>
        <a:p>
          <a:endParaRPr lang="zh-TW" altLang="en-US"/>
        </a:p>
      </dgm:t>
    </dgm:pt>
    <dgm:pt modelId="{BD3DD94C-2EB3-4B4E-B756-26496C0E4D63}" type="pres">
      <dgm:prSet presAssocID="{52821598-B577-4AF3-A2C6-68530506430A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C9DEBC2A-756A-4582-8EDC-BA1B1C8C7135}" type="pres">
      <dgm:prSet presAssocID="{52821598-B577-4AF3-A2C6-68530506430A}" presName="lastNode" presStyleLbl="node1" presStyleIdx="2" presStyleCnt="3" custScaleX="130566" custLinFactX="-161534" custLinFactNeighborX="-200000" custLinFactNeighborY="-62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BCEB42-023E-4320-BD25-60A8811E10A9}" srcId="{52821598-B577-4AF3-A2C6-68530506430A}" destId="{9F6AE62C-69B6-4A9E-85BB-852FE65EF017}" srcOrd="0" destOrd="0" parTransId="{4CC8CF61-43D2-4443-ABAC-707F2B10F83F}" sibTransId="{43B90C38-CCA0-4ED8-BB8D-8C60498973D5}"/>
    <dgm:cxn modelId="{BE9D1046-36B6-46D5-BA9F-1FD3CA6A3811}" type="presOf" srcId="{43B90C38-CCA0-4ED8-BB8D-8C60498973D5}" destId="{927737E8-FB63-4A1F-AC23-DEE881912634}" srcOrd="0" destOrd="0" presId="urn:microsoft.com/office/officeart/2005/8/layout/equation2"/>
    <dgm:cxn modelId="{132561A1-634E-4EAE-9B8D-125B3F77684E}" type="presOf" srcId="{9F6AE62C-69B6-4A9E-85BB-852FE65EF017}" destId="{F68945E8-5BC1-4F97-9D7E-AE60C5D4177D}" srcOrd="0" destOrd="0" presId="urn:microsoft.com/office/officeart/2005/8/layout/equation2"/>
    <dgm:cxn modelId="{DD437517-EECB-4415-ADD9-24D672860C56}" type="presOf" srcId="{1F16A9C1-8377-4A58-A72F-8DA30BFC59AA}" destId="{B39BD481-97EF-4131-85C2-CCC7BA5E79AE}" srcOrd="0" destOrd="0" presId="urn:microsoft.com/office/officeart/2005/8/layout/equation2"/>
    <dgm:cxn modelId="{45380E97-A75D-49A9-B6D8-2E08A593383D}" type="presOf" srcId="{3E336878-8090-42AD-9D27-C7C09AB67F6E}" destId="{C9DEBC2A-756A-4582-8EDC-BA1B1C8C7135}" srcOrd="0" destOrd="0" presId="urn:microsoft.com/office/officeart/2005/8/layout/equation2"/>
    <dgm:cxn modelId="{D82292AF-EDE6-4F26-8E10-A55ABEC56780}" type="presOf" srcId="{52821598-B577-4AF3-A2C6-68530506430A}" destId="{C19FD8CF-D1F9-4763-A73E-98BE94537838}" srcOrd="0" destOrd="0" presId="urn:microsoft.com/office/officeart/2005/8/layout/equation2"/>
    <dgm:cxn modelId="{A2765798-3600-49DE-B8B2-17D6FE58B2F3}" srcId="{52821598-B577-4AF3-A2C6-68530506430A}" destId="{3E336878-8090-42AD-9D27-C7C09AB67F6E}" srcOrd="2" destOrd="0" parTransId="{2497582D-380E-4EA4-BC07-301633FC1824}" sibTransId="{93EA1BD1-716D-4926-AA80-E825A9F7FCD9}"/>
    <dgm:cxn modelId="{71930C6B-5E71-412D-97F5-6F5A51D52374}" type="presOf" srcId="{B32E8601-814D-44A5-8CB5-6D434A3A8769}" destId="{E16F8D0A-FACE-4D2E-9426-7B04B414BFA6}" srcOrd="0" destOrd="0" presId="urn:microsoft.com/office/officeart/2005/8/layout/equation2"/>
    <dgm:cxn modelId="{36309DC1-8407-47DB-A35C-2255116C2724}" srcId="{52821598-B577-4AF3-A2C6-68530506430A}" destId="{B32E8601-814D-44A5-8CB5-6D434A3A8769}" srcOrd="1" destOrd="0" parTransId="{FEAF61AD-6E3B-43E8-8509-3899E8AE6F9F}" sibTransId="{1F16A9C1-8377-4A58-A72F-8DA30BFC59AA}"/>
    <dgm:cxn modelId="{1436A0A8-33C3-4A96-9915-03D99CB88576}" type="presOf" srcId="{1F16A9C1-8377-4A58-A72F-8DA30BFC59AA}" destId="{BD3DD94C-2EB3-4B4E-B756-26496C0E4D63}" srcOrd="1" destOrd="0" presId="urn:microsoft.com/office/officeart/2005/8/layout/equation2"/>
    <dgm:cxn modelId="{1AF8BFD3-4355-4CD0-A103-80A2C8D0CA15}" type="presParOf" srcId="{C19FD8CF-D1F9-4763-A73E-98BE94537838}" destId="{965DB050-005D-4C68-AC1F-F8B9AA873C7A}" srcOrd="0" destOrd="0" presId="urn:microsoft.com/office/officeart/2005/8/layout/equation2"/>
    <dgm:cxn modelId="{2FB8FC27-B46D-48E7-9FB1-028A77C7B098}" type="presParOf" srcId="{965DB050-005D-4C68-AC1F-F8B9AA873C7A}" destId="{F68945E8-5BC1-4F97-9D7E-AE60C5D4177D}" srcOrd="0" destOrd="0" presId="urn:microsoft.com/office/officeart/2005/8/layout/equation2"/>
    <dgm:cxn modelId="{6C9F0F97-68A8-4F2A-8787-2C48C09FDC8E}" type="presParOf" srcId="{965DB050-005D-4C68-AC1F-F8B9AA873C7A}" destId="{03550A3F-620C-40BF-AF38-E4ABC6A7733C}" srcOrd="1" destOrd="0" presId="urn:microsoft.com/office/officeart/2005/8/layout/equation2"/>
    <dgm:cxn modelId="{6E17A0B6-C829-4B80-B9D0-EC342F37A1E5}" type="presParOf" srcId="{965DB050-005D-4C68-AC1F-F8B9AA873C7A}" destId="{927737E8-FB63-4A1F-AC23-DEE881912634}" srcOrd="2" destOrd="0" presId="urn:microsoft.com/office/officeart/2005/8/layout/equation2"/>
    <dgm:cxn modelId="{329265EE-17A6-49D2-82AC-E8F22A64F3F0}" type="presParOf" srcId="{965DB050-005D-4C68-AC1F-F8B9AA873C7A}" destId="{0F53C1F2-9AC9-4BD5-BE08-EECAF3FD0B0D}" srcOrd="3" destOrd="0" presId="urn:microsoft.com/office/officeart/2005/8/layout/equation2"/>
    <dgm:cxn modelId="{19301516-AAE7-4DE8-98A5-BF2E8EA5CD36}" type="presParOf" srcId="{965DB050-005D-4C68-AC1F-F8B9AA873C7A}" destId="{E16F8D0A-FACE-4D2E-9426-7B04B414BFA6}" srcOrd="4" destOrd="0" presId="urn:microsoft.com/office/officeart/2005/8/layout/equation2"/>
    <dgm:cxn modelId="{EB4ADA8A-98C2-4228-B82B-C7021F26CDAC}" type="presParOf" srcId="{C19FD8CF-D1F9-4763-A73E-98BE94537838}" destId="{B39BD481-97EF-4131-85C2-CCC7BA5E79AE}" srcOrd="1" destOrd="0" presId="urn:microsoft.com/office/officeart/2005/8/layout/equation2"/>
    <dgm:cxn modelId="{3FB49564-088C-48CD-ACF5-95077BB943F3}" type="presParOf" srcId="{B39BD481-97EF-4131-85C2-CCC7BA5E79AE}" destId="{BD3DD94C-2EB3-4B4E-B756-26496C0E4D63}" srcOrd="0" destOrd="0" presId="urn:microsoft.com/office/officeart/2005/8/layout/equation2"/>
    <dgm:cxn modelId="{2D5B6397-BA9D-433F-8824-CBB553E97C06}" type="presParOf" srcId="{C19FD8CF-D1F9-4763-A73E-98BE94537838}" destId="{C9DEBC2A-756A-4582-8EDC-BA1B1C8C713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B9331-65B4-483F-BE40-16041BBF790C}">
      <dsp:nvSpPr>
        <dsp:cNvPr id="0" name=""/>
        <dsp:cNvSpPr/>
      </dsp:nvSpPr>
      <dsp:spPr>
        <a:xfrm>
          <a:off x="442397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6C624-AA0D-4110-A175-B15780721EF9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69ABB-72C0-414C-9693-40CA2F6BF1C2}">
      <dsp:nvSpPr>
        <dsp:cNvPr id="0" name=""/>
        <dsp:cNvSpPr/>
      </dsp:nvSpPr>
      <dsp:spPr>
        <a:xfrm>
          <a:off x="1522516" y="3217959"/>
          <a:ext cx="2263332" cy="130800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2"/>
              </a:solidFill>
            </a:rPr>
            <a:t>早期交通史</a:t>
          </a:r>
          <a:endParaRPr lang="en-US" altLang="zh-TW" sz="2300" b="1" kern="1200" dirty="0" smtClean="0">
            <a:solidFill>
              <a:schemeClr val="tx2"/>
            </a:solidFill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2"/>
              </a:solidFill>
            </a:rPr>
            <a:t>牡丹社事件</a:t>
          </a:r>
          <a:endParaRPr lang="en-US" altLang="zh-TW" sz="2300" b="1" kern="1200" dirty="0" smtClean="0">
            <a:solidFill>
              <a:schemeClr val="tx2"/>
            </a:solidFill>
          </a:endParaRP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2"/>
              </a:solidFill>
            </a:rPr>
            <a:t>古道掌故</a:t>
          </a:r>
          <a:endParaRPr lang="zh-TW" altLang="en-US" sz="2300" b="1" kern="1200" dirty="0">
            <a:solidFill>
              <a:schemeClr val="tx2"/>
            </a:solidFill>
          </a:endParaRPr>
        </a:p>
      </dsp:txBody>
      <dsp:txXfrm>
        <a:off x="1522516" y="3217959"/>
        <a:ext cx="2263332" cy="1308003"/>
      </dsp:txXfrm>
    </dsp:sp>
    <dsp:sp modelId="{391F94CA-25A4-4026-ACA1-5CD31055D2D6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A977FE-943A-4E8D-8F28-5EDAFCEC19B2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2"/>
              </a:solidFill>
            </a:rPr>
            <a:t>布農、平埔族及漢人群族不同的習性</a:t>
          </a:r>
          <a:endParaRPr lang="zh-TW" altLang="en-US" sz="2300" b="1" kern="1200" dirty="0">
            <a:solidFill>
              <a:schemeClr val="tx2"/>
            </a:solidFill>
          </a:endParaRPr>
        </a:p>
      </dsp:txBody>
      <dsp:txXfrm>
        <a:off x="3245815" y="2063839"/>
        <a:ext cx="1737969" cy="2462123"/>
      </dsp:txXfrm>
    </dsp:sp>
    <dsp:sp modelId="{49AF9069-1CF6-4170-AA73-5871AB4F2FDD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D80600-18CD-4B12-8534-8164960EA3FD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>
              <a:solidFill>
                <a:schemeClr val="tx2"/>
              </a:solidFill>
            </a:rPr>
            <a:t>皆是由點到面又牽連深廣地加以提點</a:t>
          </a:r>
          <a:endParaRPr lang="zh-TW" altLang="en-US" sz="2300" b="1" kern="1200" dirty="0">
            <a:solidFill>
              <a:schemeClr val="tx2"/>
            </a:solidFill>
          </a:endParaRPr>
        </a:p>
      </dsp:txBody>
      <dsp:txXfrm>
        <a:off x="5309654" y="1380418"/>
        <a:ext cx="1737969" cy="3145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63890-F8E0-4051-9988-6F40CD1B553A}">
      <dsp:nvSpPr>
        <dsp:cNvPr id="0" name=""/>
        <dsp:cNvSpPr/>
      </dsp:nvSpPr>
      <dsp:spPr>
        <a:xfrm rot="16200000">
          <a:off x="619013" y="1076619"/>
          <a:ext cx="2612745" cy="20752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由自己的登山行旅</a:t>
          </a:r>
          <a:endParaRPr lang="zh-TW" altLang="en-US" sz="2800" b="1" kern="1200" dirty="0">
            <a:solidFill>
              <a:srgbClr val="FF0000"/>
            </a:solidFill>
          </a:endParaRPr>
        </a:p>
      </dsp:txBody>
      <dsp:txXfrm rot="5400000">
        <a:off x="989085" y="909194"/>
        <a:ext cx="1973925" cy="2410099"/>
      </dsp:txXfrm>
    </dsp:sp>
    <dsp:sp modelId="{7EDCCF65-ED32-480F-A392-5D414882D5BE}">
      <dsp:nvSpPr>
        <dsp:cNvPr id="0" name=""/>
        <dsp:cNvSpPr/>
      </dsp:nvSpPr>
      <dsp:spPr>
        <a:xfrm rot="5400000">
          <a:off x="2695856" y="1233870"/>
          <a:ext cx="2612745" cy="15966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反省垃圾、汽車對自然的污染</a:t>
          </a:r>
          <a:endParaRPr lang="zh-TW" altLang="en-US" sz="2800" b="1" kern="1200" dirty="0">
            <a:solidFill>
              <a:srgbClr val="FF0000"/>
            </a:solidFill>
          </a:endParaRPr>
        </a:p>
      </dsp:txBody>
      <dsp:txXfrm rot="-5400000">
        <a:off x="3203897" y="803787"/>
        <a:ext cx="1518707" cy="2456831"/>
      </dsp:txXfrm>
    </dsp:sp>
    <dsp:sp modelId="{0985B34F-12B5-4443-9E35-7BCF5043152B}">
      <dsp:nvSpPr>
        <dsp:cNvPr id="0" name=""/>
        <dsp:cNvSpPr/>
      </dsp:nvSpPr>
      <dsp:spPr>
        <a:xfrm>
          <a:off x="1967001" y="0"/>
          <a:ext cx="2400961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8EE1D-BA9F-42F5-B322-FBDEBAFA2400}">
      <dsp:nvSpPr>
        <dsp:cNvPr id="0" name=""/>
        <dsp:cNvSpPr/>
      </dsp:nvSpPr>
      <dsp:spPr>
        <a:xfrm rot="10800000">
          <a:off x="2332899" y="2394915"/>
          <a:ext cx="1669165" cy="166908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FF5F9-27E3-404D-B730-0D1C7781142E}">
      <dsp:nvSpPr>
        <dsp:cNvPr id="0" name=""/>
        <dsp:cNvSpPr/>
      </dsp:nvSpPr>
      <dsp:spPr>
        <a:xfrm rot="16200000">
          <a:off x="322077" y="1263554"/>
          <a:ext cx="2405369" cy="205068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96850" rIns="177165" bIns="19685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100" kern="1200" dirty="0" smtClean="0">
            <a:solidFill>
              <a:srgbClr val="FF0000"/>
            </a:solidFill>
          </a:endParaRP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由觀賞雄偉的林雕</a:t>
          </a:r>
          <a:endParaRPr lang="zh-TW" altLang="en-US" sz="2800" b="1" kern="1200" dirty="0">
            <a:solidFill>
              <a:srgbClr val="FF0000"/>
            </a:solidFill>
          </a:endParaRPr>
        </a:p>
      </dsp:txBody>
      <dsp:txXfrm rot="5400000">
        <a:off x="599545" y="1186334"/>
        <a:ext cx="1950556" cy="2205121"/>
      </dsp:txXfrm>
    </dsp:sp>
    <dsp:sp modelId="{777BC443-627A-4388-803E-D0AD768D2431}">
      <dsp:nvSpPr>
        <dsp:cNvPr id="0" name=""/>
        <dsp:cNvSpPr/>
      </dsp:nvSpPr>
      <dsp:spPr>
        <a:xfrm rot="5400000">
          <a:off x="2721855" y="1302407"/>
          <a:ext cx="2660914" cy="2228518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而對山林產生強烈而衝動的感謝</a:t>
          </a:r>
          <a:endParaRPr lang="zh-TW" altLang="en-US" sz="2800" b="1" kern="1200" dirty="0">
            <a:solidFill>
              <a:srgbClr val="FF0000"/>
            </a:solidFill>
          </a:endParaRPr>
        </a:p>
      </dsp:txBody>
      <dsp:txXfrm rot="-5400000">
        <a:off x="2938053" y="1195017"/>
        <a:ext cx="2119711" cy="2443300"/>
      </dsp:txXfrm>
    </dsp:sp>
    <dsp:sp modelId="{79B369B3-48C6-4A21-B97A-B659FB8311C3}">
      <dsp:nvSpPr>
        <dsp:cNvPr id="0" name=""/>
        <dsp:cNvSpPr/>
      </dsp:nvSpPr>
      <dsp:spPr>
        <a:xfrm>
          <a:off x="2041593" y="-43504"/>
          <a:ext cx="1863232" cy="186314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17770-0BB7-48EF-B77A-CA7A2CB9DFB7}">
      <dsp:nvSpPr>
        <dsp:cNvPr id="0" name=""/>
        <dsp:cNvSpPr/>
      </dsp:nvSpPr>
      <dsp:spPr>
        <a:xfrm rot="10800000">
          <a:off x="2048077" y="2673361"/>
          <a:ext cx="1863232" cy="186314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0EE1D-1AFC-4B1F-BB80-6280354AAB1F}">
      <dsp:nvSpPr>
        <dsp:cNvPr id="0" name=""/>
        <dsp:cNvSpPr/>
      </dsp:nvSpPr>
      <dsp:spPr>
        <a:xfrm rot="16200000">
          <a:off x="826628" y="901565"/>
          <a:ext cx="2304632" cy="208569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90500" rIns="171450" bIns="1905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3000" kern="1200" dirty="0" smtClean="0"/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觀賞美麗</a:t>
          </a:r>
          <a:endParaRPr lang="en-US" altLang="zh-TW" sz="2800" b="1" kern="1200" dirty="0" smtClean="0">
            <a:solidFill>
              <a:srgbClr val="FF0000"/>
            </a:solidFill>
          </a:endParaRP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的朱鸝</a:t>
          </a:r>
          <a:endParaRPr lang="zh-TW" altLang="en-US" sz="2800" b="1" kern="1200" dirty="0">
            <a:solidFill>
              <a:srgbClr val="FF0000"/>
            </a:solidFill>
          </a:endParaRPr>
        </a:p>
      </dsp:txBody>
      <dsp:txXfrm rot="5400000">
        <a:off x="1037932" y="893927"/>
        <a:ext cx="1983857" cy="2100966"/>
      </dsp:txXfrm>
    </dsp:sp>
    <dsp:sp modelId="{A6ED280E-CF6A-4BF9-963C-E23FD083E55E}">
      <dsp:nvSpPr>
        <dsp:cNvPr id="0" name=""/>
        <dsp:cNvSpPr/>
      </dsp:nvSpPr>
      <dsp:spPr>
        <a:xfrm rot="5400000">
          <a:off x="2826275" y="1206165"/>
          <a:ext cx="2499872" cy="152768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0000"/>
              </a:solidFill>
            </a:rPr>
            <a:t>祈願全台灣的人都看到牠們</a:t>
          </a:r>
          <a:endParaRPr lang="zh-TW" altLang="en-US" sz="2800" b="1" kern="1200" dirty="0">
            <a:solidFill>
              <a:srgbClr val="FF0000"/>
            </a:solidFill>
          </a:endParaRPr>
        </a:p>
      </dsp:txBody>
      <dsp:txXfrm rot="-5400000">
        <a:off x="3312368" y="794662"/>
        <a:ext cx="1453098" cy="2350694"/>
      </dsp:txXfrm>
    </dsp:sp>
    <dsp:sp modelId="{32999087-1E22-44CD-92CD-9FFEF475E579}">
      <dsp:nvSpPr>
        <dsp:cNvPr id="0" name=""/>
        <dsp:cNvSpPr/>
      </dsp:nvSpPr>
      <dsp:spPr>
        <a:xfrm>
          <a:off x="2262312" y="0"/>
          <a:ext cx="1597056" cy="159697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281F0-ED4D-4785-A3EA-6F7D02488AE7}">
      <dsp:nvSpPr>
        <dsp:cNvPr id="0" name=""/>
        <dsp:cNvSpPr/>
      </dsp:nvSpPr>
      <dsp:spPr>
        <a:xfrm rot="10800000">
          <a:off x="2262312" y="2291452"/>
          <a:ext cx="1597056" cy="159697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945E8-5BC1-4F97-9D7E-AE60C5D4177D}">
      <dsp:nvSpPr>
        <dsp:cNvPr id="0" name=""/>
        <dsp:cNvSpPr/>
      </dsp:nvSpPr>
      <dsp:spPr>
        <a:xfrm>
          <a:off x="755575" y="3095832"/>
          <a:ext cx="3417811" cy="196627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</a:rPr>
            <a:t>省思應多添加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1256102" y="3383787"/>
        <a:ext cx="2416757" cy="1390368"/>
      </dsp:txXfrm>
    </dsp:sp>
    <dsp:sp modelId="{927737E8-FB63-4A1F-AC23-DEE881912634}">
      <dsp:nvSpPr>
        <dsp:cNvPr id="0" name=""/>
        <dsp:cNvSpPr/>
      </dsp:nvSpPr>
      <dsp:spPr>
        <a:xfrm>
          <a:off x="2195736" y="2376264"/>
          <a:ext cx="666694" cy="666694"/>
        </a:xfrm>
        <a:prstGeom prst="mathPlus">
          <a:avLst/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>
        <a:off x="2284106" y="2631208"/>
        <a:ext cx="489954" cy="156806"/>
      </dsp:txXfrm>
    </dsp:sp>
    <dsp:sp modelId="{E16F8D0A-FACE-4D2E-9426-7B04B414BFA6}">
      <dsp:nvSpPr>
        <dsp:cNvPr id="0" name=""/>
        <dsp:cNvSpPr/>
      </dsp:nvSpPr>
      <dsp:spPr>
        <a:xfrm>
          <a:off x="5169095" y="2725218"/>
          <a:ext cx="3435352" cy="236269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</a:rPr>
            <a:t>厚實溫暖而有生活想法的文字敘述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5672191" y="3071227"/>
        <a:ext cx="2429160" cy="1670679"/>
      </dsp:txXfrm>
    </dsp:sp>
    <dsp:sp modelId="{B39BD481-97EF-4131-85C2-CCC7BA5E79AE}">
      <dsp:nvSpPr>
        <dsp:cNvPr id="0" name=""/>
        <dsp:cNvSpPr/>
      </dsp:nvSpPr>
      <dsp:spPr>
        <a:xfrm rot="44487">
          <a:off x="4323434" y="3750794"/>
          <a:ext cx="818185" cy="4276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280340"/>
                <a:satOff val="-6007"/>
                <a:lumOff val="30812"/>
                <a:alphaOff val="0"/>
                <a:shade val="51000"/>
                <a:satMod val="130000"/>
              </a:schemeClr>
            </a:gs>
            <a:gs pos="80000">
              <a:schemeClr val="accent3">
                <a:shade val="90000"/>
                <a:hueOff val="280340"/>
                <a:satOff val="-6007"/>
                <a:lumOff val="30812"/>
                <a:alphaOff val="0"/>
                <a:shade val="93000"/>
                <a:satMod val="130000"/>
              </a:schemeClr>
            </a:gs>
            <a:gs pos="100000">
              <a:schemeClr val="accent3">
                <a:shade val="90000"/>
                <a:hueOff val="280340"/>
                <a:satOff val="-6007"/>
                <a:lumOff val="308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4323439" y="3835485"/>
        <a:ext cx="689904" cy="256562"/>
      </dsp:txXfrm>
    </dsp:sp>
    <dsp:sp modelId="{C9DEBC2A-756A-4582-8EDC-BA1B1C8C7135}">
      <dsp:nvSpPr>
        <dsp:cNvPr id="0" name=""/>
        <dsp:cNvSpPr/>
      </dsp:nvSpPr>
      <dsp:spPr>
        <a:xfrm>
          <a:off x="1037264" y="0"/>
          <a:ext cx="3001644" cy="2298948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chemeClr val="tx1"/>
              </a:solidFill>
            </a:rPr>
            <a:t>翻檢滿是生態數據的筆記</a:t>
          </a:r>
          <a:endParaRPr lang="zh-TW" altLang="en-US" sz="3200" b="1" kern="1200" dirty="0">
            <a:solidFill>
              <a:schemeClr val="tx1"/>
            </a:solidFill>
          </a:endParaRPr>
        </a:p>
      </dsp:txBody>
      <dsp:txXfrm>
        <a:off x="1476845" y="336673"/>
        <a:ext cx="2122482" cy="1625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B23C1-B68A-4FE1-95CB-8D65E9429D0A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2CBC-5E12-49EB-A8A9-45E340B99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1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02CBC-5E12-49EB-A8A9-45E340B9984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983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39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15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797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197225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9151A-1B93-41E0-A382-0C59D5ECB12A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098E-219F-4D7B-AA46-4C29A2C9B2D0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7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025" y="6400800"/>
            <a:ext cx="32004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688F-1ABF-4E3E-836A-B7BBBB765211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825" y="6400800"/>
            <a:ext cx="3733800" cy="2841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65C5-CD78-4573-B071-E208E1DDEA4E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695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5800" y="3143250"/>
            <a:ext cx="7772400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9DD2-BF18-485D-B145-0F33AF96F314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D5A8C-E67E-47B6-A0EF-49AA72D39604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1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07A6-DC5C-4170-8DF6-31D538862D5E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5EDA-7082-4482-8223-82C38983D55D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2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964E-8FB9-4954-9110-EE5E38B4174C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66CF5-DCA2-46DF-B0E5-EB56BC3BBD0E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29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B630-CD49-4B51-BEF4-CBEB964B6449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02B1-0760-47A0-B933-93591EDF8D76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7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023E7-D62C-4267-BAF7-B85E77315C92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0FD53-D3FA-49F0-88B4-8626D882D22A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52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786063" y="1054100"/>
            <a:ext cx="5903912" cy="17463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2D30-ADA5-4E97-A3F6-E16387BB3FD9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13B5-A0C4-4871-91CA-80FB694F7893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234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DB59-4E8F-4C29-9588-ACD33B53EBBF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0B463-2965-4CB7-8560-998C9C24613C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95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1411288"/>
            <a:ext cx="8229600" cy="17462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FCB44-4F3B-4C23-BFAE-717472B74556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B0CD-2934-4F9A-B5F1-5B2B76916095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98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C311E-4E63-4132-881C-3F756AD13BEB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7207E-7370-4619-877F-F27FEE0B1080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25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7EEDC-2BFB-4DFB-A4D0-E403A64DCE6C}" type="slidenum">
              <a:rPr lang="en-US" altLang="zh-TW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2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F4315-9388-418D-9D36-65A240494BB0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766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090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48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01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84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79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F6FF-DC66-4AAB-8753-12D28501A83D}" type="datetimeFigureOut">
              <a:rPr lang="zh-TW" altLang="en-US" smtClean="0"/>
              <a:t>2017/2/23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FD113-A0AF-45CF-A204-8AD613806C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9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613"/>
            <a:ext cx="9144000" cy="17938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4163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41C11B-9CE8-4379-AC51-140B4F702E9D}" type="datetimeFigureOut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2017/2/23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4163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4163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CD8E222-A9AB-49FC-8471-82172AAD6DFE}" type="slidenum">
              <a:rPr lang="zh-TW" altLang="en-US">
                <a:solidFill>
                  <a:srgbClr val="04617B">
                    <a:lumMod val="75000"/>
                    <a:lumOff val="25000"/>
                  </a:srgb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4617B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795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1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ß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Þ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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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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8A%89%E5%85%8B%E8%A5%84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kc.kshs.kh.edu.tw/library/wenlian/tai-40.swf" TargetMode="External"/><Relationship Id="rId4" Type="http://schemas.openxmlformats.org/officeDocument/2006/relationships/hyperlink" Target="https://zh.wikipedia.org/wiki/%E6%89%87%E5%B9%B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47849" y="1412776"/>
            <a:ext cx="8229600" cy="2520280"/>
          </a:xfr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教育部</a:t>
            </a:r>
            <a: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全校型中文閱讀書寫課程革新推動</a:t>
            </a:r>
            <a:r>
              <a:rPr lang="zh-TW" altLang="en-US" sz="40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</a:t>
            </a:r>
            <a: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9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悠遊文</a:t>
            </a:r>
            <a:r>
              <a:rPr lang="zh-TW" altLang="en-US" sz="49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海</a:t>
            </a:r>
            <a:r>
              <a:rPr lang="zh-TW" altLang="en-US" sz="3600" b="1" dirty="0" smtClean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･</a:t>
            </a:r>
            <a:r>
              <a:rPr lang="zh-TW" altLang="en-US" sz="49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筆耕心田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zh-TW" altLang="en-US" b="1" dirty="0">
                <a:solidFill>
                  <a:schemeClr val="bg2">
                    <a:lumMod val="25000"/>
                  </a:schemeClr>
                </a:solidFill>
              </a:rPr>
            </a:b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06896" y="3861048"/>
            <a:ext cx="8229600" cy="2337123"/>
          </a:xfrm>
        </p:spPr>
        <p:txBody>
          <a:bodyPr>
            <a:normAutofit lnSpcReduction="10000"/>
          </a:bodyPr>
          <a:lstStyle/>
          <a:p>
            <a:pPr marR="45720" lvl="0" algn="ctr">
              <a:buClr>
                <a:srgbClr val="9BBB59"/>
              </a:buClr>
              <a:buSzPct val="95000"/>
              <a:defRPr/>
            </a:pPr>
            <a:endParaRPr lang="en-US" altLang="zh-TW" sz="2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45720" lvl="0" indent="0" algn="ctr">
              <a:buClr>
                <a:srgbClr val="9BBB59"/>
              </a:buClr>
              <a:buSzPct val="95000"/>
              <a:buNone/>
              <a:defRPr/>
            </a:pP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中文閱讀與表達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」授課教師</a:t>
            </a:r>
            <a:endParaRPr lang="en-US" altLang="zh-TW" sz="2800" b="1" dirty="0">
              <a:solidFill>
                <a:srgbClr val="9900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45720" lvl="0" indent="0" algn="ctr">
              <a:buClr>
                <a:srgbClr val="9BBB59"/>
              </a:buClr>
              <a:buSzPct val="95000"/>
              <a:buNone/>
              <a:defRPr/>
            </a:pPr>
            <a:endParaRPr lang="en-US" altLang="zh-TW" sz="2800" b="1" dirty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45720" lvl="0" indent="0" algn="ctr">
              <a:buClr>
                <a:srgbClr val="9BBB59"/>
              </a:buClr>
              <a:buSzPct val="95000"/>
              <a:buNone/>
              <a:defRPr/>
            </a:pPr>
            <a:r>
              <a:rPr lang="zh-TW" altLang="en-US" sz="2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王淳美</a:t>
            </a:r>
            <a:r>
              <a:rPr lang="zh-TW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2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駱育萱</a:t>
            </a:r>
            <a:r>
              <a:rPr lang="zh-TW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2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陳憶蘇</a:t>
            </a:r>
            <a:endParaRPr lang="en-US" altLang="zh-TW" sz="23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45720" lvl="0" indent="0" algn="ctr">
              <a:buClr>
                <a:srgbClr val="9BBB59"/>
              </a:buClr>
              <a:buSzPct val="95000"/>
              <a:buNone/>
              <a:defRPr/>
            </a:pPr>
            <a:r>
              <a:rPr lang="zh-TW" altLang="en-US" sz="2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熊仙如</a:t>
            </a:r>
            <a:r>
              <a:rPr lang="zh-TW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2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蔡蕙如</a:t>
            </a:r>
            <a:r>
              <a:rPr lang="zh-TW" altLang="zh-TW" sz="2300" dirty="0">
                <a:latin typeface="標楷體" panose="03000509000000000000" pitchFamily="65" charset="-120"/>
                <a:ea typeface="標楷體" panose="03000509000000000000" pitchFamily="65" charset="-120"/>
              </a:rPr>
              <a:t>、 </a:t>
            </a:r>
            <a:r>
              <a:rPr lang="zh-TW" altLang="en-US" sz="23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羅夏美</a:t>
            </a:r>
            <a:endParaRPr lang="en-US" altLang="zh-TW" sz="23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6387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72816"/>
            <a:ext cx="8517632" cy="4669979"/>
          </a:xfr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	</a:t>
            </a:r>
            <a:r>
              <a:rPr lang="zh-TW" altLang="en-US" b="1" dirty="0" smtClean="0">
                <a:latin typeface="+mn-ea"/>
              </a:rPr>
              <a:t>荖</a:t>
            </a:r>
            <a:r>
              <a:rPr lang="zh-TW" altLang="en-US" b="1" dirty="0">
                <a:latin typeface="+mn-ea"/>
              </a:rPr>
              <a:t>濃溪沿岸是</a:t>
            </a:r>
            <a:r>
              <a:rPr lang="zh-TW" altLang="en-US" b="1" dirty="0" smtClean="0">
                <a:latin typeface="+mn-ea"/>
              </a:rPr>
              <a:t>典型的河谷地</a:t>
            </a:r>
            <a:r>
              <a:rPr lang="zh-TW" altLang="en-US" b="1" dirty="0">
                <a:latin typeface="+mn-ea"/>
              </a:rPr>
              <a:t>形，如</a:t>
            </a:r>
            <a:r>
              <a:rPr lang="zh-TW" altLang="en-US" b="1" dirty="0" smtClean="0">
                <a:latin typeface="+mn-ea"/>
              </a:rPr>
              <a:t>蝕谷 、肩</a:t>
            </a:r>
            <a:r>
              <a:rPr lang="zh-TW" altLang="en-US" b="1" dirty="0">
                <a:latin typeface="+mn-ea"/>
              </a:rPr>
              <a:t>狀稜 </a:t>
            </a:r>
            <a:r>
              <a:rPr lang="zh-TW" altLang="en-US" b="1" dirty="0" smtClean="0">
                <a:latin typeface="+mn-ea"/>
              </a:rPr>
              <a:t>、沖積扇等</a:t>
            </a:r>
            <a:r>
              <a:rPr lang="zh-TW" altLang="en-US" b="1" dirty="0">
                <a:latin typeface="+mn-ea"/>
              </a:rPr>
              <a:t>；</a:t>
            </a:r>
            <a:r>
              <a:rPr lang="zh-TW" altLang="en-US" b="1" dirty="0" smtClean="0">
                <a:latin typeface="+mn-ea"/>
              </a:rPr>
              <a:t>頗具</a:t>
            </a:r>
            <a:r>
              <a:rPr lang="zh-TW" altLang="en-US" b="1" dirty="0">
                <a:latin typeface="+mn-ea"/>
              </a:rPr>
              <a:t>獨特的</a:t>
            </a:r>
            <a:r>
              <a:rPr lang="zh-TW" altLang="en-US" b="1" dirty="0" smtClean="0">
                <a:latin typeface="+mn-ea"/>
              </a:rPr>
              <a:t>地質景觀</a:t>
            </a:r>
            <a:r>
              <a:rPr lang="zh-TW" altLang="en-US" b="1" dirty="0">
                <a:latin typeface="+mn-ea"/>
              </a:rPr>
              <a:t>，如</a:t>
            </a:r>
            <a:r>
              <a:rPr lang="zh-TW" altLang="en-US" b="1" dirty="0" smtClean="0">
                <a:latin typeface="+mn-ea"/>
              </a:rPr>
              <a:t>六龜鄉</a:t>
            </a:r>
            <a:r>
              <a:rPr lang="zh-TW" altLang="en-US" b="1" dirty="0">
                <a:latin typeface="+mn-ea"/>
              </a:rPr>
              <a:t>的獨立山頭</a:t>
            </a:r>
            <a:r>
              <a:rPr lang="zh-TW" altLang="en-US" b="1" dirty="0" smtClean="0">
                <a:latin typeface="+mn-ea"/>
              </a:rPr>
              <a:t>、峽谷、曲流等</a:t>
            </a:r>
            <a:r>
              <a:rPr lang="zh-TW" altLang="en-US" b="1" dirty="0">
                <a:latin typeface="+mn-ea"/>
              </a:rPr>
              <a:t>；屬中、低</a:t>
            </a:r>
            <a:r>
              <a:rPr lang="zh-TW" altLang="en-US" b="1" dirty="0" smtClean="0">
                <a:latin typeface="+mn-ea"/>
              </a:rPr>
              <a:t>海拔的氣候</a:t>
            </a:r>
            <a:r>
              <a:rPr lang="zh-TW" altLang="en-US" b="1" dirty="0">
                <a:latin typeface="+mn-ea"/>
              </a:rPr>
              <a:t>，林相與鳥訊</a:t>
            </a:r>
            <a:r>
              <a:rPr lang="zh-TW" altLang="en-US" b="1" dirty="0" smtClean="0">
                <a:latin typeface="+mn-ea"/>
              </a:rPr>
              <a:t>豐富；</a:t>
            </a:r>
            <a:r>
              <a:rPr lang="zh-TW" altLang="en-US" b="1" dirty="0">
                <a:latin typeface="+mn-ea"/>
              </a:rPr>
              <a:t>水質澄澈的荖濃溪，</a:t>
            </a:r>
            <a:r>
              <a:rPr lang="zh-TW" altLang="en-US" b="1" dirty="0" smtClean="0">
                <a:latin typeface="+mn-ea"/>
              </a:rPr>
              <a:t>自成河川</a:t>
            </a:r>
            <a:r>
              <a:rPr lang="zh-TW" altLang="en-US" b="1" dirty="0">
                <a:latin typeface="+mn-ea"/>
              </a:rPr>
              <a:t>生態體系，孕育著</a:t>
            </a:r>
            <a:r>
              <a:rPr lang="zh-TW" altLang="en-US" b="1" dirty="0" smtClean="0">
                <a:latin typeface="+mn-ea"/>
              </a:rPr>
              <a:t>保育類</a:t>
            </a:r>
            <a:r>
              <a:rPr lang="zh-TW" altLang="en-US" b="1" dirty="0">
                <a:latin typeface="+mn-ea"/>
              </a:rPr>
              <a:t>的高身鯛魚。</a:t>
            </a:r>
            <a:endParaRPr lang="en-US" altLang="zh-TW" b="1" dirty="0" smtClean="0">
              <a:latin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荖農溪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05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979477" y="404664"/>
            <a:ext cx="7517817" cy="8549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扇平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08520" y="1785938"/>
            <a:ext cx="6037833" cy="46863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zh-TW" altLang="en-US" b="1" dirty="0" smtClean="0">
                <a:latin typeface="+mn-ea"/>
              </a:rPr>
              <a:t> </a:t>
            </a:r>
            <a:r>
              <a:rPr lang="en-US" altLang="zh-TW" b="1" dirty="0" smtClean="0">
                <a:latin typeface="+mn-ea"/>
              </a:rPr>
              <a:t>	</a:t>
            </a:r>
            <a:r>
              <a:rPr lang="zh-TW" altLang="en-US" b="1" dirty="0" smtClean="0">
                <a:latin typeface="+mn-ea"/>
              </a:rPr>
              <a:t>海拔</a:t>
            </a:r>
            <a:r>
              <a:rPr lang="en-US" altLang="zh-TW" b="1" dirty="0" smtClean="0">
                <a:latin typeface="+mn-ea"/>
                <a:cs typeface="Times New Roman" panose="02020603050405020304" pitchFamily="18" charset="0"/>
              </a:rPr>
              <a:t>750</a:t>
            </a:r>
            <a:r>
              <a:rPr lang="zh-TW" altLang="en-US" b="1" dirty="0" smtClean="0">
                <a:latin typeface="+mn-ea"/>
              </a:rPr>
              <a:t>公尺的扇平是自然教育中心，</a:t>
            </a:r>
            <a:r>
              <a:rPr lang="zh-TW" altLang="en-US" b="1" dirty="0" smtClean="0">
                <a:solidFill>
                  <a:srgbClr val="FF0000"/>
                </a:solidFill>
                <a:latin typeface="+mn-ea"/>
              </a:rPr>
              <a:t>森林生態系</a:t>
            </a:r>
            <a:r>
              <a:rPr lang="zh-TW" altLang="en-US" b="1" dirty="0" smtClean="0">
                <a:latin typeface="+mn-ea"/>
              </a:rPr>
              <a:t>相當完整，孕育著豐富的生物資源，清澈的扇平溪貫穿其間，滋潤境內的珍奇異木，成為觀察大自然的最佳場所，森林帶以樟科及殼斗科植物為主。</a:t>
            </a:r>
            <a:endParaRPr lang="zh-TW" altLang="en-US" dirty="0">
              <a:latin typeface="+mn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6" name="矩形 5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5321"/>
            <a:ext cx="361369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5252" y="476672"/>
            <a:ext cx="7509520" cy="926976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荖濃溪畔的六龜</a:t>
            </a:r>
            <a:r>
              <a:rPr lang="en-US" altLang="zh-TW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310591"/>
              </p:ext>
            </p:extLst>
          </p:nvPr>
        </p:nvGraphicFramePr>
        <p:xfrm>
          <a:off x="539552" y="22048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187624" y="1593929"/>
            <a:ext cx="6984776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一</a:t>
            </a:r>
            <a:r>
              <a:rPr lang="en-US" altLang="zh-TW" sz="3200" b="1" dirty="0" smtClean="0"/>
              <a:t>.</a:t>
            </a:r>
            <a:r>
              <a:rPr lang="zh-TW" altLang="en-US" sz="3200" b="1" dirty="0" smtClean="0"/>
              <a:t>六龜的自然生態紀錄</a:t>
            </a:r>
            <a:endParaRPr lang="zh-TW" altLang="en-US" sz="32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6" name="矩形 5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18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+mn-ea"/>
                <a:ea typeface="+mn-ea"/>
              </a:rPr>
              <a:t>六龜</a:t>
            </a:r>
            <a:r>
              <a:rPr lang="zh-TW" altLang="en-US" sz="3200" b="1" dirty="0">
                <a:latin typeface="+mn-ea"/>
                <a:ea typeface="+mn-ea"/>
              </a:rPr>
              <a:t>曾被譽為台灣的</a:t>
            </a:r>
            <a:r>
              <a:rPr lang="zh-TW" altLang="en-US" sz="3200" b="1" dirty="0" smtClean="0">
                <a:latin typeface="+mn-ea"/>
                <a:ea typeface="+mn-ea"/>
              </a:rPr>
              <a:t>桂林</a:t>
            </a:r>
            <a:r>
              <a:rPr lang="zh-TW" altLang="en-US" sz="3200" b="1" dirty="0">
                <a:latin typeface="+mn-ea"/>
                <a:ea typeface="+mn-ea"/>
              </a:rPr>
              <a:t/>
            </a:r>
            <a:br>
              <a:rPr lang="zh-TW" altLang="en-US" sz="3200" b="1" dirty="0">
                <a:latin typeface="+mn-ea"/>
                <a:ea typeface="+mn-ea"/>
              </a:rPr>
            </a:b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六龜：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「陰雨的六龜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904656" cy="371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b="1" dirty="0">
                <a:latin typeface="+mn-ea"/>
                <a:ea typeface="+mn-ea"/>
              </a:rPr>
              <a:t>一百年前，英國攝影家扛著笨重的攝影器材，抵達荖濃溪西岸，仰望十八羅漢山</a:t>
            </a:r>
            <a:r>
              <a:rPr lang="en-US" altLang="zh-TW" sz="3200" b="1" dirty="0" smtClean="0">
                <a:latin typeface="+mn-ea"/>
                <a:ea typeface="+mn-ea"/>
              </a:rPr>
              <a:t>……</a:t>
            </a:r>
            <a:r>
              <a:rPr lang="en-US" altLang="zh-TW" sz="3200" b="1" dirty="0">
                <a:latin typeface="+mn-ea"/>
                <a:ea typeface="+mn-ea"/>
              </a:rPr>
              <a:t/>
            </a:r>
            <a:br>
              <a:rPr lang="en-US" altLang="zh-TW" sz="3200" b="1" dirty="0">
                <a:latin typeface="+mn-ea"/>
                <a:ea typeface="+mn-ea"/>
              </a:rPr>
            </a:br>
            <a:endParaRPr lang="zh-TW" altLang="en-US" sz="32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32731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十八羅漢山：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 descr="圖片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34" y="2118960"/>
            <a:ext cx="4903746" cy="432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6431840" y="6444875"/>
            <a:ext cx="2592287" cy="413125"/>
            <a:chOff x="5755436" y="6400250"/>
            <a:chExt cx="3294147" cy="413125"/>
          </a:xfrm>
        </p:grpSpPr>
        <p:sp>
          <p:nvSpPr>
            <p:cNvPr id="8" name="矩形 7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9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向右箭號 4"/>
          <p:cNvSpPr/>
          <p:nvPr/>
        </p:nvSpPr>
        <p:spPr>
          <a:xfrm>
            <a:off x="3094066" y="494116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4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9" cy="5809828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+mn-ea"/>
              </a:rPr>
              <a:t>二百</a:t>
            </a:r>
            <a:r>
              <a:rPr lang="zh-TW" altLang="en-US" b="1" dirty="0">
                <a:latin typeface="+mn-ea"/>
              </a:rPr>
              <a:t>公尺高的連續險岸聳然壁立 </a:t>
            </a:r>
            <a:r>
              <a:rPr lang="zh-TW" altLang="en-US" b="1" dirty="0" smtClean="0">
                <a:latin typeface="+mn-ea"/>
              </a:rPr>
              <a:t>，俯瞰著</a:t>
            </a:r>
            <a:r>
              <a:rPr lang="zh-TW" altLang="en-US" b="1" dirty="0">
                <a:latin typeface="+mn-ea"/>
              </a:rPr>
              <a:t>乾河床，成為 筆墨難以形容的迷人風景</a:t>
            </a:r>
            <a:r>
              <a:rPr lang="zh-TW" altLang="en-US" b="1" dirty="0" smtClean="0">
                <a:latin typeface="+mn-ea"/>
              </a:rPr>
              <a:t>。</a:t>
            </a:r>
            <a:endParaRPr lang="en-US" altLang="zh-TW" b="1" dirty="0" smtClean="0">
              <a:latin typeface="+mn-ea"/>
            </a:endParaRPr>
          </a:p>
          <a:p>
            <a:endParaRPr lang="zh-TW" altLang="en-US" i="1" dirty="0" smtClean="0">
              <a:latin typeface="+mn-ea"/>
            </a:endParaRPr>
          </a:p>
          <a:p>
            <a:endParaRPr lang="zh-TW" altLang="en-US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5" name="矩形 4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37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8835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標題 5"/>
          <p:cNvSpPr txBox="1">
            <a:spLocks noGrp="1"/>
          </p:cNvSpPr>
          <p:nvPr>
            <p:ph type="title"/>
          </p:nvPr>
        </p:nvSpPr>
        <p:spPr>
          <a:xfrm>
            <a:off x="395536" y="908720"/>
            <a:ext cx="8229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/>
              <a:t>二</a:t>
            </a:r>
            <a:r>
              <a:rPr lang="en-US" altLang="zh-TW" sz="3200" b="1" dirty="0" smtClean="0"/>
              <a:t>.</a:t>
            </a:r>
            <a:r>
              <a:rPr lang="zh-TW" altLang="en-US" sz="3200" b="1" dirty="0" smtClean="0"/>
              <a:t>爬疏六龜的歷史與人文</a:t>
            </a:r>
            <a:endParaRPr lang="zh-TW" altLang="en-US" sz="32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05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468114" y="357188"/>
            <a:ext cx="8229600" cy="60007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牡丹社事件爆發後，沈葆禎下令開鑿八通關中路，六龜的地位陡然下降，一路滑跌至今</a:t>
            </a:r>
            <a:endParaRPr lang="en-US" altLang="zh-TW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</a:p>
          <a:p>
            <a:pPr marL="0" indent="0">
              <a:buNone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沈葆禎下令開鑿八通關中路：</a:t>
            </a:r>
          </a:p>
          <a:p>
            <a:pPr>
              <a:buFont typeface="Wingdings 2" pitchFamily="18" charset="2"/>
              <a:buNone/>
            </a:pPr>
            <a:endParaRPr lang="zh-TW" altLang="en-US" dirty="0" smtClean="0"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14071"/>
            <a:ext cx="3770655" cy="3312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14071"/>
            <a:ext cx="3779912" cy="331236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6" name="矩形 5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01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4872" y="1590659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sz="3500" b="1" dirty="0" smtClean="0">
                <a:latin typeface="+mn-ea"/>
              </a:rPr>
              <a:t>      早期</a:t>
            </a:r>
            <a:r>
              <a:rPr lang="zh-TW" altLang="en-US" sz="3500" b="1" dirty="0">
                <a:latin typeface="+mn-ea"/>
              </a:rPr>
              <a:t>自然誌，前來六龜的博物學者中，拉圖許、霍斯特都是滿清末年的人物。日據</a:t>
            </a:r>
            <a:r>
              <a:rPr lang="zh-TW" altLang="en-US" sz="3500" b="1" dirty="0" smtClean="0">
                <a:latin typeface="+mn-ea"/>
              </a:rPr>
              <a:t>時期，</a:t>
            </a:r>
            <a:endParaRPr lang="en-US" altLang="zh-TW" sz="3500" b="1" dirty="0" smtClean="0">
              <a:latin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zh-TW" altLang="en-US" sz="3500" b="1" dirty="0" smtClean="0">
                <a:latin typeface="+mn-ea"/>
              </a:rPr>
              <a:t>六龜</a:t>
            </a:r>
            <a:r>
              <a:rPr lang="zh-TW" altLang="en-US" sz="3500" b="1" dirty="0">
                <a:latin typeface="+mn-ea"/>
              </a:rPr>
              <a:t>成了京都帝國大學附設台灣演習林事務所。</a:t>
            </a:r>
            <a:endParaRPr lang="en-US" altLang="zh-TW" sz="3500" b="1" dirty="0">
              <a:latin typeface="+mn-ea"/>
            </a:endParaRPr>
          </a:p>
          <a:p>
            <a:pPr marL="0" indent="0">
              <a:buNone/>
            </a:pPr>
            <a:endParaRPr lang="en-US" altLang="zh-TW" sz="35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拉圖許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氏</a:t>
            </a:r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赤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蛙：</a:t>
            </a:r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           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              </a:t>
            </a:r>
            <a:endParaRPr lang="zh-TW" altLang="en-US" dirty="0"/>
          </a:p>
        </p:txBody>
      </p:sp>
      <p:sp>
        <p:nvSpPr>
          <p:cNvPr id="4" name="標題 5"/>
          <p:cNvSpPr txBox="1">
            <a:spLocks/>
          </p:cNvSpPr>
          <p:nvPr/>
        </p:nvSpPr>
        <p:spPr>
          <a:xfrm>
            <a:off x="395536" y="539968"/>
            <a:ext cx="8409087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側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寫與六龜自然誌相關的人物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AutoShape 4" descr="「拉圖許氏樹蛙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6" descr="「拉圖許氏樹蛙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24" y="3573015"/>
            <a:ext cx="3298185" cy="315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內容版面配置區 2"/>
          <p:cNvSpPr>
            <a:spLocks noGrp="1"/>
          </p:cNvSpPr>
          <p:nvPr>
            <p:ph idx="1"/>
          </p:nvPr>
        </p:nvSpPr>
        <p:spPr>
          <a:xfrm>
            <a:off x="529208" y="332656"/>
            <a:ext cx="8229600" cy="6000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+mn-ea"/>
              </a:rPr>
              <a:t>這幾年日本昆蟲學界仍有人悄悄來台，直抵六龜，默默從事這樁採集工作；台灣目前最好的蝶類圖鑑，還是由</a:t>
            </a:r>
            <a:r>
              <a:rPr lang="zh-TW" altLang="en-US" b="1" dirty="0">
                <a:latin typeface="+mn-ea"/>
              </a:rPr>
              <a:t>八０年代的</a:t>
            </a:r>
            <a:r>
              <a:rPr lang="zh-TW" altLang="en-US" b="1" dirty="0" smtClean="0">
                <a:latin typeface="+mn-ea"/>
              </a:rPr>
              <a:t>日本學者編纂而成。</a:t>
            </a:r>
            <a:endParaRPr lang="en-US" altLang="zh-TW" b="1" dirty="0" smtClean="0">
              <a:latin typeface="+mn-ea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n-ea"/>
              </a:rPr>
              <a:t>六龜也是現時國內自然學者從事中海拔動植物調查的聖地。</a:t>
            </a:r>
          </a:p>
          <a:p>
            <a:pPr>
              <a:spcBef>
                <a:spcPct val="50000"/>
              </a:spcBef>
              <a:buNone/>
            </a:pPr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endParaRPr lang="en-US" altLang="zh-TW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李玲玲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獼猴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endParaRPr lang="zh-TW" altLang="en-US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徐仁修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哺乳動物研究</a:t>
            </a:r>
          </a:p>
          <a:p>
            <a:pPr>
              <a:spcBef>
                <a:spcPct val="50000"/>
              </a:spcBef>
              <a:buFont typeface="Wingdings 2" pitchFamily="18" charset="2"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劉燕明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―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十六厘米自然誌記錄片</a:t>
            </a:r>
          </a:p>
          <a:p>
            <a:endParaRPr lang="en-US" altLang="zh-TW" sz="2800" b="1" i="1" dirty="0" smtClean="0">
              <a:latin typeface="+mn-ea"/>
            </a:endParaRPr>
          </a:p>
          <a:p>
            <a:endParaRPr lang="zh-TW" altLang="en-US" i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95" y="2996952"/>
            <a:ext cx="3917417" cy="2622404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5" name="矩形 4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21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4869160"/>
            <a:ext cx="6400800" cy="1248544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簡報製作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幼保三乙鄭宜恩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指導老師</a:t>
            </a:r>
            <a:r>
              <a:rPr lang="en-US" altLang="zh-TW" dirty="0" smtClean="0">
                <a:solidFill>
                  <a:schemeClr val="tx1"/>
                </a:solidFill>
                <a:latin typeface="+mj-ea"/>
                <a:ea typeface="+mj-ea"/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  <a:latin typeface="+mj-ea"/>
                <a:ea typeface="+mj-ea"/>
              </a:rPr>
              <a:t>羅夏美副教授</a:t>
            </a:r>
            <a:endParaRPr lang="en-US" altLang="zh-TW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l"/>
            <a:endParaRPr lang="zh-TW" alt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228185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1403648" y="1988840"/>
            <a:ext cx="6898731" cy="12618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荖濃</a:t>
            </a:r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溪畔的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六龜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劉克襄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483768" y="371703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選自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劉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克襄精選集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》2003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1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5"/>
          <p:cNvSpPr txBox="1"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六龜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自然旅行的人文省思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360134243"/>
              </p:ext>
            </p:extLst>
          </p:nvPr>
        </p:nvGraphicFramePr>
        <p:xfrm>
          <a:off x="12601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923928" cy="475252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9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41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487626"/>
              </p:ext>
            </p:extLst>
          </p:nvPr>
        </p:nvGraphicFramePr>
        <p:xfrm>
          <a:off x="-252536" y="1556792"/>
          <a:ext cx="60486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744416" cy="4966796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654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40490"/>
              </p:ext>
            </p:extLst>
          </p:nvPr>
        </p:nvGraphicFramePr>
        <p:xfrm>
          <a:off x="-252536" y="1772816"/>
          <a:ext cx="58429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960440" cy="4608512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93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734953"/>
              </p:ext>
            </p:extLst>
          </p:nvPr>
        </p:nvGraphicFramePr>
        <p:xfrm>
          <a:off x="0" y="1340768"/>
          <a:ext cx="8686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06" y="836712"/>
            <a:ext cx="3672408" cy="2732271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7" name="矩形 6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01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4000" b="1" dirty="0" smtClean="0">
                <a:solidFill>
                  <a:srgbClr val="002060"/>
                </a:solidFill>
              </a:rPr>
              <a:t> 朱</a:t>
            </a:r>
            <a:r>
              <a:rPr lang="zh-TW" altLang="en-US" sz="4000" b="1" dirty="0">
                <a:solidFill>
                  <a:srgbClr val="002060"/>
                </a:solidFill>
              </a:rPr>
              <a:t>鸝正在陽光下整理</a:t>
            </a:r>
            <a:r>
              <a:rPr lang="zh-TW" altLang="en-US" sz="4000" b="1" dirty="0" smtClean="0">
                <a:solidFill>
                  <a:srgbClr val="002060"/>
                </a:solidFill>
              </a:rPr>
              <a:t>羽毛</a:t>
            </a:r>
            <a:endParaRPr lang="en-US" altLang="zh-TW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  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簡潔</a:t>
            </a:r>
            <a:r>
              <a:rPr lang="zh-TW" altLang="en-US" sz="3600" b="1" dirty="0">
                <a:solidFill>
                  <a:srgbClr val="FF0000"/>
                </a:solidFill>
              </a:rPr>
              <a:t>精練的知性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敘述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endParaRPr lang="en-US" altLang="zh-TW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02060"/>
                </a:solidFill>
              </a:rPr>
              <a:t>右</a:t>
            </a:r>
            <a:r>
              <a:rPr lang="zh-TW" altLang="en-US" sz="4000" b="1" dirty="0">
                <a:solidFill>
                  <a:srgbClr val="002060"/>
                </a:solidFill>
              </a:rPr>
              <a:t>肩、左翼、尾羽。攤開，收攏，再逐一攤開，亮著透明的</a:t>
            </a:r>
            <a:r>
              <a:rPr lang="zh-TW" altLang="en-US" sz="4000" b="1" dirty="0" smtClean="0">
                <a:solidFill>
                  <a:srgbClr val="002060"/>
                </a:solidFill>
              </a:rPr>
              <a:t>翡</a:t>
            </a:r>
            <a:r>
              <a:rPr lang="zh-TW" altLang="en-US" sz="4000" b="1" dirty="0">
                <a:solidFill>
                  <a:srgbClr val="002060"/>
                </a:solidFill>
              </a:rPr>
              <a:t>翠紅</a:t>
            </a:r>
            <a:r>
              <a:rPr lang="zh-TW" altLang="en-US" sz="4000" b="1" dirty="0" smtClean="0">
                <a:solidFill>
                  <a:srgbClr val="002060"/>
                </a:solidFill>
              </a:rPr>
              <a:t>。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                                                      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       螢光</a:t>
            </a:r>
            <a:r>
              <a:rPr lang="zh-TW" altLang="en-US" sz="3600" b="1" dirty="0">
                <a:solidFill>
                  <a:srgbClr val="FF0000"/>
                </a:solidFill>
              </a:rPr>
              <a:t>閃爍的感性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詩意    </a:t>
            </a:r>
            <a:endParaRPr lang="zh-TW" altLang="en-US" sz="3600" b="1" dirty="0">
              <a:solidFill>
                <a:srgbClr val="FF0000"/>
              </a:solidFill>
            </a:endParaRPr>
          </a:p>
          <a:p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文字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風格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539552" y="2636912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539552" y="5419476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11" name="矩形 10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2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42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總結</a:t>
            </a:r>
          </a:p>
        </p:txBody>
      </p:sp>
      <p:sp>
        <p:nvSpPr>
          <p:cNvPr id="6656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latin typeface="+mn-ea"/>
              </a:rPr>
              <a:t>	</a:t>
            </a:r>
            <a:r>
              <a:rPr lang="en-US" altLang="zh-TW" b="1" dirty="0" smtClean="0">
                <a:latin typeface="+mn-ea"/>
              </a:rPr>
              <a:t>〈</a:t>
            </a:r>
            <a:r>
              <a:rPr lang="zh-TW" altLang="en-US" b="1" dirty="0" smtClean="0">
                <a:latin typeface="+mn-ea"/>
              </a:rPr>
              <a:t>荖濃溪畔的六龜</a:t>
            </a:r>
            <a:r>
              <a:rPr lang="en-US" altLang="zh-TW" b="1" dirty="0">
                <a:latin typeface="+mn-ea"/>
              </a:rPr>
              <a:t>〉</a:t>
            </a:r>
            <a:r>
              <a:rPr lang="zh-TW" altLang="en-US" b="1" dirty="0" smtClean="0">
                <a:latin typeface="+mn-ea"/>
              </a:rPr>
              <a:t>一文</a:t>
            </a:r>
            <a:r>
              <a:rPr lang="zh-TW" altLang="en-US" b="1" dirty="0"/>
              <a:t>是自然小品文體，雖然作者在旅行之前，已做足研究功課，心上存藏著百年來各類有關六龜地區的自然人文，但作者並不是把它寫成結構嚴謹的學術報告，也不是把它寫成條理勻稱的美文小品，而是讓六龜的背景知識，如星點散</a:t>
            </a:r>
            <a:r>
              <a:rPr lang="zh-TW" altLang="en-US" b="1" dirty="0" smtClean="0"/>
              <a:t>布地點綴</a:t>
            </a:r>
            <a:r>
              <a:rPr lang="zh-TW" altLang="en-US" b="1" dirty="0"/>
              <a:t>在隨機的旅行聞思中，結構率性而自然。</a:t>
            </a:r>
          </a:p>
          <a:p>
            <a:endParaRPr lang="zh-TW" altLang="en-US" b="1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5" name="矩形 4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924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延伸思考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 smtClean="0"/>
              <a:t>1.</a:t>
            </a:r>
            <a:r>
              <a:rPr lang="zh-TW" altLang="en-US" b="1" dirty="0" smtClean="0"/>
              <a:t>如果</a:t>
            </a:r>
            <a:r>
              <a:rPr lang="zh-TW" altLang="en-US" b="1" dirty="0"/>
              <a:t>你是六龜生態區解說員，請解說六龜有哪些值得</a:t>
            </a:r>
            <a:r>
              <a:rPr lang="zh-TW" altLang="en-US" b="1" dirty="0" smtClean="0"/>
              <a:t>珍視</a:t>
            </a:r>
            <a:r>
              <a:rPr lang="zh-TW" altLang="en-US" b="1" dirty="0"/>
              <a:t>的自然生態、歷史文化、人文省思、自然誌相關人物⋯⋯</a:t>
            </a:r>
            <a:r>
              <a:rPr lang="zh-TW" altLang="en-US" b="1" dirty="0" smtClean="0"/>
              <a:t>？</a:t>
            </a:r>
            <a:endParaRPr lang="en-US" altLang="zh-TW" b="1" dirty="0" smtClean="0"/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r>
              <a:rPr lang="en-US" altLang="zh-TW" b="1" dirty="0" smtClean="0"/>
              <a:t>2.</a:t>
            </a:r>
            <a:r>
              <a:rPr lang="zh-TW" altLang="en-US" b="1" dirty="0" smtClean="0"/>
              <a:t>你</a:t>
            </a:r>
            <a:r>
              <a:rPr lang="zh-TW" altLang="en-US" b="1" dirty="0"/>
              <a:t>最</a:t>
            </a:r>
            <a:r>
              <a:rPr lang="zh-TW" altLang="en-US" b="1" dirty="0" smtClean="0"/>
              <a:t>喜歡南臺校園的哪一處風景，請深入地說說它的草木蟲魚鳥獸，以及歷史地理人文？</a:t>
            </a:r>
            <a:endParaRPr lang="zh-TW" altLang="en-US" b="1" dirty="0"/>
          </a:p>
          <a:p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444209" y="6304216"/>
            <a:ext cx="2592287" cy="413125"/>
            <a:chOff x="5755436" y="6400250"/>
            <a:chExt cx="3294147" cy="413125"/>
          </a:xfrm>
        </p:grpSpPr>
        <p:sp>
          <p:nvSpPr>
            <p:cNvPr id="5" name="矩形 4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1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b="1" dirty="0" smtClean="0"/>
              <a:t>劉克</a:t>
            </a:r>
            <a:r>
              <a:rPr lang="zh-TW" altLang="en-US" b="1" dirty="0"/>
              <a:t>襄維基百科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://zh.wikipedia.org/wiki/%</a:t>
            </a:r>
            <a:r>
              <a:rPr lang="en-US" altLang="zh-TW" dirty="0" smtClean="0">
                <a:hlinkClick r:id="rId3"/>
              </a:rPr>
              <a:t>E5%8A%89%E5%85%8B%E8%A5%84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/>
              <a:t>扇平</a:t>
            </a:r>
            <a:r>
              <a:rPr lang="en-US" altLang="zh-TW" b="1" dirty="0"/>
              <a:t>‧</a:t>
            </a:r>
            <a:r>
              <a:rPr lang="zh-TW" altLang="en-US" b="1" smtClean="0"/>
              <a:t>荖</a:t>
            </a:r>
            <a:r>
              <a:rPr lang="zh-TW" altLang="en-US" b="1" dirty="0" smtClean="0"/>
              <a:t>濃溪</a:t>
            </a: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://zh.wikipedia.org/wiki/%</a:t>
            </a:r>
            <a:r>
              <a:rPr lang="en-US" altLang="zh-TW" dirty="0" smtClean="0">
                <a:hlinkClick r:id="rId4"/>
              </a:rPr>
              <a:t>E6%89%87%E5%B9%B3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/>
              <a:t>探索六龜自然地理與水文之美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kc.kshs.kh.edu.tw/library/wenlian/tai-40.swf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b="1" dirty="0" smtClean="0"/>
              <a:t>六龜</a:t>
            </a:r>
            <a:r>
              <a:rPr lang="en-US" altLang="zh-TW" b="1" dirty="0" err="1" smtClean="0"/>
              <a:t>ppt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http://www.slidefinder.net/0/0402/0402_b/12496253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444209" y="6304216"/>
            <a:ext cx="2592287" cy="413125"/>
            <a:chOff x="5755436" y="6400250"/>
            <a:chExt cx="3294147" cy="413125"/>
          </a:xfrm>
        </p:grpSpPr>
        <p:sp>
          <p:nvSpPr>
            <p:cNvPr id="6" name="矩形 5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066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272808" cy="9899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作者介紹</a:t>
            </a:r>
            <a:endParaRPr lang="zh-TW" altLang="en-US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56207"/>
            <a:ext cx="8712968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+mj-ea"/>
                <a:ea typeface="+mj-ea"/>
              </a:rPr>
              <a:t>劉</a:t>
            </a:r>
            <a:r>
              <a:rPr lang="zh-TW" altLang="en-US" b="1" dirty="0">
                <a:latin typeface="+mj-ea"/>
                <a:ea typeface="+mj-ea"/>
              </a:rPr>
              <a:t>克</a:t>
            </a:r>
            <a:r>
              <a:rPr lang="zh-TW" altLang="en-US" b="1" dirty="0" smtClean="0">
                <a:latin typeface="+mj-ea"/>
                <a:ea typeface="+mj-ea"/>
              </a:rPr>
              <a:t>襄，本名劉資愧（</a:t>
            </a:r>
            <a:r>
              <a:rPr lang="en-US" altLang="zh-TW" b="1" dirty="0" smtClean="0">
                <a:latin typeface="+mj-ea"/>
                <a:ea typeface="+mj-ea"/>
                <a:cs typeface="Times New Roman" panose="02020603050405020304" pitchFamily="18" charset="0"/>
              </a:rPr>
              <a:t>1957</a:t>
            </a:r>
          </a:p>
          <a:p>
            <a:pPr marL="0" indent="0">
              <a:buNone/>
            </a:pPr>
            <a:r>
              <a:rPr lang="zh-TW" altLang="en-US" b="1" dirty="0" smtClean="0">
                <a:latin typeface="+mj-ea"/>
                <a:ea typeface="+mj-ea"/>
                <a:cs typeface="Times New Roman" panose="02020603050405020304" pitchFamily="18" charset="0"/>
              </a:rPr>
              <a:t>年</a:t>
            </a:r>
            <a:r>
              <a:rPr lang="en-US" altLang="zh-TW" b="1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TW" altLang="en-US" b="1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TW" b="1" dirty="0" smtClean="0">
                <a:latin typeface="+mj-ea"/>
                <a:ea typeface="+mj-ea"/>
                <a:cs typeface="Times New Roman" panose="02020603050405020304" pitchFamily="18" charset="0"/>
              </a:rPr>
              <a:t>8</a:t>
            </a:r>
            <a:r>
              <a:rPr lang="zh-TW" altLang="en-US" b="1" dirty="0" smtClean="0">
                <a:latin typeface="+mj-ea"/>
                <a:ea typeface="+mj-ea"/>
                <a:cs typeface="Times New Roman" panose="02020603050405020304" pitchFamily="18" charset="0"/>
              </a:rPr>
              <a:t>日出生</a:t>
            </a:r>
            <a:r>
              <a:rPr lang="zh-TW" altLang="en-US" b="1" dirty="0" smtClean="0">
                <a:latin typeface="+mj-ea"/>
                <a:ea typeface="+mj-ea"/>
              </a:rPr>
              <a:t>），台中縣烏日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j-ea"/>
                <a:ea typeface="+mj-ea"/>
              </a:rPr>
              <a:t>人</a:t>
            </a:r>
            <a:r>
              <a:rPr lang="zh-TW" altLang="en-US" b="1" dirty="0">
                <a:latin typeface="+mj-ea"/>
                <a:ea typeface="+mj-ea"/>
              </a:rPr>
              <a:t>。文化大學</a:t>
            </a:r>
            <a:r>
              <a:rPr lang="zh-TW" altLang="en-US" b="1" dirty="0" smtClean="0">
                <a:latin typeface="+mj-ea"/>
                <a:ea typeface="+mj-ea"/>
              </a:rPr>
              <a:t>新聞系畢業。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j-ea"/>
                <a:ea typeface="+mj-ea"/>
              </a:rPr>
              <a:t>台灣作家</a:t>
            </a:r>
            <a:r>
              <a:rPr lang="zh-TW" altLang="en-US" b="1" dirty="0">
                <a:latin typeface="+mj-ea"/>
                <a:ea typeface="+mj-ea"/>
              </a:rPr>
              <a:t>、報刊</a:t>
            </a:r>
            <a:r>
              <a:rPr lang="zh-TW" altLang="en-US" b="1" dirty="0" smtClean="0">
                <a:latin typeface="+mj-ea"/>
                <a:ea typeface="+mj-ea"/>
              </a:rPr>
              <a:t>編輯、自然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j-ea"/>
                <a:ea typeface="+mj-ea"/>
              </a:rPr>
              <a:t>觀察解說員、「</a:t>
            </a:r>
            <a:r>
              <a:rPr lang="zh-TW" altLang="en-US" b="1" dirty="0">
                <a:latin typeface="+mj-ea"/>
                <a:ea typeface="+mj-ea"/>
              </a:rPr>
              <a:t>鳥人」</a:t>
            </a:r>
            <a:r>
              <a:rPr lang="zh-TW" altLang="en-US" b="1" dirty="0" smtClean="0">
                <a:latin typeface="+mj-ea"/>
                <a:ea typeface="+mj-ea"/>
              </a:rPr>
              <a:t>。從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j-ea"/>
                <a:ea typeface="+mj-ea"/>
              </a:rPr>
              <a:t>事自然觀察、歷史旅行與舊</a:t>
            </a:r>
            <a:endParaRPr lang="en-US" altLang="zh-TW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+mj-ea"/>
                <a:ea typeface="+mj-ea"/>
              </a:rPr>
              <a:t>路探勘</a:t>
            </a:r>
            <a:r>
              <a:rPr lang="en-US" altLang="zh-TW" b="1" dirty="0" smtClean="0">
                <a:latin typeface="+mj-ea"/>
                <a:ea typeface="+mj-ea"/>
              </a:rPr>
              <a:t>……</a:t>
            </a:r>
            <a:r>
              <a:rPr lang="zh-TW" altLang="en-US" b="1" dirty="0" smtClean="0">
                <a:latin typeface="+mj-ea"/>
                <a:ea typeface="+mj-ea"/>
              </a:rPr>
              <a:t>。</a:t>
            </a:r>
            <a:endParaRPr lang="zh-TW" altLang="en-US" b="1" dirty="0">
              <a:latin typeface="+mj-ea"/>
              <a:ea typeface="+mj-ea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543080" y="6517104"/>
            <a:ext cx="2592287" cy="413125"/>
            <a:chOff x="5755436" y="6400250"/>
            <a:chExt cx="3294147" cy="413125"/>
          </a:xfrm>
        </p:grpSpPr>
        <p:sp>
          <p:nvSpPr>
            <p:cNvPr id="6" name="矩形 5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8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AutoShape 2" descr="「劉克襄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73630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768752" cy="1080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自然觀察者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72816"/>
            <a:ext cx="6912768" cy="43924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/>
              <a:t>　　 </a:t>
            </a:r>
            <a:r>
              <a:rPr lang="zh-TW" altLang="en-US" dirty="0" smtClean="0"/>
              <a:t> 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/>
              <a:t>	</a:t>
            </a:r>
            <a:r>
              <a:rPr lang="zh-TW" altLang="zh-TW" sz="3800" b="1" dirty="0" smtClean="0">
                <a:latin typeface="+mj-ea"/>
                <a:ea typeface="+mj-ea"/>
              </a:rPr>
              <a:t>劉</a:t>
            </a:r>
            <a:r>
              <a:rPr lang="zh-TW" altLang="zh-TW" sz="3800" b="1" dirty="0">
                <a:latin typeface="+mj-ea"/>
                <a:ea typeface="+mj-ea"/>
              </a:rPr>
              <a:t>克襄年輕時候，就以鳥類</a:t>
            </a:r>
            <a:r>
              <a:rPr lang="zh-TW" altLang="zh-TW" sz="3800" b="1" dirty="0" smtClean="0">
                <a:latin typeface="+mj-ea"/>
                <a:ea typeface="+mj-ea"/>
              </a:rPr>
              <a:t>生態</a:t>
            </a:r>
            <a:endParaRPr lang="en-US" altLang="zh-TW" sz="3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800" b="1" dirty="0" smtClean="0">
                <a:latin typeface="+mj-ea"/>
                <a:ea typeface="+mj-ea"/>
              </a:rPr>
              <a:t>  </a:t>
            </a:r>
            <a:r>
              <a:rPr lang="zh-TW" altLang="zh-TW" sz="3800" b="1" dirty="0" smtClean="0">
                <a:latin typeface="+mj-ea"/>
                <a:ea typeface="+mj-ea"/>
              </a:rPr>
              <a:t>作為</a:t>
            </a:r>
            <a:r>
              <a:rPr lang="zh-TW" altLang="zh-TW" sz="3800" b="1" dirty="0">
                <a:latin typeface="+mj-ea"/>
                <a:ea typeface="+mj-ea"/>
              </a:rPr>
              <a:t>散文題材，開啟了臺灣</a:t>
            </a:r>
            <a:r>
              <a:rPr lang="zh-TW" altLang="zh-TW" sz="3800" b="1" dirty="0" smtClean="0">
                <a:latin typeface="+mj-ea"/>
                <a:ea typeface="+mj-ea"/>
              </a:rPr>
              <a:t>自然寫作</a:t>
            </a:r>
            <a:r>
              <a:rPr lang="zh-TW" altLang="en-US" sz="3800" b="1" dirty="0" smtClean="0">
                <a:latin typeface="+mj-ea"/>
                <a:ea typeface="+mj-ea"/>
              </a:rPr>
              <a:t>  </a:t>
            </a:r>
            <a:endParaRPr lang="en-US" altLang="zh-TW" sz="3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800" b="1" dirty="0">
                <a:latin typeface="+mj-ea"/>
                <a:ea typeface="+mj-ea"/>
              </a:rPr>
              <a:t> </a:t>
            </a:r>
            <a:r>
              <a:rPr lang="zh-TW" altLang="en-US" sz="3800" b="1" dirty="0" smtClean="0">
                <a:latin typeface="+mj-ea"/>
                <a:ea typeface="+mj-ea"/>
              </a:rPr>
              <a:t> </a:t>
            </a:r>
            <a:r>
              <a:rPr lang="zh-TW" altLang="zh-TW" sz="3800" b="1" dirty="0" smtClean="0">
                <a:latin typeface="+mj-ea"/>
                <a:ea typeface="+mj-ea"/>
              </a:rPr>
              <a:t>的風氣，由於他對鳥類觀察入微，書</a:t>
            </a:r>
            <a:r>
              <a:rPr lang="zh-TW" altLang="en-US" sz="3800" b="1" dirty="0" smtClean="0">
                <a:latin typeface="+mj-ea"/>
                <a:ea typeface="+mj-ea"/>
              </a:rPr>
              <a:t> </a:t>
            </a:r>
            <a:endParaRPr lang="en-US" altLang="zh-TW" sz="3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800" b="1" dirty="0">
                <a:latin typeface="+mj-ea"/>
                <a:ea typeface="+mj-ea"/>
              </a:rPr>
              <a:t> </a:t>
            </a:r>
            <a:r>
              <a:rPr lang="zh-TW" altLang="en-US" sz="3800" b="1" dirty="0" smtClean="0">
                <a:latin typeface="+mj-ea"/>
                <a:ea typeface="+mj-ea"/>
              </a:rPr>
              <a:t> </a:t>
            </a:r>
            <a:r>
              <a:rPr lang="zh-TW" altLang="zh-TW" sz="3800" b="1" dirty="0" smtClean="0">
                <a:latin typeface="+mj-ea"/>
                <a:ea typeface="+mj-ea"/>
              </a:rPr>
              <a:t>寫細膩，被戲稱為「</a:t>
            </a:r>
            <a:r>
              <a:rPr lang="zh-TW" altLang="en-US" sz="3800" b="1" dirty="0" smtClean="0">
                <a:latin typeface="+mj-ea"/>
                <a:ea typeface="+mj-ea"/>
              </a:rPr>
              <a:t> </a:t>
            </a:r>
            <a:r>
              <a:rPr lang="zh-TW" altLang="zh-TW" sz="3800" b="1" dirty="0" smtClean="0">
                <a:latin typeface="+mj-ea"/>
                <a:ea typeface="+mj-ea"/>
              </a:rPr>
              <a:t>鳥作家」。</a:t>
            </a:r>
            <a:endParaRPr lang="en-US" altLang="zh-TW" sz="3800" b="1" dirty="0" smtClean="0"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3800" b="1" dirty="0" smtClean="0"/>
              <a:t>   </a:t>
            </a:r>
            <a:endParaRPr lang="en-US" altLang="zh-TW" sz="3800" b="1" dirty="0" smtClean="0"/>
          </a:p>
          <a:p>
            <a:pPr marL="0" indent="0">
              <a:buNone/>
            </a:pPr>
            <a:r>
              <a:rPr lang="zh-TW" altLang="en-US" sz="3800" dirty="0" smtClean="0"/>
              <a:t>             </a:t>
            </a:r>
            <a:endParaRPr lang="en-US" altLang="zh-TW" sz="3800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5" name="矩形 4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467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857304"/>
              </p:ext>
            </p:extLst>
          </p:nvPr>
        </p:nvGraphicFramePr>
        <p:xfrm>
          <a:off x="0" y="3113584"/>
          <a:ext cx="878497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029571" y="548680"/>
            <a:ext cx="748883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作品特色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87624" y="1988840"/>
            <a:ext cx="684076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chemeClr val="tx1"/>
                </a:solidFill>
              </a:rPr>
              <a:t>「自然」的觀念擴大到旅遊上</a:t>
            </a:r>
            <a:endParaRPr lang="zh-TW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6" name="矩形 5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9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82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13203" cy="9989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著名</a:t>
            </a:r>
            <a:r>
              <a:rPr lang="zh-TW" altLang="en-US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作品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9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67544" y="2117204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小說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風鳥皮諾查</a:t>
            </a:r>
            <a:r>
              <a:rPr lang="en-US" altLang="zh-TW" sz="2800" b="1" dirty="0" smtClean="0">
                <a:latin typeface="+mn-ea"/>
              </a:rPr>
              <a:t>》</a:t>
            </a:r>
            <a:r>
              <a:rPr lang="zh-TW" altLang="en-US" sz="2800" b="1" dirty="0" smtClean="0">
                <a:latin typeface="+mn-ea"/>
              </a:rPr>
              <a:t>、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座頭鯨赫連麼麼</a:t>
            </a:r>
            <a:r>
              <a:rPr lang="en-US" altLang="zh-TW" sz="2800" b="1" dirty="0" smtClean="0">
                <a:latin typeface="+mn-ea"/>
              </a:rPr>
              <a:t>》</a:t>
            </a:r>
            <a:endParaRPr lang="zh-TW" altLang="en-US" sz="2800" b="1" dirty="0" smtClean="0">
              <a:latin typeface="+mn-ea"/>
            </a:endParaRPr>
          </a:p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散文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自然旅情</a:t>
            </a:r>
            <a:r>
              <a:rPr lang="en-US" altLang="zh-TW" sz="2800" b="1" dirty="0" smtClean="0">
                <a:latin typeface="+mn-ea"/>
              </a:rPr>
              <a:t>》</a:t>
            </a:r>
            <a:r>
              <a:rPr lang="zh-TW" altLang="en-US" sz="2800" b="1" dirty="0" smtClean="0">
                <a:latin typeface="+mn-ea"/>
              </a:rPr>
              <a:t>、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隨鳥走天涯</a:t>
            </a:r>
            <a:r>
              <a:rPr lang="en-US" altLang="zh-TW" sz="2800" b="1" dirty="0" smtClean="0">
                <a:latin typeface="+mn-ea"/>
              </a:rPr>
              <a:t>》</a:t>
            </a:r>
            <a:endParaRPr lang="zh-TW" altLang="en-US" sz="2800" b="1" dirty="0" smtClean="0">
              <a:latin typeface="+mn-ea"/>
            </a:endParaRPr>
          </a:p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詩集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河下游</a:t>
            </a:r>
            <a:r>
              <a:rPr lang="en-US" altLang="zh-TW" sz="2800" b="1" dirty="0" smtClean="0">
                <a:latin typeface="+mn-ea"/>
              </a:rPr>
              <a:t>》</a:t>
            </a:r>
            <a:r>
              <a:rPr lang="zh-TW" altLang="en-US" sz="2800" b="1" dirty="0" smtClean="0">
                <a:latin typeface="+mn-ea"/>
              </a:rPr>
              <a:t>、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漂鳥的故鄉</a:t>
            </a:r>
            <a:r>
              <a:rPr lang="en-US" altLang="zh-TW" sz="2800" b="1" dirty="0" smtClean="0">
                <a:latin typeface="+mn-ea"/>
              </a:rPr>
              <a:t>》</a:t>
            </a:r>
            <a:r>
              <a:rPr lang="zh-TW" altLang="en-US" sz="2800" b="1" dirty="0" smtClean="0">
                <a:latin typeface="+mn-ea"/>
              </a:rPr>
              <a:t>、</a:t>
            </a:r>
            <a:endParaRPr lang="en-US" altLang="zh-TW" sz="2800" b="1" dirty="0" smtClean="0">
              <a:latin typeface="+mn-ea"/>
            </a:endParaRPr>
          </a:p>
          <a:p>
            <a:pPr>
              <a:buFontTx/>
              <a:buNone/>
            </a:pPr>
            <a:r>
              <a:rPr lang="zh-TW" altLang="en-US" sz="2800" b="1" dirty="0">
                <a:latin typeface="+mn-ea"/>
              </a:rPr>
              <a:t> </a:t>
            </a:r>
            <a:r>
              <a:rPr lang="zh-TW" altLang="en-US" sz="2800" b="1" dirty="0" smtClean="0">
                <a:latin typeface="+mn-ea"/>
              </a:rPr>
              <a:t>           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小鼬鼠的看法</a:t>
            </a:r>
            <a:r>
              <a:rPr lang="en-US" altLang="zh-TW" sz="2800" b="1" dirty="0" smtClean="0">
                <a:latin typeface="+mn-ea"/>
              </a:rPr>
              <a:t>》</a:t>
            </a:r>
            <a:endParaRPr lang="zh-TW" altLang="en-US" sz="2800" b="1" dirty="0" smtClean="0">
              <a:latin typeface="+mn-ea"/>
            </a:endParaRPr>
          </a:p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報導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台灣舊路踏查記</a:t>
            </a:r>
            <a:r>
              <a:rPr lang="en-US" altLang="zh-TW" sz="2800" b="1" dirty="0" smtClean="0">
                <a:latin typeface="+mn-ea"/>
              </a:rPr>
              <a:t>》</a:t>
            </a:r>
            <a:endParaRPr lang="zh-TW" altLang="en-US" sz="2800" b="1" dirty="0" smtClean="0">
              <a:latin typeface="+mn-ea"/>
            </a:endParaRPr>
          </a:p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自然教育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山黃麻家書</a:t>
            </a:r>
            <a:r>
              <a:rPr lang="en-US" altLang="zh-TW" sz="2800" b="1" dirty="0" smtClean="0">
                <a:latin typeface="+mn-ea"/>
              </a:rPr>
              <a:t>》</a:t>
            </a:r>
            <a:r>
              <a:rPr lang="zh-TW" altLang="en-US" sz="2800" b="1" dirty="0" smtClean="0">
                <a:latin typeface="+mn-ea"/>
              </a:rPr>
              <a:t>、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綠色童年</a:t>
            </a:r>
            <a:r>
              <a:rPr lang="en-US" altLang="zh-TW" sz="2800" b="1" dirty="0" smtClean="0">
                <a:latin typeface="+mn-ea"/>
              </a:rPr>
              <a:t>》</a:t>
            </a:r>
            <a:endParaRPr lang="zh-TW" altLang="en-US" sz="2800" b="1" dirty="0" smtClean="0">
              <a:latin typeface="+mn-ea"/>
            </a:endParaRPr>
          </a:p>
          <a:p>
            <a:pPr>
              <a:buFontTx/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+mn-ea"/>
              </a:rPr>
              <a:t>論述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</a:rPr>
              <a:t>：</a:t>
            </a:r>
            <a:r>
              <a:rPr lang="en-US" altLang="zh-TW" sz="2800" b="1" dirty="0" smtClean="0">
                <a:latin typeface="+mn-ea"/>
              </a:rPr>
              <a:t>《</a:t>
            </a:r>
            <a:r>
              <a:rPr lang="zh-TW" altLang="en-US" sz="2800" b="1" dirty="0" smtClean="0">
                <a:latin typeface="+mn-ea"/>
              </a:rPr>
              <a:t>台灣鳥類研究開拓史</a:t>
            </a:r>
            <a:r>
              <a:rPr lang="en-US" altLang="zh-TW" sz="2800" b="1" dirty="0" smtClean="0">
                <a:latin typeface="+mn-ea"/>
              </a:rPr>
              <a:t>》……</a:t>
            </a:r>
          </a:p>
          <a:p>
            <a:pPr>
              <a:buFontTx/>
              <a:buNone/>
            </a:pPr>
            <a:endParaRPr lang="en-US" altLang="zh-TW" sz="2800" b="1" dirty="0" smtClean="0">
              <a:latin typeface="+mn-ea"/>
            </a:endParaRPr>
          </a:p>
          <a:p>
            <a:pPr>
              <a:buFontTx/>
              <a:buNone/>
            </a:pPr>
            <a:r>
              <a:rPr lang="zh-TW" altLang="en-US" sz="2800" b="1" dirty="0" smtClean="0">
                <a:latin typeface="+mn-ea"/>
              </a:rPr>
              <a:t> </a:t>
            </a:r>
          </a:p>
          <a:p>
            <a:endParaRPr lang="en-US" altLang="zh-TW" dirty="0" smtClean="0">
              <a:solidFill>
                <a:srgbClr val="0066FF"/>
              </a:solidFill>
              <a:latin typeface="+mn-ea"/>
            </a:endParaRPr>
          </a:p>
          <a:p>
            <a:endParaRPr lang="zh-TW" altLang="en-US" dirty="0" smtClean="0"/>
          </a:p>
        </p:txBody>
      </p:sp>
      <p:pic>
        <p:nvPicPr>
          <p:cNvPr id="22532" name="Picture 4" descr="langi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3212976"/>
            <a:ext cx="21177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6" name="矩形 5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7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5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19" y="332656"/>
            <a:ext cx="7715200" cy="9409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重要著作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</a:t>
            </a:r>
            <a:r>
              <a:rPr lang="zh-TW" altLang="en-US" sz="2800" b="1" dirty="0" smtClean="0"/>
              <a:t>旅次札記                  隨鳥走天涯          安靜的遊蕩</a:t>
            </a:r>
            <a:endParaRPr lang="zh-TW" altLang="en-US" sz="28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2232248" cy="322303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76872"/>
            <a:ext cx="2304256" cy="32230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76872"/>
            <a:ext cx="2187663" cy="3223032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10" name="矩形 9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11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00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83152" cy="108498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荖濃溪的地理位置</a:t>
            </a:r>
          </a:p>
        </p:txBody>
      </p:sp>
      <p:pic>
        <p:nvPicPr>
          <p:cNvPr id="16387" name="內容版面配置區 5" descr="地理位置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885950"/>
            <a:ext cx="7000875" cy="4114800"/>
          </a:xfrm>
        </p:spPr>
      </p:pic>
      <p:grpSp>
        <p:nvGrpSpPr>
          <p:cNvPr id="4" name="群組 3"/>
          <p:cNvGrpSpPr/>
          <p:nvPr/>
        </p:nvGrpSpPr>
        <p:grpSpPr>
          <a:xfrm>
            <a:off x="6444209" y="6402874"/>
            <a:ext cx="2592287" cy="413125"/>
            <a:chOff x="5755436" y="6400250"/>
            <a:chExt cx="3294147" cy="413125"/>
          </a:xfrm>
        </p:grpSpPr>
        <p:sp>
          <p:nvSpPr>
            <p:cNvPr id="5" name="矩形 4"/>
            <p:cNvSpPr/>
            <p:nvPr/>
          </p:nvSpPr>
          <p:spPr>
            <a:xfrm>
              <a:off x="5755436" y="6444044"/>
              <a:ext cx="274512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45720" algn="ctr">
                <a:spcBef>
                  <a:spcPct val="20000"/>
                </a:spcBef>
                <a:buClr>
                  <a:srgbClr val="9BBB59"/>
                </a:buClr>
                <a:buSzPct val="95000"/>
                <a:defRPr/>
              </a:pP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南臺科技大學 </a:t>
              </a:r>
              <a:r>
                <a:rPr lang="zh-TW" altLang="zh-TW" sz="1200" dirty="0" smtClean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通</a:t>
              </a:r>
              <a:r>
                <a:rPr lang="zh-TW" altLang="zh-TW" sz="1200" dirty="0">
                  <a:solidFill>
                    <a:srgbClr val="00206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識教育中心</a:t>
              </a:r>
              <a:endParaRPr lang="en-US" altLang="zh-TW" sz="12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6" name="Picture 3" descr="C:\Users\user\AppData\Local\Microsoft\Windows\Temporary Internet Files\Content.IE5\YQBZ1MU0\800px-STUT_logo.svg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217" y="6400250"/>
              <a:ext cx="658366" cy="41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16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	</a:t>
            </a:r>
            <a:r>
              <a:rPr lang="zh-TW" altLang="en-US" b="1" dirty="0" smtClean="0"/>
              <a:t>荖</a:t>
            </a:r>
            <a:r>
              <a:rPr lang="zh-TW" altLang="en-US" b="1" dirty="0"/>
              <a:t>濃溪源自玉山</a:t>
            </a:r>
            <a:r>
              <a:rPr lang="zh-TW" altLang="en-US" b="1" dirty="0" smtClean="0"/>
              <a:t>東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峰，溪水一路</a:t>
            </a:r>
            <a:r>
              <a:rPr lang="zh-TW" altLang="en-US" b="1" dirty="0"/>
              <a:t>蜿蜒往</a:t>
            </a:r>
            <a:r>
              <a:rPr lang="zh-TW" altLang="en-US" b="1" dirty="0" smtClean="0"/>
              <a:t>西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南流淌</a:t>
            </a:r>
            <a:r>
              <a:rPr lang="zh-TW" altLang="en-US" b="1" dirty="0"/>
              <a:t>，經過高雄</a:t>
            </a:r>
            <a:r>
              <a:rPr lang="zh-TW" altLang="en-US" b="1" dirty="0" smtClean="0"/>
              <a:t>縣境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荖濃及</a:t>
            </a:r>
            <a:r>
              <a:rPr lang="zh-TW" altLang="en-US" b="1" dirty="0"/>
              <a:t>六龜等農鄉，</a:t>
            </a:r>
            <a:r>
              <a:rPr lang="zh-TW" altLang="en-US" b="1" dirty="0" smtClean="0"/>
              <a:t>其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後與旗山</a:t>
            </a:r>
            <a:r>
              <a:rPr lang="zh-TW" altLang="en-US" b="1" dirty="0"/>
              <a:t>溪會合，往</a:t>
            </a:r>
            <a:r>
              <a:rPr lang="zh-TW" altLang="en-US" b="1" dirty="0" smtClean="0"/>
              <a:t>下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 smtClean="0"/>
              <a:t>即稱高屏溪</a:t>
            </a:r>
            <a:r>
              <a:rPr lang="zh-TW" altLang="en-US" b="1" dirty="0"/>
              <a:t>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8"/>
            <a:ext cx="3779912" cy="4320480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荖濃溪</a:t>
            </a:r>
          </a:p>
        </p:txBody>
      </p:sp>
    </p:spTree>
    <p:extLst>
      <p:ext uri="{BB962C8B-B14F-4D97-AF65-F5344CB8AC3E}">
        <p14:creationId xmlns:p14="http://schemas.microsoft.com/office/powerpoint/2010/main" val="20522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暗香撲面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989</Words>
  <Application>Microsoft Office PowerPoint</Application>
  <PresentationFormat>如螢幕大小 (4:3)</PresentationFormat>
  <Paragraphs>149</Paragraphs>
  <Slides>27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29" baseType="lpstr">
      <vt:lpstr>Office 佈景主題</vt:lpstr>
      <vt:lpstr>1_暗香撲面</vt:lpstr>
      <vt:lpstr>教育部 全校型中文閱讀書寫課程革新推動計畫 悠遊文海･筆耕心田  </vt:lpstr>
      <vt:lpstr>PowerPoint 簡報</vt:lpstr>
      <vt:lpstr>作者介紹</vt:lpstr>
      <vt:lpstr>自然觀察者</vt:lpstr>
      <vt:lpstr>PowerPoint 簡報</vt:lpstr>
      <vt:lpstr> 著名作品 </vt:lpstr>
      <vt:lpstr>重要著作</vt:lpstr>
      <vt:lpstr>荖濃溪的地理位置</vt:lpstr>
      <vt:lpstr>荖濃溪</vt:lpstr>
      <vt:lpstr>荖農溪</vt:lpstr>
      <vt:lpstr>扇平</vt:lpstr>
      <vt:lpstr>〈荖濃溪畔的六龜〉</vt:lpstr>
      <vt:lpstr>六龜曾被譽為台灣的桂林 </vt:lpstr>
      <vt:lpstr>一百年前，英國攝影家扛著笨重的攝影器材，抵達荖濃溪西岸，仰望十八羅漢山…… </vt:lpstr>
      <vt:lpstr>PowerPoint 簡報</vt:lpstr>
      <vt:lpstr>二.爬疏六龜的歷史與人文</vt:lpstr>
      <vt:lpstr>PowerPoint 簡報</vt:lpstr>
      <vt:lpstr>PowerPoint 簡報</vt:lpstr>
      <vt:lpstr>PowerPoint 簡報</vt:lpstr>
      <vt:lpstr>四.六龜自然旅行的人文省思</vt:lpstr>
      <vt:lpstr>PowerPoint 簡報</vt:lpstr>
      <vt:lpstr>PowerPoint 簡報</vt:lpstr>
      <vt:lpstr>PowerPoint 簡報</vt:lpstr>
      <vt:lpstr>PowerPoint 簡報</vt:lpstr>
      <vt:lpstr>總結</vt:lpstr>
      <vt:lpstr>延伸思考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荖濃溪的六龜                              劉克襄</dc:title>
  <dc:creator>lunary</dc:creator>
  <cp:lastModifiedBy>user</cp:lastModifiedBy>
  <cp:revision>91</cp:revision>
  <dcterms:created xsi:type="dcterms:W3CDTF">2016-01-21T01:55:34Z</dcterms:created>
  <dcterms:modified xsi:type="dcterms:W3CDTF">2017-02-23T09:56:57Z</dcterms:modified>
</cp:coreProperties>
</file>