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8"/>
  </p:notesMasterIdLst>
  <p:sldIdLst>
    <p:sldId id="256" r:id="rId2"/>
    <p:sldId id="287" r:id="rId3"/>
    <p:sldId id="295" r:id="rId4"/>
    <p:sldId id="299" r:id="rId5"/>
    <p:sldId id="296" r:id="rId6"/>
    <p:sldId id="298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DBD"/>
    <a:srgbClr val="FF9900"/>
    <a:srgbClr val="797979"/>
    <a:srgbClr val="E64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2704" y="-9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E19F9-9E2E-4136-90DF-805F21C53BC9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7F6E4C-914B-445C-B34D-1116AF2AFF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43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21EBFAB-D7AC-41B2-BAFC-02B058F3515A}" type="datetimeFigureOut">
              <a:rPr lang="zh-TW" altLang="en-US" smtClean="0"/>
              <a:pPr/>
              <a:t>7/18/13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7E38D8A-9D29-44AA-ABC5-5F38C12B53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%E9%BA%A5%E7%95%B6%E5%8B%9E&amp;source=images&amp;cd=&amp;cad=rja&amp;docid=WhRscCecxunWEM&amp;tbnid=xbvqkRg7w1z1TM:&amp;ved=0CAUQjRw&amp;url=http://wikipps.hk/%E9%BA%A5%E7%95%B6%E5%8B%9E%E5%8F%94%E5%8F%94/&amp;ei=ZGE5UYq5JYzvkgW_-oHQCQ&amp;psig=AFQjCNGZTscbw2s-g-gj7bomCzvkxZRcxw&amp;ust=1362801246552638" TargetMode="External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google.com/url?sa=i&amp;rct=j&amp;q=%E9%BA%A5%E7%95%B6%E5%8B%9E&amp;source=images&amp;cd=&amp;cad=rja&amp;docid=dUgQ_wnrkAj9VM&amp;tbnid=ebyynj1aAVz2JM:&amp;ved=0CAUQjRw&amp;url=http://ezph.myweb.hinet.net/chinese/play/ch/ch-mcdonalds.htm&amp;ei=9WA5UfSRCcGVkwWJ3YD4Cg&amp;psig=AFQjCNGZTscbw2s-g-gj7bomCzvkxZRcxw&amp;ust=1362801246552638" TargetMode="External"/><Relationship Id="rId3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google.com/url?sa=i&amp;rct=j&amp;q=%E9%BA%A5%E7%95%B6%E5%8B%9E&amp;source=images&amp;cd=&amp;cad=rja&amp;docid=GTD4zALDweEj3M&amp;tbnid=l0JbB5bkewMgoM:&amp;ved=0CAUQjRw&amp;url=http://www.mcdonalds.com.tw/app.php/newsroom/article/84&amp;ei=emE5Ue-dDMekkQXZk4CQAQ&amp;psig=AFQjCNGZTscbw2s-g-gj7bomCzvkxZRcxw&amp;ust=1362801246552638" TargetMode="External"/><Relationship Id="rId3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70932" y="1268760"/>
            <a:ext cx="7845484" cy="1894362"/>
          </a:xfrm>
        </p:spPr>
        <p:txBody>
          <a:bodyPr>
            <a:normAutofit/>
          </a:bodyPr>
          <a:lstStyle/>
          <a:p>
            <a:r>
              <a:rPr lang="zh-TW" altLang="en-US" sz="6600" b="1" dirty="0" smtClean="0">
                <a:latin typeface="微軟正黑體" pitchFamily="34" charset="-120"/>
                <a:ea typeface="微軟正黑體" pitchFamily="34" charset="-120"/>
              </a:rPr>
              <a:t>麥當勞午餐時間</a:t>
            </a:r>
            <a:endParaRPr lang="zh-TW" altLang="en-US" sz="6600" b="1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3" name="圖片 8" descr="圖片1.jpg"/>
          <p:cNvPicPr>
            <a:picLocks noChangeAspect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8316416" y="3862789"/>
            <a:ext cx="541382" cy="764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文字方塊 3"/>
          <p:cNvSpPr txBox="1"/>
          <p:nvPr/>
        </p:nvSpPr>
        <p:spPr>
          <a:xfrm rot="1444221">
            <a:off x="5521810" y="275784"/>
            <a:ext cx="3816350" cy="26463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6600" b="1" dirty="0">
                <a:solidFill>
                  <a:srgbClr val="797979"/>
                </a:solidFill>
                <a:latin typeface="Bickham Script Pro Semibold" pitchFamily="66" charset="0"/>
                <a:ea typeface="+mn-ea"/>
              </a:rPr>
              <a:t>RW</a:t>
            </a:r>
            <a:endParaRPr kumimoji="0" lang="zh-TW" altLang="en-US" sz="4400" b="1" dirty="0">
              <a:solidFill>
                <a:srgbClr val="797979"/>
              </a:solidFill>
              <a:latin typeface="Bickham Script Pro Semibold" pitchFamily="66" charset="0"/>
              <a:ea typeface="+mn-ea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7308304" y="4078813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latin typeface="+mj-ea"/>
                <a:ea typeface="+mj-ea"/>
              </a:rPr>
              <a:t>羅門</a:t>
            </a:r>
            <a:endParaRPr lang="zh-TW" altLang="en-US" sz="3600" b="1" dirty="0">
              <a:latin typeface="+mj-ea"/>
              <a:ea typeface="+mj-ea"/>
            </a:endParaRPr>
          </a:p>
        </p:txBody>
      </p:sp>
      <p:pic>
        <p:nvPicPr>
          <p:cNvPr id="7" name="Picture 8" descr="http://wikipps.hk/images/2012051312440744997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4161540"/>
            <a:ext cx="2952328" cy="2696460"/>
          </a:xfrm>
          <a:prstGeom prst="rect">
            <a:avLst/>
          </a:prstGeom>
          <a:noFill/>
        </p:spPr>
      </p:pic>
      <p:pic>
        <p:nvPicPr>
          <p:cNvPr id="7170" name="Picture 2" descr="http://www.mcdonalds.com.tw/newsroom/download/news/501258562ee99.jpg"/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1104945">
            <a:off x="43196" y="2733687"/>
            <a:ext cx="4703486" cy="387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467544" y="332656"/>
            <a:ext cx="8208912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000" b="1" cap="small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麥當勞午餐時間                          </a:t>
            </a:r>
            <a:r>
              <a:rPr lang="zh-TW" altLang="en-US" sz="2400" b="1" cap="small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羅門                </a:t>
            </a:r>
            <a:r>
              <a:rPr kumimoji="0" lang="en-US" altLang="zh-TW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TW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zh-TW" altLang="en-US" sz="16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內容版面配置區 2"/>
          <p:cNvSpPr txBox="1">
            <a:spLocks/>
          </p:cNvSpPr>
          <p:nvPr/>
        </p:nvSpPr>
        <p:spPr>
          <a:xfrm>
            <a:off x="467544" y="1772816"/>
            <a:ext cx="8424936" cy="489654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zh-TW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n-cs"/>
              </a:rPr>
              <a:t>  </a:t>
            </a:r>
            <a:r>
              <a:rPr kumimoji="0" lang="zh-TW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n-cs"/>
              </a:rPr>
              <a:t>年輕人帶著風</a:t>
            </a:r>
            <a:endParaRPr kumimoji="0" lang="en-US" altLang="zh-TW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altLang="zh-TW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n-cs"/>
            </a:endParaRPr>
          </a:p>
          <a:p>
            <a:pPr marL="731520" lvl="1" indent="-274320">
              <a:spcBef>
                <a:spcPts val="24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被最亮的位置    拉過去</a:t>
            </a:r>
            <a:endParaRPr lang="en-US" altLang="zh-TW" sz="35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18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同整座城    坐在一起 </a:t>
            </a:r>
            <a:endParaRPr lang="en-US" altLang="zh-TW" sz="35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18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窗內一盤餐飲    窗外一盤街景</a:t>
            </a:r>
            <a:endParaRPr lang="en-US" altLang="zh-TW" sz="4000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Picture 2" descr="http://ezph.myweb.hinet.net/images/ch/mcdonalds/p6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0152" y="1340768"/>
            <a:ext cx="2617023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矩形 4"/>
          <p:cNvSpPr/>
          <p:nvPr/>
        </p:nvSpPr>
        <p:spPr>
          <a:xfrm>
            <a:off x="6572264" y="3226686"/>
            <a:ext cx="1980029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5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→快、亮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5970656" y="4071942"/>
            <a:ext cx="303050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5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→空間擴大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1142976" y="5643578"/>
            <a:ext cx="422749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5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→空間跳動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67544" y="1196752"/>
            <a:ext cx="8424936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18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zh-TW" altLang="en-US" sz="4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中年人坐在疲憊裏</a:t>
            </a:r>
            <a:endParaRPr lang="en-US" altLang="zh-TW" sz="4800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74320" lvl="0" indent="-274320"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西式刀叉     中式筷子</a:t>
            </a:r>
            <a:endParaRPr lang="en-US" altLang="zh-TW" sz="40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zh-TW" altLang="en-US" sz="3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  →意味：懷舊</a:t>
            </a:r>
            <a:endParaRPr lang="en-US" altLang="zh-TW" sz="32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眼前麥當勞     三十年前鎮上小館</a:t>
            </a:r>
            <a:endParaRPr lang="en-US" altLang="zh-TW" sz="40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zh-TW" altLang="en-US" sz="3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  →時間及空間的轉換</a:t>
            </a:r>
            <a:endParaRPr lang="en-US" altLang="zh-TW" sz="32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六隻眼睛    六隻大頭蒼蠅 </a:t>
            </a:r>
            <a:endParaRPr lang="en-US" altLang="zh-TW" sz="40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zh-TW" altLang="en-US" sz="3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  →落寞情緒</a:t>
            </a:r>
            <a:endParaRPr lang="en-US" altLang="zh-TW" sz="32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endParaRPr lang="en-US" altLang="zh-TW" sz="3200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左-右雙向箭號 2"/>
          <p:cNvSpPr/>
          <p:nvPr/>
        </p:nvSpPr>
        <p:spPr>
          <a:xfrm>
            <a:off x="3400527" y="2383324"/>
            <a:ext cx="504056" cy="288032"/>
          </a:xfrm>
          <a:prstGeom prst="left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左-右雙向箭號 3"/>
          <p:cNvSpPr/>
          <p:nvPr/>
        </p:nvSpPr>
        <p:spPr>
          <a:xfrm>
            <a:off x="3898195" y="3630125"/>
            <a:ext cx="504056" cy="269522"/>
          </a:xfrm>
          <a:prstGeom prst="left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467544" y="332656"/>
            <a:ext cx="8208912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000" b="1" cap="small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麥當勞午餐時間                          </a:t>
            </a:r>
            <a:r>
              <a:rPr lang="zh-TW" altLang="en-US" sz="2400" b="1" cap="small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羅門                </a:t>
            </a:r>
            <a:r>
              <a:rPr kumimoji="0" lang="en-US" altLang="zh-TW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TW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zh-TW" altLang="en-US" sz="16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124" name="Picture 4" descr="http://pic1a.nipic.com/2008-11-17/20081117173554203_2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86644" y="1357298"/>
            <a:ext cx="1459912" cy="20635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67544" y="1234202"/>
            <a:ext cx="8424936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18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zh-TW" altLang="en-US" sz="4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zh-TW" altLang="en-US" sz="4800" b="1" dirty="0" smtClean="0">
                <a:solidFill>
                  <a:srgbClr val="FFBDBD"/>
                </a:solidFill>
                <a:latin typeface="微軟正黑體" pitchFamily="34" charset="-120"/>
                <a:ea typeface="微軟正黑體" pitchFamily="34" charset="-120"/>
              </a:rPr>
              <a:t>中年人坐在疲憊裏</a:t>
            </a:r>
            <a:endParaRPr lang="en-US" altLang="zh-TW" sz="4800" b="1" dirty="0" smtClean="0">
              <a:solidFill>
                <a:srgbClr val="FFBDBD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74320" lvl="0" indent="-274320"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整張桌面暗成一幅記憶</a:t>
            </a:r>
            <a:endParaRPr lang="en-US" altLang="zh-TW" sz="40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zh-TW" altLang="en-US" sz="3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 →空間：客觀物質到主觀情意</a:t>
            </a:r>
            <a:endParaRPr lang="en-US" altLang="zh-TW" sz="32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把中午說到    那裏去了</a:t>
            </a:r>
            <a:endParaRPr lang="en-US" altLang="zh-TW" sz="40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zh-TW" altLang="en-US" sz="3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 →時間跳躍</a:t>
            </a:r>
            <a:endParaRPr lang="en-US" altLang="zh-TW" sz="32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endParaRPr lang="en-US" altLang="zh-TW" sz="3200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467544" y="332656"/>
            <a:ext cx="8208912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000" b="1" cap="small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麥當勞午餐時間                          </a:t>
            </a:r>
            <a:r>
              <a:rPr lang="zh-TW" altLang="en-US" sz="2400" b="1" cap="small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羅門                </a:t>
            </a:r>
            <a:r>
              <a:rPr kumimoji="0" lang="en-US" altLang="zh-TW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TW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zh-TW" altLang="en-US" sz="16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8032" y="1052736"/>
            <a:ext cx="889248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18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zh-TW" altLang="en-US" sz="4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11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zh-TW" altLang="en-US" sz="4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老年人</a:t>
            </a:r>
            <a:endParaRPr lang="en-US" altLang="zh-TW" sz="4800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74320" lvl="0" indent="-274320">
              <a:buClr>
                <a:schemeClr val="accent1"/>
              </a:buClr>
              <a:buSzPct val="70000"/>
              <a:defRPr/>
            </a:pPr>
            <a:r>
              <a:rPr lang="zh-TW" altLang="en-US" sz="4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  枯坐成一棵室內裝潢的老松</a:t>
            </a:r>
            <a:endParaRPr lang="en-US" altLang="zh-TW" sz="4800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74320" lvl="0" indent="-274320">
              <a:buClr>
                <a:schemeClr val="accent1"/>
              </a:buClr>
              <a:buSzPct val="70000"/>
              <a:defRPr/>
            </a:pP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不合身的衣服、不合味的漢堡</a:t>
            </a:r>
            <a:endParaRPr lang="en-US" altLang="zh-TW" sz="40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zh-TW" altLang="en-US" sz="3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 →老年人對現代生活不適應</a:t>
            </a:r>
            <a:endParaRPr lang="en-US" altLang="zh-TW" sz="32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24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漢堡     漢朝的城堡         </a:t>
            </a:r>
            <a:endParaRPr lang="en-US" altLang="zh-TW" sz="40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玻璃大廈     發光的水田</a:t>
            </a:r>
            <a:endParaRPr lang="en-US" altLang="zh-TW" sz="40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endParaRPr lang="en-US" altLang="zh-TW" sz="3200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endParaRPr lang="en-US" altLang="zh-TW" sz="3200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endParaRPr lang="en-US" altLang="zh-TW" sz="3200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467544" y="332656"/>
            <a:ext cx="8208912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000" b="1" cap="small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麥當勞午餐時間                          </a:t>
            </a:r>
            <a:r>
              <a:rPr lang="zh-TW" altLang="en-US" sz="2400" b="1" cap="small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羅門                </a:t>
            </a:r>
            <a:r>
              <a:rPr kumimoji="0" lang="en-US" altLang="zh-TW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TW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zh-TW" altLang="en-US" sz="16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左-右雙向箭號 5"/>
          <p:cNvSpPr/>
          <p:nvPr/>
        </p:nvSpPr>
        <p:spPr>
          <a:xfrm>
            <a:off x="3203848" y="5229200"/>
            <a:ext cx="504056" cy="288032"/>
          </a:xfrm>
          <a:prstGeom prst="left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向右箭號 6"/>
          <p:cNvSpPr/>
          <p:nvPr/>
        </p:nvSpPr>
        <p:spPr>
          <a:xfrm>
            <a:off x="2267744" y="4581128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6516216" y="4653136"/>
            <a:ext cx="228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sz="3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→今昔變換</a:t>
            </a:r>
            <a:endParaRPr lang="zh-TW" altLang="en-US" b="1" dirty="0"/>
          </a:p>
        </p:txBody>
      </p:sp>
      <p:pic>
        <p:nvPicPr>
          <p:cNvPr id="9" name="Picture 10" descr="http://www.mcdonalds.com.tw/newsroom/download/news/49890be032677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6256" y="5445224"/>
            <a:ext cx="2084483" cy="1412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8032" y="1052736"/>
            <a:ext cx="889248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18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zh-TW" altLang="en-US" sz="4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11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zh-TW" altLang="en-US" sz="4800" b="1" dirty="0" smtClean="0">
                <a:solidFill>
                  <a:srgbClr val="FFBDBD"/>
                </a:solidFill>
                <a:latin typeface="微軟正黑體" pitchFamily="34" charset="-120"/>
                <a:ea typeface="微軟正黑體" pitchFamily="34" charset="-120"/>
              </a:rPr>
              <a:t>老年人</a:t>
            </a:r>
            <a:endParaRPr lang="en-US" altLang="zh-TW" sz="4800" b="1" dirty="0" smtClean="0">
              <a:solidFill>
                <a:srgbClr val="FFBDBD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74320" lvl="0" indent="-274320">
              <a:buClr>
                <a:schemeClr val="accent1"/>
              </a:buClr>
              <a:buSzPct val="70000"/>
              <a:defRPr/>
            </a:pPr>
            <a:r>
              <a:rPr lang="zh-TW" altLang="en-US" sz="4800" b="1" dirty="0" smtClean="0">
                <a:solidFill>
                  <a:srgbClr val="FFBDBD"/>
                </a:solidFill>
                <a:latin typeface="微軟正黑體" pitchFamily="34" charset="-120"/>
                <a:ea typeface="微軟正黑體" pitchFamily="34" charset="-120"/>
              </a:rPr>
              <a:t>    枯坐成一棵室內裝潢的老松</a:t>
            </a:r>
            <a:endParaRPr lang="en-US" altLang="zh-TW" sz="4800" b="1" dirty="0" smtClean="0">
              <a:solidFill>
                <a:srgbClr val="FFBDBD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74320" lvl="0" indent="-274320">
              <a:buClr>
                <a:schemeClr val="accent1"/>
              </a:buClr>
              <a:buSzPct val="70000"/>
              <a:defRPr/>
            </a:pP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自言自語</a:t>
            </a:r>
            <a:endParaRPr lang="en-US" altLang="zh-TW" sz="32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眼前晌午    眼裡昏幕</a:t>
            </a:r>
            <a:endParaRPr lang="en-US" altLang="zh-TW" sz="40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zh-TW" altLang="en-US" sz="3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 →時間：客觀具體到主觀抽象</a:t>
            </a:r>
            <a:endParaRPr lang="en-US" altLang="zh-TW" sz="32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188720" lvl="2" indent="-274320">
              <a:spcBef>
                <a:spcPts val="6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endParaRPr lang="en-US" altLang="zh-TW" sz="4000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467544" y="332656"/>
            <a:ext cx="8208912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000" b="1" cap="small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麥當勞午餐時間                          </a:t>
            </a:r>
            <a:r>
              <a:rPr lang="zh-TW" altLang="en-US" sz="2400" b="1" cap="small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羅門                </a:t>
            </a:r>
            <a:r>
              <a:rPr kumimoji="0" lang="en-US" altLang="zh-TW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TW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zh-TW" altLang="en-US" sz="16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286116" y="3000372"/>
            <a:ext cx="41592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→砲聲，戰火記憶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679</TotalTime>
  <Words>144</Words>
  <Application>Microsoft Macintosh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都會</vt:lpstr>
      <vt:lpstr>麥當勞午餐時間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Remix_paohong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期中考重點整理</dc:title>
  <dc:creator>Remix_yao</dc:creator>
  <cp:lastModifiedBy>MacTopiA</cp:lastModifiedBy>
  <cp:revision>88</cp:revision>
  <dcterms:created xsi:type="dcterms:W3CDTF">2012-10-29T06:51:50Z</dcterms:created>
  <dcterms:modified xsi:type="dcterms:W3CDTF">2013-07-18T13:27:06Z</dcterms:modified>
</cp:coreProperties>
</file>