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57" r:id="rId5"/>
    <p:sldId id="266" r:id="rId6"/>
    <p:sldId id="263" r:id="rId7"/>
    <p:sldId id="264" r:id="rId8"/>
    <p:sldId id="258" r:id="rId9"/>
    <p:sldId id="267" r:id="rId10"/>
    <p:sldId id="259" r:id="rId11"/>
    <p:sldId id="268" r:id="rId12"/>
    <p:sldId id="260" r:id="rId13"/>
    <p:sldId id="265" r:id="rId14"/>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7" d="100"/>
          <a:sy n="117" d="100"/>
        </p:scale>
        <p:origin x="-145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Ref idx="1003">
        <a:schemeClr val="bg2"/>
      </p:bgRef>
    </p:bg>
    <p:spTree>
      <p:nvGrpSpPr>
        <p:cNvPr id="1" name=""/>
        <p:cNvGrpSpPr/>
        <p:nvPr/>
      </p:nvGrpSpPr>
      <p:grpSpPr>
        <a:xfrm>
          <a:off x="0" y="0"/>
          <a:ext cx="0" cy="0"/>
          <a:chOff x="0" y="0"/>
          <a:chExt cx="0" cy="0"/>
        </a:xfrm>
      </p:grpSpPr>
      <p:pic>
        <p:nvPicPr>
          <p:cNvPr id="4" name="圖片 3"/>
          <p:cNvPicPr>
            <a:picLocks noChangeAspect="1"/>
          </p:cNvPicPr>
          <p:nvPr/>
        </p:nvPicPr>
        <p:blipFill>
          <a:blip r:embed="rId2">
            <a:duotone>
              <a:schemeClr val="bg2"/>
              <a:srgbClr val="FFF1C1"/>
            </a:duotone>
            <a:lum bright="-10000" contrast="-40000"/>
          </a:blip>
          <a:stretch>
            <a:fillRect/>
          </a:stretch>
        </p:blipFill>
        <p:spPr>
          <a:xfrm>
            <a:off x="1" y="5214950"/>
            <a:ext cx="1472173" cy="1643050"/>
          </a:xfrm>
          <a:prstGeom prst="rect">
            <a:avLst/>
          </a:prstGeom>
          <a:noFill/>
          <a:ln>
            <a:noFill/>
          </a:ln>
        </p:spPr>
      </p:pic>
      <p:sp>
        <p:nvSpPr>
          <p:cNvPr id="2" name="標題 1"/>
          <p:cNvSpPr>
            <a:spLocks noGrp="1"/>
          </p:cNvSpPr>
          <p:nvPr>
            <p:ph type="ctrTitle"/>
          </p:nvPr>
        </p:nvSpPr>
        <p:spPr>
          <a:xfrm>
            <a:off x="685800" y="1214422"/>
            <a:ext cx="7772400" cy="1470025"/>
          </a:xfrm>
        </p:spPr>
        <p:txBody>
          <a:bodyPr/>
          <a:lstStyle>
            <a:lvl1pPr algn="ctr">
              <a:defRPr sz="4800"/>
            </a:lvl1pPr>
          </a:lstStyle>
          <a:p>
            <a:r>
              <a:rPr lang="zh-TW" altLang="en-US" smtClean="0"/>
              <a:t>按一下以編輯母片標題樣式</a:t>
            </a:r>
            <a:endParaRPr lang="en-US"/>
          </a:p>
        </p:txBody>
      </p:sp>
      <p:sp>
        <p:nvSpPr>
          <p:cNvPr id="3" name="副標題 2"/>
          <p:cNvSpPr>
            <a:spLocks noGrp="1"/>
          </p:cNvSpPr>
          <p:nvPr>
            <p:ph type="subTitle" idx="1"/>
          </p:nvPr>
        </p:nvSpPr>
        <p:spPr>
          <a:xfrm>
            <a:off x="1521733" y="2759581"/>
            <a:ext cx="6100534" cy="1740989"/>
          </a:xfrm>
        </p:spPr>
        <p:txBody>
          <a:bodyPr/>
          <a:lstStyle>
            <a:lvl1pPr marL="0" indent="0" algn="ctr">
              <a:buNone/>
              <a:defRPr lang="zh-CN" altLang="en-US" dirty="0">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a:p>
        </p:txBody>
      </p:sp>
      <p:sp>
        <p:nvSpPr>
          <p:cNvPr id="5" name="日期版面配置區 3"/>
          <p:cNvSpPr>
            <a:spLocks noGrp="1"/>
          </p:cNvSpPr>
          <p:nvPr>
            <p:ph type="dt" sz="half" idx="10"/>
          </p:nvPr>
        </p:nvSpPr>
        <p:spPr/>
        <p:txBody>
          <a:bodyPr/>
          <a:lstStyle>
            <a:lvl1pPr>
              <a:defRPr/>
            </a:lvl1pPr>
          </a:lstStyle>
          <a:p>
            <a:pPr>
              <a:defRPr/>
            </a:pPr>
            <a:fld id="{E2E62EAF-89AE-4134-970B-202A880F55C0}" type="datetimeFigureOut">
              <a:rPr lang="zh-TW" altLang="en-US"/>
              <a:pPr>
                <a:defRPr/>
              </a:pPr>
              <a:t>2012/3/13</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6218C126-2F0F-41A7-B654-CBCC2A857C01}" type="slidenum">
              <a:rPr lang="zh-TW" altLang="en-US"/>
              <a:pPr>
                <a:defRPr/>
              </a:pPr>
              <a:t>‹#›</a:t>
            </a:fld>
            <a:endParaRPr lang="zh-TW" altLang="en-US"/>
          </a:p>
        </p:txBody>
      </p:sp>
    </p:spTree>
    <p:extLst>
      <p:ext uri="{BB962C8B-B14F-4D97-AF65-F5344CB8AC3E}">
        <p14:creationId xmlns:p14="http://schemas.microsoft.com/office/powerpoint/2010/main" val="34147632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4" name="矩形 3"/>
          <p:cNvSpPr/>
          <p:nvPr/>
        </p:nvSpPr>
        <p:spPr>
          <a:xfrm>
            <a:off x="0" y="0"/>
            <a:ext cx="6696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CN" altLang="en-US"/>
          </a:p>
        </p:txBody>
      </p:sp>
      <p:pic>
        <p:nvPicPr>
          <p:cNvPr id="5" name="圖片 4"/>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
        <p:nvSpPr>
          <p:cNvPr id="2" name="標題 1"/>
          <p:cNvSpPr>
            <a:spLocks noGrp="1"/>
          </p:cNvSpPr>
          <p:nvPr>
            <p:ph type="title"/>
          </p:nvPr>
        </p:nvSpPr>
        <p:spPr/>
        <p:txBody>
          <a:bodyPr/>
          <a:lstStyle>
            <a:lvl1pPr algn="r">
              <a:defRPr/>
            </a:lvl1p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457200" y="1500176"/>
            <a:ext cx="8229600" cy="471490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日期版面配置區 3"/>
          <p:cNvSpPr>
            <a:spLocks noGrp="1"/>
          </p:cNvSpPr>
          <p:nvPr>
            <p:ph type="dt" sz="half" idx="10"/>
          </p:nvPr>
        </p:nvSpPr>
        <p:spPr/>
        <p:txBody>
          <a:bodyPr/>
          <a:lstStyle>
            <a:lvl1pPr>
              <a:defRPr/>
            </a:lvl1pPr>
          </a:lstStyle>
          <a:p>
            <a:pPr>
              <a:defRPr/>
            </a:pPr>
            <a:fld id="{B6D01590-C904-4E16-A3D8-FA213D0D1736}" type="datetimeFigureOut">
              <a:rPr lang="zh-TW" altLang="en-US"/>
              <a:pPr>
                <a:defRPr/>
              </a:pPr>
              <a:t>2012/3/13</a:t>
            </a:fld>
            <a:endParaRPr lang="zh-TW" altLang="en-US"/>
          </a:p>
        </p:txBody>
      </p:sp>
      <p:sp>
        <p:nvSpPr>
          <p:cNvPr id="7" name="頁尾版面配置區 4"/>
          <p:cNvSpPr>
            <a:spLocks noGrp="1"/>
          </p:cNvSpPr>
          <p:nvPr>
            <p:ph type="ftr" sz="quarter" idx="11"/>
          </p:nvPr>
        </p:nvSpPr>
        <p:spPr/>
        <p:txBody>
          <a:bodyPr/>
          <a:lstStyle>
            <a:lvl1pPr>
              <a:defRPr/>
            </a:lvl1pPr>
          </a:lstStyle>
          <a:p>
            <a:pPr>
              <a:defRPr/>
            </a:pPr>
            <a:endParaRPr lang="zh-TW" altLang="en-US"/>
          </a:p>
        </p:txBody>
      </p:sp>
      <p:sp>
        <p:nvSpPr>
          <p:cNvPr id="8" name="投影片編號版面配置區 5"/>
          <p:cNvSpPr>
            <a:spLocks noGrp="1"/>
          </p:cNvSpPr>
          <p:nvPr>
            <p:ph type="sldNum" sz="quarter" idx="12"/>
          </p:nvPr>
        </p:nvSpPr>
        <p:spPr/>
        <p:txBody>
          <a:bodyPr/>
          <a:lstStyle>
            <a:lvl1pPr>
              <a:defRPr/>
            </a:lvl1pPr>
          </a:lstStyle>
          <a:p>
            <a:pPr>
              <a:defRPr/>
            </a:pPr>
            <a:fld id="{B5D1746E-94AA-40D5-AF11-891A7FA8E0DA}" type="slidenum">
              <a:rPr lang="zh-TW" altLang="en-US"/>
              <a:pPr>
                <a:defRPr/>
              </a:pPr>
              <a:t>‹#›</a:t>
            </a:fld>
            <a:endParaRPr lang="zh-TW" altLang="en-US"/>
          </a:p>
        </p:txBody>
      </p:sp>
    </p:spTree>
    <p:extLst>
      <p:ext uri="{BB962C8B-B14F-4D97-AF65-F5344CB8AC3E}">
        <p14:creationId xmlns:p14="http://schemas.microsoft.com/office/powerpoint/2010/main" val="3826038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4" name="矩形 3"/>
          <p:cNvSpPr/>
          <p:nvPr/>
        </p:nvSpPr>
        <p:spPr>
          <a:xfrm>
            <a:off x="0" y="0"/>
            <a:ext cx="6696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CN" altLang="en-US"/>
          </a:p>
        </p:txBody>
      </p:sp>
      <p:pic>
        <p:nvPicPr>
          <p:cNvPr id="5" name="圖片 4"/>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
        <p:nvSpPr>
          <p:cNvPr id="2" name="直排標題 1"/>
          <p:cNvSpPr>
            <a:spLocks noGrp="1"/>
          </p:cNvSpPr>
          <p:nvPr>
            <p:ph type="title" orient="vert"/>
          </p:nvPr>
        </p:nvSpPr>
        <p:spPr>
          <a:xfrm>
            <a:off x="7286644" y="274638"/>
            <a:ext cx="1400156" cy="5940444"/>
          </a:xfrm>
        </p:spPr>
        <p:txBody>
          <a:bodyPr vert="eaVert"/>
          <a:lstStyle>
            <a:lvl1pPr algn="ctr">
              <a:defRPr>
                <a:effectLst>
                  <a:outerShdw dist="50800" dir="18900000" algn="tl" rotWithShape="0">
                    <a:srgbClr val="000000">
                      <a:alpha val="75000"/>
                    </a:srgbClr>
                  </a:outerShdw>
                </a:effectLst>
              </a:defRPr>
            </a:lvl1p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457200" y="274638"/>
            <a:ext cx="6758006" cy="5940444"/>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日期版面配置區 3"/>
          <p:cNvSpPr>
            <a:spLocks noGrp="1"/>
          </p:cNvSpPr>
          <p:nvPr>
            <p:ph type="dt" sz="half" idx="10"/>
          </p:nvPr>
        </p:nvSpPr>
        <p:spPr/>
        <p:txBody>
          <a:bodyPr/>
          <a:lstStyle>
            <a:lvl1pPr>
              <a:defRPr/>
            </a:lvl1pPr>
          </a:lstStyle>
          <a:p>
            <a:pPr>
              <a:defRPr/>
            </a:pPr>
            <a:fld id="{DC37C4AA-2865-4759-855D-B8D9FB17AC79}" type="datetimeFigureOut">
              <a:rPr lang="zh-TW" altLang="en-US"/>
              <a:pPr>
                <a:defRPr/>
              </a:pPr>
              <a:t>2012/3/13</a:t>
            </a:fld>
            <a:endParaRPr lang="zh-TW" altLang="en-US"/>
          </a:p>
        </p:txBody>
      </p:sp>
      <p:sp>
        <p:nvSpPr>
          <p:cNvPr id="7" name="頁尾版面配置區 4"/>
          <p:cNvSpPr>
            <a:spLocks noGrp="1"/>
          </p:cNvSpPr>
          <p:nvPr>
            <p:ph type="ftr" sz="quarter" idx="11"/>
          </p:nvPr>
        </p:nvSpPr>
        <p:spPr/>
        <p:txBody>
          <a:bodyPr/>
          <a:lstStyle>
            <a:lvl1pPr>
              <a:defRPr/>
            </a:lvl1pPr>
          </a:lstStyle>
          <a:p>
            <a:pPr>
              <a:defRPr/>
            </a:pPr>
            <a:endParaRPr lang="zh-TW" altLang="en-US"/>
          </a:p>
        </p:txBody>
      </p:sp>
      <p:sp>
        <p:nvSpPr>
          <p:cNvPr id="8" name="投影片編號版面配置區 5"/>
          <p:cNvSpPr>
            <a:spLocks noGrp="1"/>
          </p:cNvSpPr>
          <p:nvPr>
            <p:ph type="sldNum" sz="quarter" idx="12"/>
          </p:nvPr>
        </p:nvSpPr>
        <p:spPr/>
        <p:txBody>
          <a:bodyPr/>
          <a:lstStyle>
            <a:lvl1pPr>
              <a:defRPr/>
            </a:lvl1pPr>
          </a:lstStyle>
          <a:p>
            <a:pPr>
              <a:defRPr/>
            </a:pPr>
            <a:fld id="{64C743B5-E3D6-472A-BCE7-6A527729CFF7}" type="slidenum">
              <a:rPr lang="zh-TW" altLang="en-US"/>
              <a:pPr>
                <a:defRPr/>
              </a:pPr>
              <a:t>‹#›</a:t>
            </a:fld>
            <a:endParaRPr lang="zh-TW" altLang="en-US"/>
          </a:p>
        </p:txBody>
      </p:sp>
    </p:spTree>
    <p:extLst>
      <p:ext uri="{BB962C8B-B14F-4D97-AF65-F5344CB8AC3E}">
        <p14:creationId xmlns:p14="http://schemas.microsoft.com/office/powerpoint/2010/main" val="3831402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4" name="矩形 3"/>
          <p:cNvSpPr/>
          <p:nvPr/>
        </p:nvSpPr>
        <p:spPr>
          <a:xfrm>
            <a:off x="0" y="0"/>
            <a:ext cx="6696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CN" altLang="en-US"/>
          </a:p>
        </p:txBody>
      </p:sp>
      <p:pic>
        <p:nvPicPr>
          <p:cNvPr id="5" name="圖片 4"/>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
        <p:nvSpPr>
          <p:cNvPr id="2" name="標題 1"/>
          <p:cNvSpPr>
            <a:spLocks noGrp="1"/>
          </p:cNvSpPr>
          <p:nvPr>
            <p:ph type="title"/>
          </p:nvPr>
        </p:nvSpPr>
        <p:spPr/>
        <p:txBody>
          <a:bodyPr/>
          <a:lstStyle>
            <a:lvl1pPr algn="l">
              <a:defRPr/>
            </a:lvl1pPr>
          </a:lstStyle>
          <a:p>
            <a:r>
              <a:rPr lang="zh-TW" altLang="en-US" smtClean="0"/>
              <a:t>按一下以編輯母片標題樣式</a:t>
            </a:r>
            <a:endParaRPr 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日期版面配置區 3"/>
          <p:cNvSpPr>
            <a:spLocks noGrp="1"/>
          </p:cNvSpPr>
          <p:nvPr>
            <p:ph type="dt" sz="half" idx="10"/>
          </p:nvPr>
        </p:nvSpPr>
        <p:spPr/>
        <p:txBody>
          <a:bodyPr/>
          <a:lstStyle>
            <a:lvl1pPr>
              <a:defRPr/>
            </a:lvl1pPr>
          </a:lstStyle>
          <a:p>
            <a:pPr>
              <a:defRPr/>
            </a:pPr>
            <a:fld id="{813F9811-8650-408B-B576-B158B05B7FEC}" type="datetimeFigureOut">
              <a:rPr lang="zh-TW" altLang="en-US"/>
              <a:pPr>
                <a:defRPr/>
              </a:pPr>
              <a:t>2012/3/13</a:t>
            </a:fld>
            <a:endParaRPr lang="zh-TW" altLang="en-US"/>
          </a:p>
        </p:txBody>
      </p:sp>
      <p:sp>
        <p:nvSpPr>
          <p:cNvPr id="7" name="頁尾版面配置區 4"/>
          <p:cNvSpPr>
            <a:spLocks noGrp="1"/>
          </p:cNvSpPr>
          <p:nvPr>
            <p:ph type="ftr" sz="quarter" idx="11"/>
          </p:nvPr>
        </p:nvSpPr>
        <p:spPr/>
        <p:txBody>
          <a:bodyPr/>
          <a:lstStyle>
            <a:lvl1pPr>
              <a:defRPr/>
            </a:lvl1pPr>
          </a:lstStyle>
          <a:p>
            <a:pPr>
              <a:defRPr/>
            </a:pPr>
            <a:endParaRPr lang="zh-TW" altLang="en-US"/>
          </a:p>
        </p:txBody>
      </p:sp>
      <p:sp>
        <p:nvSpPr>
          <p:cNvPr id="8" name="投影片編號版面配置區 5"/>
          <p:cNvSpPr>
            <a:spLocks noGrp="1"/>
          </p:cNvSpPr>
          <p:nvPr>
            <p:ph type="sldNum" sz="quarter" idx="12"/>
          </p:nvPr>
        </p:nvSpPr>
        <p:spPr/>
        <p:txBody>
          <a:bodyPr/>
          <a:lstStyle>
            <a:lvl1pPr>
              <a:defRPr/>
            </a:lvl1pPr>
          </a:lstStyle>
          <a:p>
            <a:pPr>
              <a:defRPr/>
            </a:pPr>
            <a:fld id="{F5F0FB5D-F289-4883-AC0B-3C354FF7B1A2}" type="slidenum">
              <a:rPr lang="zh-TW" altLang="en-US"/>
              <a:pPr>
                <a:defRPr/>
              </a:pPr>
              <a:t>‹#›</a:t>
            </a:fld>
            <a:endParaRPr lang="zh-TW" altLang="en-US"/>
          </a:p>
        </p:txBody>
      </p:sp>
    </p:spTree>
    <p:extLst>
      <p:ext uri="{BB962C8B-B14F-4D97-AF65-F5344CB8AC3E}">
        <p14:creationId xmlns:p14="http://schemas.microsoft.com/office/powerpoint/2010/main" val="275176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Ref idx="1003">
        <a:schemeClr val="bg2"/>
      </p:bgRef>
    </p:bg>
    <p:spTree>
      <p:nvGrpSpPr>
        <p:cNvPr id="1" name=""/>
        <p:cNvGrpSpPr/>
        <p:nvPr/>
      </p:nvGrpSpPr>
      <p:grpSpPr>
        <a:xfrm>
          <a:off x="0" y="0"/>
          <a:ext cx="0" cy="0"/>
          <a:chOff x="0" y="0"/>
          <a:chExt cx="0" cy="0"/>
        </a:xfrm>
      </p:grpSpPr>
      <p:pic>
        <p:nvPicPr>
          <p:cNvPr id="4" name="圖片 3"/>
          <p:cNvPicPr>
            <a:picLocks noChangeAspect="1"/>
          </p:cNvPicPr>
          <p:nvPr/>
        </p:nvPicPr>
        <p:blipFill>
          <a:blip r:embed="rId2">
            <a:duotone>
              <a:schemeClr val="bg2"/>
              <a:srgbClr val="FFF1C1"/>
            </a:duotone>
            <a:lum bright="-10000" contrast="-30000"/>
          </a:blip>
          <a:stretch>
            <a:fillRect/>
          </a:stretch>
        </p:blipFill>
        <p:spPr>
          <a:xfrm>
            <a:off x="7480636" y="0"/>
            <a:ext cx="1663364" cy="2357430"/>
          </a:xfrm>
          <a:prstGeom prst="rect">
            <a:avLst/>
          </a:prstGeom>
          <a:noFill/>
          <a:ln>
            <a:noFill/>
          </a:ln>
        </p:spPr>
      </p:pic>
      <p:sp>
        <p:nvSpPr>
          <p:cNvPr id="2" name="標題 1"/>
          <p:cNvSpPr>
            <a:spLocks noGrp="1"/>
          </p:cNvSpPr>
          <p:nvPr>
            <p:ph type="title"/>
          </p:nvPr>
        </p:nvSpPr>
        <p:spPr>
          <a:xfrm>
            <a:off x="722313" y="4143369"/>
            <a:ext cx="7772400" cy="1362075"/>
          </a:xfrm>
        </p:spPr>
        <p:txBody>
          <a:bodyPr anchor="t"/>
          <a:lstStyle>
            <a:lvl1pPr algn="l">
              <a:defRPr sz="4000" b="1" cap="all"/>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722313" y="2643182"/>
            <a:ext cx="7772400" cy="1500187"/>
          </a:xfrm>
        </p:spPr>
        <p:txBody>
          <a:bodyPr anchor="b"/>
          <a:lstStyle>
            <a:lvl1pPr marL="0" indent="0">
              <a:buNone/>
              <a:defRPr lang="zh-CN" altLang="en-US" sz="2800" smtClean="0">
                <a:effectLst/>
              </a:defRPr>
            </a:lvl1pPr>
            <a:lvl2pPr marL="457200" indent="0">
              <a:buNone/>
              <a:defRPr lang="zh-CN" altLang="en-US" sz="2400" smtClean="0">
                <a:effectLst/>
              </a:defRPr>
            </a:lvl2pPr>
            <a:lvl3pPr marL="914400" indent="0">
              <a:buNone/>
              <a:defRPr lang="zh-CN" altLang="en-US" sz="2000" smtClean="0">
                <a:effectLst/>
              </a:defRPr>
            </a:lvl3pPr>
            <a:lvl4pPr marL="1371600" indent="0">
              <a:buNone/>
              <a:defRPr lang="zh-CN" altLang="en-US" sz="1600" smtClean="0">
                <a:effectLst/>
              </a:defRPr>
            </a:lvl4pPr>
            <a:lvl5pPr marL="1828800" indent="0">
              <a:buNone/>
              <a:defRPr lang="zh-CN" altLang="en-US" sz="1400" dirty="0" smtClean="0">
                <a:effectLst/>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319B6645-A3FC-4E47-9AA8-29C33AA9172D}" type="datetimeFigureOut">
              <a:rPr lang="zh-TW" altLang="en-US"/>
              <a:pPr>
                <a:defRPr/>
              </a:pPr>
              <a:t>2012/3/13</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A294043C-1D20-41B4-BF4E-D1E2CB507043}" type="slidenum">
              <a:rPr lang="zh-TW" altLang="en-US"/>
              <a:pPr>
                <a:defRPr/>
              </a:pPr>
              <a:t>‹#›</a:t>
            </a:fld>
            <a:endParaRPr lang="zh-TW" altLang="en-US"/>
          </a:p>
        </p:txBody>
      </p:sp>
    </p:spTree>
    <p:extLst>
      <p:ext uri="{BB962C8B-B14F-4D97-AF65-F5344CB8AC3E}">
        <p14:creationId xmlns:p14="http://schemas.microsoft.com/office/powerpoint/2010/main" val="385786996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5" name="矩形 4"/>
          <p:cNvSpPr/>
          <p:nvPr/>
        </p:nvSpPr>
        <p:spPr>
          <a:xfrm>
            <a:off x="0" y="0"/>
            <a:ext cx="6552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CN" altLang="en-US"/>
          </a:p>
        </p:txBody>
      </p:sp>
      <p:pic>
        <p:nvPicPr>
          <p:cNvPr id="6" name="圖片 5"/>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日期版面配置區 4"/>
          <p:cNvSpPr>
            <a:spLocks noGrp="1"/>
          </p:cNvSpPr>
          <p:nvPr>
            <p:ph type="dt" sz="half" idx="10"/>
          </p:nvPr>
        </p:nvSpPr>
        <p:spPr/>
        <p:txBody>
          <a:bodyPr/>
          <a:lstStyle>
            <a:lvl1pPr>
              <a:defRPr/>
            </a:lvl1pPr>
          </a:lstStyle>
          <a:p>
            <a:pPr>
              <a:defRPr/>
            </a:pPr>
            <a:fld id="{49720CF8-6A57-4B7F-8314-DB58B59954C7}" type="datetimeFigureOut">
              <a:rPr lang="zh-TW" altLang="en-US"/>
              <a:pPr>
                <a:defRPr/>
              </a:pPr>
              <a:t>2012/3/13</a:t>
            </a:fld>
            <a:endParaRPr lang="zh-TW" altLang="en-US"/>
          </a:p>
        </p:txBody>
      </p:sp>
      <p:sp>
        <p:nvSpPr>
          <p:cNvPr id="8" name="頁尾版面配置區 5"/>
          <p:cNvSpPr>
            <a:spLocks noGrp="1"/>
          </p:cNvSpPr>
          <p:nvPr>
            <p:ph type="ftr" sz="quarter" idx="11"/>
          </p:nvPr>
        </p:nvSpPr>
        <p:spPr/>
        <p:txBody>
          <a:bodyPr/>
          <a:lstStyle>
            <a:lvl1pPr>
              <a:defRPr/>
            </a:lvl1pPr>
          </a:lstStyle>
          <a:p>
            <a:pPr>
              <a:defRPr/>
            </a:pPr>
            <a:endParaRPr lang="zh-TW" altLang="en-US"/>
          </a:p>
        </p:txBody>
      </p:sp>
      <p:sp>
        <p:nvSpPr>
          <p:cNvPr id="9" name="投影片編號版面配置區 6"/>
          <p:cNvSpPr>
            <a:spLocks noGrp="1"/>
          </p:cNvSpPr>
          <p:nvPr>
            <p:ph type="sldNum" sz="quarter" idx="12"/>
          </p:nvPr>
        </p:nvSpPr>
        <p:spPr/>
        <p:txBody>
          <a:bodyPr/>
          <a:lstStyle>
            <a:lvl1pPr>
              <a:defRPr/>
            </a:lvl1pPr>
          </a:lstStyle>
          <a:p>
            <a:pPr>
              <a:defRPr/>
            </a:pPr>
            <a:fld id="{F8EFF492-38B0-4CA4-AEBA-67D8D97FD4FB}" type="slidenum">
              <a:rPr lang="zh-TW" altLang="en-US"/>
              <a:pPr>
                <a:defRPr/>
              </a:pPr>
              <a:t>‹#›</a:t>
            </a:fld>
            <a:endParaRPr lang="zh-TW" altLang="en-US"/>
          </a:p>
        </p:txBody>
      </p:sp>
    </p:spTree>
    <p:extLst>
      <p:ext uri="{BB962C8B-B14F-4D97-AF65-F5344CB8AC3E}">
        <p14:creationId xmlns:p14="http://schemas.microsoft.com/office/powerpoint/2010/main" val="4086169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7" name="矩形 6"/>
          <p:cNvSpPr/>
          <p:nvPr/>
        </p:nvSpPr>
        <p:spPr>
          <a:xfrm>
            <a:off x="0" y="0"/>
            <a:ext cx="6408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CN" altLang="en-US"/>
          </a:p>
        </p:txBody>
      </p:sp>
      <p:pic>
        <p:nvPicPr>
          <p:cNvPr id="8" name="圖片 7"/>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
        <p:nvSpPr>
          <p:cNvPr id="2" name="標題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9" name="日期版面配置區 6"/>
          <p:cNvSpPr>
            <a:spLocks noGrp="1"/>
          </p:cNvSpPr>
          <p:nvPr>
            <p:ph type="dt" sz="half" idx="10"/>
          </p:nvPr>
        </p:nvSpPr>
        <p:spPr/>
        <p:txBody>
          <a:bodyPr/>
          <a:lstStyle>
            <a:lvl1pPr>
              <a:defRPr/>
            </a:lvl1pPr>
          </a:lstStyle>
          <a:p>
            <a:pPr>
              <a:defRPr/>
            </a:pPr>
            <a:fld id="{D593B117-56E0-46E5-B159-63CCF50F8187}" type="datetimeFigureOut">
              <a:rPr lang="zh-TW" altLang="en-US"/>
              <a:pPr>
                <a:defRPr/>
              </a:pPr>
              <a:t>2012/3/13</a:t>
            </a:fld>
            <a:endParaRPr lang="zh-TW" altLang="en-US"/>
          </a:p>
        </p:txBody>
      </p:sp>
      <p:sp>
        <p:nvSpPr>
          <p:cNvPr id="10" name="頁尾版面配置區 7"/>
          <p:cNvSpPr>
            <a:spLocks noGrp="1"/>
          </p:cNvSpPr>
          <p:nvPr>
            <p:ph type="ftr" sz="quarter" idx="11"/>
          </p:nvPr>
        </p:nvSpPr>
        <p:spPr/>
        <p:txBody>
          <a:bodyPr/>
          <a:lstStyle>
            <a:lvl1pPr>
              <a:defRPr/>
            </a:lvl1pPr>
          </a:lstStyle>
          <a:p>
            <a:pPr>
              <a:defRPr/>
            </a:pPr>
            <a:endParaRPr lang="zh-TW" altLang="en-US"/>
          </a:p>
        </p:txBody>
      </p:sp>
      <p:sp>
        <p:nvSpPr>
          <p:cNvPr id="11" name="投影片編號版面配置區 8"/>
          <p:cNvSpPr>
            <a:spLocks noGrp="1"/>
          </p:cNvSpPr>
          <p:nvPr>
            <p:ph type="sldNum" sz="quarter" idx="12"/>
          </p:nvPr>
        </p:nvSpPr>
        <p:spPr/>
        <p:txBody>
          <a:bodyPr/>
          <a:lstStyle>
            <a:lvl1pPr>
              <a:defRPr/>
            </a:lvl1pPr>
          </a:lstStyle>
          <a:p>
            <a:pPr>
              <a:defRPr/>
            </a:pPr>
            <a:fld id="{F18F7A9C-8A1A-4700-9046-6047C33CD64A}" type="slidenum">
              <a:rPr lang="zh-TW" altLang="en-US"/>
              <a:pPr>
                <a:defRPr/>
              </a:pPr>
              <a:t>‹#›</a:t>
            </a:fld>
            <a:endParaRPr lang="zh-TW" altLang="en-US"/>
          </a:p>
        </p:txBody>
      </p:sp>
    </p:spTree>
    <p:extLst>
      <p:ext uri="{BB962C8B-B14F-4D97-AF65-F5344CB8AC3E}">
        <p14:creationId xmlns:p14="http://schemas.microsoft.com/office/powerpoint/2010/main" val="4212412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 name="矩形 2"/>
          <p:cNvSpPr/>
          <p:nvPr/>
        </p:nvSpPr>
        <p:spPr>
          <a:xfrm>
            <a:off x="0" y="0"/>
            <a:ext cx="6696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CN" altLang="en-US"/>
          </a:p>
        </p:txBody>
      </p:sp>
      <p:pic>
        <p:nvPicPr>
          <p:cNvPr id="4" name="圖片 3"/>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5" name="日期版面配置區 2"/>
          <p:cNvSpPr>
            <a:spLocks noGrp="1"/>
          </p:cNvSpPr>
          <p:nvPr>
            <p:ph type="dt" sz="half" idx="10"/>
          </p:nvPr>
        </p:nvSpPr>
        <p:spPr/>
        <p:txBody>
          <a:bodyPr/>
          <a:lstStyle>
            <a:lvl1pPr>
              <a:defRPr/>
            </a:lvl1pPr>
          </a:lstStyle>
          <a:p>
            <a:pPr>
              <a:defRPr/>
            </a:pPr>
            <a:fld id="{C2275993-C8C5-4597-A46B-D567D310DEF9}" type="datetimeFigureOut">
              <a:rPr lang="zh-TW" altLang="en-US"/>
              <a:pPr>
                <a:defRPr/>
              </a:pPr>
              <a:t>2012/3/13</a:t>
            </a:fld>
            <a:endParaRPr lang="zh-TW" altLang="en-US"/>
          </a:p>
        </p:txBody>
      </p:sp>
      <p:sp>
        <p:nvSpPr>
          <p:cNvPr id="6" name="頁尾版面配置區 3"/>
          <p:cNvSpPr>
            <a:spLocks noGrp="1"/>
          </p:cNvSpPr>
          <p:nvPr>
            <p:ph type="ftr" sz="quarter" idx="11"/>
          </p:nvPr>
        </p:nvSpPr>
        <p:spPr/>
        <p:txBody>
          <a:bodyPr/>
          <a:lstStyle>
            <a:lvl1pPr>
              <a:defRPr/>
            </a:lvl1pPr>
          </a:lstStyle>
          <a:p>
            <a:pPr>
              <a:defRPr/>
            </a:pPr>
            <a:endParaRPr lang="zh-TW" altLang="en-US"/>
          </a:p>
        </p:txBody>
      </p:sp>
      <p:sp>
        <p:nvSpPr>
          <p:cNvPr id="7" name="投影片編號版面配置區 4"/>
          <p:cNvSpPr>
            <a:spLocks noGrp="1"/>
          </p:cNvSpPr>
          <p:nvPr>
            <p:ph type="sldNum" sz="quarter" idx="12"/>
          </p:nvPr>
        </p:nvSpPr>
        <p:spPr/>
        <p:txBody>
          <a:bodyPr/>
          <a:lstStyle>
            <a:lvl1pPr>
              <a:defRPr/>
            </a:lvl1pPr>
          </a:lstStyle>
          <a:p>
            <a:pPr>
              <a:defRPr/>
            </a:pPr>
            <a:fld id="{D7276C78-3495-4720-AC72-A819F28A7BB6}" type="slidenum">
              <a:rPr lang="zh-TW" altLang="en-US"/>
              <a:pPr>
                <a:defRPr/>
              </a:pPr>
              <a:t>‹#›</a:t>
            </a:fld>
            <a:endParaRPr lang="zh-TW" altLang="en-US"/>
          </a:p>
        </p:txBody>
      </p:sp>
    </p:spTree>
    <p:extLst>
      <p:ext uri="{BB962C8B-B14F-4D97-AF65-F5344CB8AC3E}">
        <p14:creationId xmlns:p14="http://schemas.microsoft.com/office/powerpoint/2010/main" val="2011609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矩形 1"/>
          <p:cNvSpPr/>
          <p:nvPr/>
        </p:nvSpPr>
        <p:spPr>
          <a:xfrm>
            <a:off x="0" y="0"/>
            <a:ext cx="6696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CN" altLang="en-US"/>
          </a:p>
        </p:txBody>
      </p:sp>
      <p:pic>
        <p:nvPicPr>
          <p:cNvPr id="3" name="圖片 2"/>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
        <p:nvSpPr>
          <p:cNvPr id="4" name="日期版面配置區 1"/>
          <p:cNvSpPr>
            <a:spLocks noGrp="1"/>
          </p:cNvSpPr>
          <p:nvPr>
            <p:ph type="dt" sz="half" idx="10"/>
          </p:nvPr>
        </p:nvSpPr>
        <p:spPr/>
        <p:txBody>
          <a:bodyPr/>
          <a:lstStyle>
            <a:lvl1pPr>
              <a:defRPr/>
            </a:lvl1pPr>
          </a:lstStyle>
          <a:p>
            <a:pPr>
              <a:defRPr/>
            </a:pPr>
            <a:fld id="{4EE0CC4A-2F61-4C37-BA1D-8A028FD2A9A2}" type="datetimeFigureOut">
              <a:rPr lang="zh-TW" altLang="en-US"/>
              <a:pPr>
                <a:defRPr/>
              </a:pPr>
              <a:t>2012/3/13</a:t>
            </a:fld>
            <a:endParaRPr lang="zh-TW" altLang="en-US"/>
          </a:p>
        </p:txBody>
      </p:sp>
      <p:sp>
        <p:nvSpPr>
          <p:cNvPr id="5" name="頁尾版面配置區 2"/>
          <p:cNvSpPr>
            <a:spLocks noGrp="1"/>
          </p:cNvSpPr>
          <p:nvPr>
            <p:ph type="ftr" sz="quarter" idx="11"/>
          </p:nvPr>
        </p:nvSpPr>
        <p:spPr/>
        <p:txBody>
          <a:bodyPr/>
          <a:lstStyle>
            <a:lvl1pPr>
              <a:defRPr/>
            </a:lvl1pPr>
          </a:lstStyle>
          <a:p>
            <a:pPr>
              <a:defRPr/>
            </a:pPr>
            <a:endParaRPr lang="zh-TW" altLang="en-US"/>
          </a:p>
        </p:txBody>
      </p:sp>
      <p:sp>
        <p:nvSpPr>
          <p:cNvPr id="6" name="投影片編號版面配置區 3"/>
          <p:cNvSpPr>
            <a:spLocks noGrp="1"/>
          </p:cNvSpPr>
          <p:nvPr>
            <p:ph type="sldNum" sz="quarter" idx="12"/>
          </p:nvPr>
        </p:nvSpPr>
        <p:spPr/>
        <p:txBody>
          <a:bodyPr/>
          <a:lstStyle>
            <a:lvl1pPr>
              <a:defRPr/>
            </a:lvl1pPr>
          </a:lstStyle>
          <a:p>
            <a:pPr>
              <a:defRPr/>
            </a:pPr>
            <a:fld id="{D88487AC-859C-4D84-B144-46DD6BC059B2}" type="slidenum">
              <a:rPr lang="zh-TW" altLang="en-US"/>
              <a:pPr>
                <a:defRPr/>
              </a:pPr>
              <a:t>‹#›</a:t>
            </a:fld>
            <a:endParaRPr lang="zh-TW" altLang="en-US"/>
          </a:p>
        </p:txBody>
      </p:sp>
    </p:spTree>
    <p:extLst>
      <p:ext uri="{BB962C8B-B14F-4D97-AF65-F5344CB8AC3E}">
        <p14:creationId xmlns:p14="http://schemas.microsoft.com/office/powerpoint/2010/main" val="4238119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5" name="矩形 4"/>
          <p:cNvSpPr/>
          <p:nvPr/>
        </p:nvSpPr>
        <p:spPr>
          <a:xfrm>
            <a:off x="0" y="0"/>
            <a:ext cx="6732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CN" altLang="en-US"/>
          </a:p>
        </p:txBody>
      </p:sp>
      <p:pic>
        <p:nvPicPr>
          <p:cNvPr id="6" name="圖片 5"/>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
        <p:nvSpPr>
          <p:cNvPr id="2" name="標題 1"/>
          <p:cNvSpPr>
            <a:spLocks noGrp="1"/>
          </p:cNvSpPr>
          <p:nvPr>
            <p:ph type="title"/>
          </p:nvPr>
        </p:nvSpPr>
        <p:spPr>
          <a:xfrm>
            <a:off x="461175" y="5357826"/>
            <a:ext cx="8226225" cy="768028"/>
          </a:xfrm>
        </p:spPr>
        <p:txBody>
          <a:bodyPr/>
          <a:lstStyle>
            <a:lvl1pPr algn="ctr">
              <a:defRPr lang="zh-CN" altLang="en-US" sz="3600" b="0" kern="1200" spc="50" dirty="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stStyle>
          <a:p>
            <a:r>
              <a:rPr lang="zh-TW" altLang="en-US" smtClean="0"/>
              <a:t>按一下以編輯母片標題樣式</a:t>
            </a:r>
            <a:endParaRPr lang="en-US"/>
          </a:p>
        </p:txBody>
      </p:sp>
      <p:sp>
        <p:nvSpPr>
          <p:cNvPr id="3" name="內容版面配置區 2"/>
          <p:cNvSpPr>
            <a:spLocks noGrp="1"/>
          </p:cNvSpPr>
          <p:nvPr>
            <p:ph idx="1"/>
          </p:nvPr>
        </p:nvSpPr>
        <p:spPr>
          <a:xfrm>
            <a:off x="460382" y="428604"/>
            <a:ext cx="5111750" cy="48577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文字版面配置區 3"/>
          <p:cNvSpPr>
            <a:spLocks noGrp="1"/>
          </p:cNvSpPr>
          <p:nvPr>
            <p:ph type="body" sz="half" idx="2"/>
          </p:nvPr>
        </p:nvSpPr>
        <p:spPr>
          <a:xfrm>
            <a:off x="5679086" y="1357298"/>
            <a:ext cx="3008313" cy="392909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日期版面配置區 4"/>
          <p:cNvSpPr>
            <a:spLocks noGrp="1"/>
          </p:cNvSpPr>
          <p:nvPr>
            <p:ph type="dt" sz="half" idx="10"/>
          </p:nvPr>
        </p:nvSpPr>
        <p:spPr/>
        <p:txBody>
          <a:bodyPr/>
          <a:lstStyle>
            <a:lvl1pPr>
              <a:defRPr/>
            </a:lvl1pPr>
          </a:lstStyle>
          <a:p>
            <a:pPr>
              <a:defRPr/>
            </a:pPr>
            <a:fld id="{BAB43A01-E342-448F-9591-2C7E31A3B4B9}" type="datetimeFigureOut">
              <a:rPr lang="zh-TW" altLang="en-US"/>
              <a:pPr>
                <a:defRPr/>
              </a:pPr>
              <a:t>2012/3/13</a:t>
            </a:fld>
            <a:endParaRPr lang="zh-TW" altLang="en-US"/>
          </a:p>
        </p:txBody>
      </p:sp>
      <p:sp>
        <p:nvSpPr>
          <p:cNvPr id="8" name="頁尾版面配置區 5"/>
          <p:cNvSpPr>
            <a:spLocks noGrp="1"/>
          </p:cNvSpPr>
          <p:nvPr>
            <p:ph type="ftr" sz="quarter" idx="11"/>
          </p:nvPr>
        </p:nvSpPr>
        <p:spPr/>
        <p:txBody>
          <a:bodyPr/>
          <a:lstStyle>
            <a:lvl1pPr>
              <a:defRPr/>
            </a:lvl1pPr>
          </a:lstStyle>
          <a:p>
            <a:pPr>
              <a:defRPr/>
            </a:pPr>
            <a:endParaRPr lang="zh-TW" altLang="en-US"/>
          </a:p>
        </p:txBody>
      </p:sp>
      <p:sp>
        <p:nvSpPr>
          <p:cNvPr id="9" name="投影片編號版面配置區 6"/>
          <p:cNvSpPr>
            <a:spLocks noGrp="1"/>
          </p:cNvSpPr>
          <p:nvPr>
            <p:ph type="sldNum" sz="quarter" idx="12"/>
          </p:nvPr>
        </p:nvSpPr>
        <p:spPr/>
        <p:txBody>
          <a:bodyPr/>
          <a:lstStyle>
            <a:lvl1pPr>
              <a:defRPr/>
            </a:lvl1pPr>
          </a:lstStyle>
          <a:p>
            <a:pPr>
              <a:defRPr/>
            </a:pPr>
            <a:fld id="{22B15710-896D-42E8-A2AB-F3F6725E4B52}" type="slidenum">
              <a:rPr lang="zh-TW" altLang="en-US"/>
              <a:pPr>
                <a:defRPr/>
              </a:pPr>
              <a:t>‹#›</a:t>
            </a:fld>
            <a:endParaRPr lang="zh-TW" altLang="en-US"/>
          </a:p>
        </p:txBody>
      </p:sp>
    </p:spTree>
    <p:extLst>
      <p:ext uri="{BB962C8B-B14F-4D97-AF65-F5344CB8AC3E}">
        <p14:creationId xmlns:p14="http://schemas.microsoft.com/office/powerpoint/2010/main" val="1313564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5" name="矩形 4"/>
          <p:cNvSpPr/>
          <p:nvPr/>
        </p:nvSpPr>
        <p:spPr>
          <a:xfrm>
            <a:off x="0" y="0"/>
            <a:ext cx="6696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CN" altLang="en-US"/>
          </a:p>
        </p:txBody>
      </p:sp>
      <p:pic>
        <p:nvPicPr>
          <p:cNvPr id="6" name="圖片 5"/>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
        <p:nvSpPr>
          <p:cNvPr id="2" name="標題 1"/>
          <p:cNvSpPr>
            <a:spLocks noGrp="1"/>
          </p:cNvSpPr>
          <p:nvPr>
            <p:ph type="title"/>
          </p:nvPr>
        </p:nvSpPr>
        <p:spPr>
          <a:xfrm>
            <a:off x="695298" y="214290"/>
            <a:ext cx="7448602" cy="781052"/>
          </a:xfrm>
        </p:spPr>
        <p:txBody>
          <a:bodyPr/>
          <a:lstStyle>
            <a:lvl1pPr algn="ctr" rtl="0">
              <a:spcBef>
                <a:spcPct val="0"/>
              </a:spcBef>
              <a:buNone/>
              <a:defRPr sz="3600" b="0" kern="1200" spc="5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stStyle>
          <a:p>
            <a:r>
              <a:rPr lang="zh-TW" altLang="en-US" smtClean="0"/>
              <a:t>按一下以編輯母片標題樣式</a:t>
            </a:r>
            <a:endParaRPr lang="en-US"/>
          </a:p>
        </p:txBody>
      </p:sp>
      <p:sp>
        <p:nvSpPr>
          <p:cNvPr id="3" name="圖片版面配置區 2"/>
          <p:cNvSpPr>
            <a:spLocks noGrp="1"/>
          </p:cNvSpPr>
          <p:nvPr>
            <p:ph type="pic" idx="1"/>
          </p:nvPr>
        </p:nvSpPr>
        <p:spPr>
          <a:xfrm>
            <a:off x="681015" y="1000108"/>
            <a:ext cx="7452360" cy="5214974"/>
          </a:xfrm>
          <a:prstGeom prst="snip2DiagRect">
            <a:avLst>
              <a:gd name="adj1" fmla="val 0"/>
              <a:gd name="adj2" fmla="val 17946"/>
            </a:avLst>
          </a:prstGeom>
        </p:spPr>
        <p:style>
          <a:lnRef idx="2">
            <a:schemeClr val="accent1"/>
          </a:lnRef>
          <a:fillRef idx="1">
            <a:schemeClr val="lt1"/>
          </a:fillRef>
          <a:effectRef idx="0">
            <a:schemeClr val="accent1"/>
          </a:effectRef>
          <a:fontRef idx="minor">
            <a:schemeClr val="dk1"/>
          </a:fontRef>
        </p:style>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smtClean="0"/>
              <a:t>按一下圖示以新增圖片</a:t>
            </a:r>
            <a:endParaRPr lang="en-US" noProof="0"/>
          </a:p>
        </p:txBody>
      </p:sp>
      <p:sp>
        <p:nvSpPr>
          <p:cNvPr id="4" name="文字版面配置區 3"/>
          <p:cNvSpPr>
            <a:spLocks noGrp="1"/>
          </p:cNvSpPr>
          <p:nvPr>
            <p:ph type="body" sz="half" idx="2"/>
          </p:nvPr>
        </p:nvSpPr>
        <p:spPr>
          <a:xfrm>
            <a:off x="4953000" y="6243633"/>
            <a:ext cx="3180375" cy="614367"/>
          </a:xfrm>
        </p:spPr>
        <p:txBody>
          <a:bodyPr/>
          <a:lstStyle>
            <a:lvl1pPr marL="0" indent="0" algn="r">
              <a:buNone/>
              <a:defRPr sz="1400"/>
            </a:lvl1pPr>
            <a:lvl2pPr marL="457200" indent="0" algn="r">
              <a:buNone/>
              <a:defRPr sz="1200"/>
            </a:lvl2pPr>
            <a:lvl3pPr marL="914400" indent="0" algn="r">
              <a:buNone/>
              <a:defRPr sz="1000"/>
            </a:lvl3pPr>
            <a:lvl4pPr marL="1371600" indent="0" algn="r">
              <a:buNone/>
              <a:defRPr sz="900"/>
            </a:lvl4pPr>
            <a:lvl5pPr marL="1828800" indent="0" algn="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7" name="日期版面配置區 4"/>
          <p:cNvSpPr>
            <a:spLocks noGrp="1"/>
          </p:cNvSpPr>
          <p:nvPr>
            <p:ph type="dt" sz="half" idx="10"/>
          </p:nvPr>
        </p:nvSpPr>
        <p:spPr>
          <a:xfrm>
            <a:off x="609600" y="6492875"/>
            <a:ext cx="1676400" cy="365125"/>
          </a:xfrm>
        </p:spPr>
        <p:txBody>
          <a:bodyPr/>
          <a:lstStyle>
            <a:lvl1pPr>
              <a:defRPr/>
            </a:lvl1pPr>
          </a:lstStyle>
          <a:p>
            <a:pPr>
              <a:defRPr/>
            </a:pPr>
            <a:fld id="{5D4FD16E-3692-4BA1-B4F1-CC8A0BE5F58A}" type="datetimeFigureOut">
              <a:rPr lang="zh-TW" altLang="en-US"/>
              <a:pPr>
                <a:defRPr/>
              </a:pPr>
              <a:t>2012/3/13</a:t>
            </a:fld>
            <a:endParaRPr lang="zh-TW" altLang="en-US"/>
          </a:p>
        </p:txBody>
      </p:sp>
      <p:sp>
        <p:nvSpPr>
          <p:cNvPr id="8" name="頁尾版面配置區 5"/>
          <p:cNvSpPr>
            <a:spLocks noGrp="1"/>
          </p:cNvSpPr>
          <p:nvPr>
            <p:ph type="ftr" sz="quarter" idx="11"/>
          </p:nvPr>
        </p:nvSpPr>
        <p:spPr>
          <a:xfrm>
            <a:off x="2286000" y="6492875"/>
            <a:ext cx="2643188" cy="365125"/>
          </a:xfrm>
        </p:spPr>
        <p:txBody>
          <a:bodyPr/>
          <a:lstStyle>
            <a:lvl1pPr>
              <a:defRPr/>
            </a:lvl1pPr>
          </a:lstStyle>
          <a:p>
            <a:pPr>
              <a:defRPr/>
            </a:pPr>
            <a:endParaRPr lang="zh-TW" altLang="en-US"/>
          </a:p>
        </p:txBody>
      </p:sp>
      <p:sp>
        <p:nvSpPr>
          <p:cNvPr id="9" name="投影片編號版面配置區 6"/>
          <p:cNvSpPr>
            <a:spLocks noGrp="1"/>
          </p:cNvSpPr>
          <p:nvPr>
            <p:ph type="sldNum" sz="quarter" idx="12"/>
          </p:nvPr>
        </p:nvSpPr>
        <p:spPr>
          <a:xfrm>
            <a:off x="682625" y="5346700"/>
            <a:ext cx="871538" cy="871538"/>
          </a:xfrm>
          <a:prstGeom prst="rtTriangle">
            <a:avLst/>
          </a:prstGeom>
          <a:noFill/>
        </p:spPr>
        <p:style>
          <a:lnRef idx="2">
            <a:schemeClr val="accent1"/>
          </a:lnRef>
          <a:fillRef idx="1">
            <a:schemeClr val="lt1"/>
          </a:fillRef>
          <a:effectRef idx="0">
            <a:schemeClr val="accent1"/>
          </a:effectRef>
          <a:fontRef idx="minor">
            <a:schemeClr val="dk1"/>
          </a:fontRef>
        </p:style>
        <p:txBody>
          <a:bodyPr/>
          <a:lstStyle>
            <a:lvl1pPr>
              <a:defRPr/>
            </a:lvl1pPr>
          </a:lstStyle>
          <a:p>
            <a:pPr>
              <a:defRPr/>
            </a:pPr>
            <a:fld id="{C28C35C2-90FE-4A76-AE69-A5EE7CE8B21B}" type="slidenum">
              <a:rPr lang="zh-TW" altLang="en-US"/>
              <a:pPr>
                <a:defRPr/>
              </a:pPr>
              <a:t>‹#›</a:t>
            </a:fld>
            <a:endParaRPr lang="zh-TW" altLang="en-US"/>
          </a:p>
        </p:txBody>
      </p:sp>
    </p:spTree>
    <p:extLst>
      <p:ext uri="{BB962C8B-B14F-4D97-AF65-F5344CB8AC3E}">
        <p14:creationId xmlns:p14="http://schemas.microsoft.com/office/powerpoint/2010/main" val="2197901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7775575" cy="1143000"/>
          </a:xfrm>
          <a:prstGeom prst="rect">
            <a:avLst/>
          </a:prstGeom>
        </p:spPr>
        <p:txBody>
          <a:bodyPr vert="horz" rtlCol="0" anchor="ctr">
            <a:normAutofit/>
            <a:scene3d>
              <a:camera prst="orthographicFront"/>
              <a:lightRig rig="soft" dir="t"/>
            </a:scene3d>
            <a:sp3d prstMaterial="matte">
              <a:bevelT w="12700" h="12700"/>
            </a:sp3d>
          </a:bodyPr>
          <a:lstStyle/>
          <a:p>
            <a:r>
              <a:rPr lang="zh-TW" altLang="en-US" smtClean="0"/>
              <a:t>按一下以編輯母片標題樣式</a:t>
            </a:r>
            <a:endParaRPr lang="en-US"/>
          </a:p>
        </p:txBody>
      </p:sp>
      <p:sp>
        <p:nvSpPr>
          <p:cNvPr id="1027" name="文字版面配置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smtClean="0"/>
          </a:p>
        </p:txBody>
      </p:sp>
      <p:sp>
        <p:nvSpPr>
          <p:cNvPr id="4" name="日期版面配置區 3"/>
          <p:cNvSpPr>
            <a:spLocks noGrp="1"/>
          </p:cNvSpPr>
          <p:nvPr>
            <p:ph type="dt" sz="half" idx="2"/>
          </p:nvPr>
        </p:nvSpPr>
        <p:spPr>
          <a:xfrm>
            <a:off x="457200" y="6356350"/>
            <a:ext cx="2133600" cy="365125"/>
          </a:xfrm>
          <a:prstGeom prst="rect">
            <a:avLst/>
          </a:prstGeom>
        </p:spPr>
        <p:txBody>
          <a:bodyPr vert="horz" lIns="274320" rtlCol="0" anchor="ctr"/>
          <a:lstStyle>
            <a:lvl1pPr algn="l" eaLnBrk="1" fontAlgn="auto" latinLnBrk="0" hangingPunct="1">
              <a:spcBef>
                <a:spcPts val="0"/>
              </a:spcBef>
              <a:spcAft>
                <a:spcPts val="0"/>
              </a:spcAft>
              <a:defRPr kumimoji="0" sz="1200">
                <a:solidFill>
                  <a:schemeClr val="tx1"/>
                </a:solidFill>
                <a:latin typeface="+mn-lt"/>
                <a:ea typeface="+mn-ea"/>
              </a:defRPr>
            </a:lvl1pPr>
          </a:lstStyle>
          <a:p>
            <a:pPr>
              <a:defRPr/>
            </a:pPr>
            <a:fld id="{4E8A5806-801A-42B6-A407-BDF996436064}" type="datetimeFigureOut">
              <a:rPr lang="zh-TW" altLang="en-US"/>
              <a:pPr>
                <a:defRPr/>
              </a:pPr>
              <a:t>2012/3/13</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rtlCol="0" anchor="ctr"/>
          <a:lstStyle>
            <a:lvl1pPr algn="ctr" eaLnBrk="1" fontAlgn="auto" latinLnBrk="0" hangingPunct="1">
              <a:spcBef>
                <a:spcPts val="0"/>
              </a:spcBef>
              <a:spcAft>
                <a:spcPts val="0"/>
              </a:spcAft>
              <a:defRPr kumimoji="0" sz="1200">
                <a:solidFill>
                  <a:schemeClr val="tx1"/>
                </a:solidFill>
                <a:latin typeface="+mn-lt"/>
                <a:ea typeface="+mn-ea"/>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45720" tIns="45720" rIns="45720" rtlCol="0" anchor="ctr"/>
          <a:lstStyle>
            <a:lvl1pPr algn="r" eaLnBrk="1" fontAlgn="auto" latinLnBrk="0" hangingPunct="1">
              <a:spcBef>
                <a:spcPts val="0"/>
              </a:spcBef>
              <a:spcAft>
                <a:spcPts val="0"/>
              </a:spcAft>
              <a:defRPr kumimoji="0" sz="1200">
                <a:solidFill>
                  <a:schemeClr val="tx1"/>
                </a:solidFill>
                <a:latin typeface="+mn-lt"/>
                <a:ea typeface="+mn-ea"/>
              </a:defRPr>
            </a:lvl1pPr>
          </a:lstStyle>
          <a:p>
            <a:pPr>
              <a:defRPr/>
            </a:pPr>
            <a:fld id="{EF638DC2-9D01-452B-ACD6-6310C8C73F22}" type="slidenum">
              <a:rPr lang="zh-TW" altLang="en-US"/>
              <a:pPr>
                <a:defRPr/>
              </a:pPr>
              <a:t>‹#›</a:t>
            </a:fld>
            <a:endParaRPr lang="zh-TW" altLang="en-US"/>
          </a:p>
        </p:txBody>
      </p:sp>
    </p:spTree>
  </p:cSld>
  <p:clrMap bg1="dk1" tx1="lt1" bg2="dk2" tx2="lt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rtl="0" eaLnBrk="0" fontAlgn="base" hangingPunct="0">
        <a:spcBef>
          <a:spcPct val="0"/>
        </a:spcBef>
        <a:spcAft>
          <a:spcPct val="0"/>
        </a:spcAft>
        <a:defRPr lang="zh-CN" altLang="en-US" sz="4400" kern="1200" spc="50" dirty="0">
          <a:ln w="12700">
            <a:noFill/>
            <a:prstDash val="solid"/>
          </a:ln>
          <a:solidFill>
            <a:srgbClr val="4BC5B9"/>
          </a:solidFill>
          <a:effectLst>
            <a:outerShdw blurRad="38100" dist="20320" dir="2700000" algn="tl" rotWithShape="0">
              <a:srgbClr val="000000">
                <a:alpha val="70000"/>
              </a:srgbClr>
            </a:outerShdw>
          </a:effectLst>
          <a:latin typeface="+mj-lt"/>
          <a:ea typeface="+mj-ea"/>
          <a:cs typeface="+mj-cs"/>
        </a:defRPr>
      </a:lvl1pPr>
      <a:lvl2pPr algn="l" rtl="0" eaLnBrk="0" fontAlgn="base" hangingPunct="0">
        <a:spcBef>
          <a:spcPct val="0"/>
        </a:spcBef>
        <a:spcAft>
          <a:spcPct val="0"/>
        </a:spcAft>
        <a:defRPr sz="4400">
          <a:solidFill>
            <a:srgbClr val="4BC5B9"/>
          </a:solidFill>
          <a:latin typeface="Footlight MT Light" pitchFamily="18" charset="0"/>
          <a:ea typeface="微軟正黑體" pitchFamily="34" charset="-120"/>
        </a:defRPr>
      </a:lvl2pPr>
      <a:lvl3pPr algn="l" rtl="0" eaLnBrk="0" fontAlgn="base" hangingPunct="0">
        <a:spcBef>
          <a:spcPct val="0"/>
        </a:spcBef>
        <a:spcAft>
          <a:spcPct val="0"/>
        </a:spcAft>
        <a:defRPr sz="4400">
          <a:solidFill>
            <a:srgbClr val="4BC5B9"/>
          </a:solidFill>
          <a:latin typeface="Footlight MT Light" pitchFamily="18" charset="0"/>
          <a:ea typeface="微軟正黑體" pitchFamily="34" charset="-120"/>
        </a:defRPr>
      </a:lvl3pPr>
      <a:lvl4pPr algn="l" rtl="0" eaLnBrk="0" fontAlgn="base" hangingPunct="0">
        <a:spcBef>
          <a:spcPct val="0"/>
        </a:spcBef>
        <a:spcAft>
          <a:spcPct val="0"/>
        </a:spcAft>
        <a:defRPr sz="4400">
          <a:solidFill>
            <a:srgbClr val="4BC5B9"/>
          </a:solidFill>
          <a:latin typeface="Footlight MT Light" pitchFamily="18" charset="0"/>
          <a:ea typeface="微軟正黑體" pitchFamily="34" charset="-120"/>
        </a:defRPr>
      </a:lvl4pPr>
      <a:lvl5pPr algn="l" rtl="0" eaLnBrk="0" fontAlgn="base" hangingPunct="0">
        <a:spcBef>
          <a:spcPct val="0"/>
        </a:spcBef>
        <a:spcAft>
          <a:spcPct val="0"/>
        </a:spcAft>
        <a:defRPr sz="4400">
          <a:solidFill>
            <a:srgbClr val="4BC5B9"/>
          </a:solidFill>
          <a:latin typeface="Footlight MT Light" pitchFamily="18" charset="0"/>
          <a:ea typeface="微軟正黑體" pitchFamily="34" charset="-120"/>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0" fontAlgn="base" hangingPunct="0">
        <a:spcBef>
          <a:spcPct val="20000"/>
        </a:spcBef>
        <a:spcAft>
          <a:spcPct val="0"/>
        </a:spcAft>
        <a:buClr>
          <a:schemeClr val="tx2"/>
        </a:buClr>
        <a:buSzPct val="60000"/>
        <a:buFont typeface="Wingdings 2" pitchFamily="18" charset="2"/>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2" pitchFamily="18" charset="2"/>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SzPct val="60000"/>
        <a:buFont typeface="Wingdings 2" pitchFamily="18" charset="2"/>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2"/>
        </a:buClr>
        <a:buSzPct val="60000"/>
        <a:buFont typeface="Wingdings 2" pitchFamily="18" charset="2"/>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SzPct val="60000"/>
        <a:buFont typeface="Wingdings 2" pitchFamily="18" charset="2"/>
        <a:buChar char=""/>
        <a:defRPr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unraymini.blogspot.com/2011/09/itaiwan.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tw.news.yahoo.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zh.wikipedia.org/wiki/%E7%BD%91%E7%BB%9C%E7%A1%AC%E7%9B%98" TargetMode="External"/><Relationship Id="rId2" Type="http://schemas.openxmlformats.org/officeDocument/2006/relationships/hyperlink" Target="http://zh.wikipedia.org/wiki/%E7%BE%8E%E5%9B%BD" TargetMode="External"/><Relationship Id="rId1" Type="http://schemas.openxmlformats.org/officeDocument/2006/relationships/slideLayout" Target="../slideLayouts/slideLayout2.xml"/><Relationship Id="rId6" Type="http://schemas.openxmlformats.org/officeDocument/2006/relationships/hyperlink" Target="http://zh.wikipedia.org/wiki/JDownloader" TargetMode="External"/><Relationship Id="rId5" Type="http://schemas.openxmlformats.org/officeDocument/2006/relationships/hyperlink" Target="http://zh.wikipedia.org/wiki/%E5%8F%B0%E6%B9%BE" TargetMode="External"/><Relationship Id="rId4" Type="http://schemas.openxmlformats.org/officeDocument/2006/relationships/hyperlink" Target="http://zh.wikipedia.org/wiki/%E9%A6%99%E6%B8%AF"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unraymini.blogspot.com/2011/09/itaiwan.html" TargetMode="External"/><Relationship Id="rId2" Type="http://schemas.openxmlformats.org/officeDocument/2006/relationships/hyperlink" Target="http://zh.wikipedia.org/wiki/2012%E5%B9%B41%E6%9C%88"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14348" y="357166"/>
            <a:ext cx="7772400" cy="1470025"/>
          </a:xfrm>
        </p:spPr>
        <p:txBody>
          <a:bodyPr/>
          <a:lstStyle/>
          <a:p>
            <a:pPr eaLnBrk="1" fontAlgn="auto" hangingPunct="1">
              <a:spcAft>
                <a:spcPts val="0"/>
              </a:spcAft>
              <a:defRPr/>
            </a:pPr>
            <a:r>
              <a:rPr lang="zh-TW" b="1" dirty="0" smtClean="0">
                <a:solidFill>
                  <a:schemeClr val="tx2">
                    <a:satMod val="130000"/>
                  </a:schemeClr>
                </a:solidFill>
              </a:rPr>
              <a:t>工程與社會專題</a:t>
            </a:r>
            <a:endParaRPr lang="zh-TW" b="1" dirty="0">
              <a:solidFill>
                <a:schemeClr val="accent4"/>
              </a:solidFill>
            </a:endParaRPr>
          </a:p>
        </p:txBody>
      </p:sp>
      <p:sp>
        <p:nvSpPr>
          <p:cNvPr id="3" name="副標題 2"/>
          <p:cNvSpPr>
            <a:spLocks noGrp="1"/>
          </p:cNvSpPr>
          <p:nvPr>
            <p:ph type="subTitle" idx="1"/>
          </p:nvPr>
        </p:nvSpPr>
        <p:spPr>
          <a:xfrm>
            <a:off x="928688" y="4643438"/>
            <a:ext cx="1500187" cy="1741487"/>
          </a:xfrm>
        </p:spPr>
        <p:txBody>
          <a:bodyPr rtlCol="0">
            <a:normAutofit fontScale="40000" lnSpcReduction="20000"/>
          </a:bodyPr>
          <a:lstStyle/>
          <a:p>
            <a:pPr algn="l" eaLnBrk="1" fontAlgn="auto" hangingPunct="1">
              <a:spcAft>
                <a:spcPts val="0"/>
              </a:spcAft>
              <a:buFont typeface="Wingdings 2"/>
              <a:buNone/>
              <a:defRPr/>
            </a:pPr>
            <a:r>
              <a:rPr lang="zh-TW" smtClean="0">
                <a:solidFill>
                  <a:schemeClr val="tx1">
                    <a:lumMod val="95000"/>
                  </a:schemeClr>
                </a:solidFill>
              </a:rPr>
              <a:t>組長  李翊豪</a:t>
            </a:r>
          </a:p>
          <a:p>
            <a:pPr algn="l" eaLnBrk="1" fontAlgn="auto" hangingPunct="1">
              <a:spcAft>
                <a:spcPts val="0"/>
              </a:spcAft>
              <a:buFont typeface="Wingdings 2"/>
              <a:buNone/>
              <a:defRPr/>
            </a:pPr>
            <a:r>
              <a:rPr lang="zh-TW" smtClean="0">
                <a:solidFill>
                  <a:schemeClr val="tx1">
                    <a:lumMod val="95000"/>
                  </a:schemeClr>
                </a:solidFill>
              </a:rPr>
              <a:t>組員  黃冠堯 </a:t>
            </a:r>
            <a:endParaRPr lang="en-US" altLang="zh-TW" smtClean="0">
              <a:solidFill>
                <a:schemeClr val="tx1">
                  <a:lumMod val="95000"/>
                </a:schemeClr>
              </a:solidFill>
            </a:endParaRPr>
          </a:p>
          <a:p>
            <a:pPr algn="l" eaLnBrk="1" fontAlgn="auto" hangingPunct="1">
              <a:spcAft>
                <a:spcPts val="0"/>
              </a:spcAft>
              <a:buFont typeface="Wingdings 2"/>
              <a:buNone/>
              <a:defRPr/>
            </a:pPr>
            <a:r>
              <a:rPr lang="zh-TW" smtClean="0">
                <a:solidFill>
                  <a:schemeClr val="tx1">
                    <a:lumMod val="95000"/>
                  </a:schemeClr>
                </a:solidFill>
              </a:rPr>
              <a:t>          卓宇祥 </a:t>
            </a:r>
            <a:endParaRPr lang="en-US" altLang="zh-TW" smtClean="0">
              <a:solidFill>
                <a:schemeClr val="tx1">
                  <a:lumMod val="95000"/>
                </a:schemeClr>
              </a:solidFill>
            </a:endParaRPr>
          </a:p>
          <a:p>
            <a:pPr algn="l" eaLnBrk="1" fontAlgn="auto" hangingPunct="1">
              <a:spcAft>
                <a:spcPts val="0"/>
              </a:spcAft>
              <a:buFont typeface="Wingdings 2"/>
              <a:buNone/>
              <a:defRPr/>
            </a:pPr>
            <a:r>
              <a:rPr lang="zh-TW" smtClean="0">
                <a:solidFill>
                  <a:schemeClr val="tx1">
                    <a:lumMod val="95000"/>
                  </a:schemeClr>
                </a:solidFill>
              </a:rPr>
              <a:t>          張智博 </a:t>
            </a:r>
            <a:endParaRPr lang="en-US" altLang="zh-TW" smtClean="0">
              <a:solidFill>
                <a:schemeClr val="tx1">
                  <a:lumMod val="95000"/>
                </a:schemeClr>
              </a:solidFill>
            </a:endParaRPr>
          </a:p>
          <a:p>
            <a:pPr algn="l" eaLnBrk="1" fontAlgn="auto" hangingPunct="1">
              <a:spcAft>
                <a:spcPts val="0"/>
              </a:spcAft>
              <a:buFont typeface="Wingdings 2"/>
              <a:buNone/>
              <a:defRPr/>
            </a:pPr>
            <a:r>
              <a:rPr lang="zh-TW" smtClean="0">
                <a:solidFill>
                  <a:schemeClr val="tx1">
                    <a:lumMod val="95000"/>
                  </a:schemeClr>
                </a:solidFill>
              </a:rPr>
              <a:t>          丘博仲 </a:t>
            </a:r>
            <a:endParaRPr lang="en-US" altLang="zh-TW" smtClean="0">
              <a:solidFill>
                <a:schemeClr val="tx1">
                  <a:lumMod val="95000"/>
                </a:schemeClr>
              </a:solidFill>
            </a:endParaRPr>
          </a:p>
          <a:p>
            <a:pPr algn="l" eaLnBrk="1" fontAlgn="auto" hangingPunct="1">
              <a:spcAft>
                <a:spcPts val="0"/>
              </a:spcAft>
              <a:buFont typeface="Wingdings 2"/>
              <a:buNone/>
              <a:defRPr/>
            </a:pPr>
            <a:r>
              <a:rPr lang="zh-TW" smtClean="0">
                <a:solidFill>
                  <a:schemeClr val="tx1">
                    <a:lumMod val="95000"/>
                  </a:schemeClr>
                </a:solidFill>
              </a:rPr>
              <a:t>          施程皓 </a:t>
            </a:r>
            <a:endParaRPr lang="en-US" altLang="zh-TW" smtClean="0">
              <a:solidFill>
                <a:schemeClr val="tx1">
                  <a:lumMod val="95000"/>
                </a:schemeClr>
              </a:solidFill>
            </a:endParaRPr>
          </a:p>
          <a:p>
            <a:pPr algn="l" eaLnBrk="1" fontAlgn="auto" hangingPunct="1">
              <a:spcAft>
                <a:spcPts val="0"/>
              </a:spcAft>
              <a:buFont typeface="Wingdings 2"/>
              <a:buNone/>
              <a:defRPr/>
            </a:pPr>
            <a:r>
              <a:rPr lang="zh-TW" smtClean="0">
                <a:solidFill>
                  <a:schemeClr val="tx1">
                    <a:lumMod val="95000"/>
                  </a:schemeClr>
                </a:solidFill>
              </a:rPr>
              <a:t>          郭蕙瑄 </a:t>
            </a:r>
            <a:endParaRPr lang="en-US" altLang="zh-TW" smtClean="0">
              <a:solidFill>
                <a:schemeClr val="tx1">
                  <a:lumMod val="95000"/>
                </a:schemeClr>
              </a:solidFill>
            </a:endParaRPr>
          </a:p>
          <a:p>
            <a:pPr algn="l" eaLnBrk="1" fontAlgn="auto" hangingPunct="1">
              <a:spcAft>
                <a:spcPts val="0"/>
              </a:spcAft>
              <a:buFont typeface="Wingdings 2"/>
              <a:buNone/>
              <a:defRPr/>
            </a:pPr>
            <a:r>
              <a:rPr lang="zh-TW" smtClean="0">
                <a:solidFill>
                  <a:schemeClr val="tx1">
                    <a:lumMod val="95000"/>
                  </a:schemeClr>
                </a:solidFill>
              </a:rPr>
              <a:t>          黃詩哲 </a:t>
            </a:r>
          </a:p>
          <a:p>
            <a:pPr eaLnBrk="1" fontAlgn="auto" hangingPunct="1">
              <a:spcAft>
                <a:spcPts val="0"/>
              </a:spcAft>
              <a:buFont typeface="Wingdings 2"/>
              <a:buNone/>
              <a:defRPr/>
            </a:pPr>
            <a:endParaRPr lang="zh-TW"/>
          </a:p>
        </p:txBody>
      </p:sp>
      <p:sp>
        <p:nvSpPr>
          <p:cNvPr id="4" name="標題 1"/>
          <p:cNvSpPr txBox="1">
            <a:spLocks/>
          </p:cNvSpPr>
          <p:nvPr/>
        </p:nvSpPr>
        <p:spPr>
          <a:xfrm>
            <a:off x="928662" y="1857364"/>
            <a:ext cx="7772400" cy="1470025"/>
          </a:xfrm>
          <a:prstGeom prst="rect">
            <a:avLst/>
          </a:prstGeom>
        </p:spPr>
        <p:txBody>
          <a:bodyPr anchor="ctr">
            <a:normAutofit/>
            <a:scene3d>
              <a:camera prst="orthographicFront"/>
              <a:lightRig rig="soft" dir="t"/>
            </a:scene3d>
            <a:sp3d prstMaterial="matte">
              <a:bevelT w="12700" h="12700"/>
            </a:sp3d>
          </a:bodyPr>
          <a:lstStyle/>
          <a:p>
            <a:pPr algn="ctr" fontAlgn="auto">
              <a:spcAft>
                <a:spcPts val="0"/>
              </a:spcAft>
              <a:defRPr/>
            </a:pPr>
            <a:r>
              <a:rPr kumimoji="0" lang="zh-TW" altLang="en-US" sz="4800" b="1" dirty="0">
                <a:latin typeface="+mn-lt"/>
                <a:ea typeface="+mn-ea"/>
              </a:rPr>
              <a:t>資訊科技在日常生活之應用</a:t>
            </a:r>
            <a:endParaRPr kumimoji="0" lang="zh-TW" altLang="en-US" sz="4800" spc="50" dirty="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548680"/>
            <a:ext cx="7776000" cy="1511288"/>
          </a:xfrm>
        </p:spPr>
        <p:txBody>
          <a:bodyPr>
            <a:noAutofit/>
          </a:bodyPr>
          <a:lstStyle/>
          <a:p>
            <a:pPr eaLnBrk="1" fontAlgn="auto" hangingPunct="1">
              <a:spcAft>
                <a:spcPts val="0"/>
              </a:spcAft>
              <a:defRPr/>
            </a:pPr>
            <a:r>
              <a:rPr lang="zh-TW" sz="3000" dirty="0" smtClean="0">
                <a:solidFill>
                  <a:schemeClr val="accent4"/>
                </a:solidFill>
              </a:rPr>
              <a:t>討論題目</a:t>
            </a:r>
            <a:r>
              <a:rPr lang="en-US" altLang="zh-TW" sz="3000" dirty="0" smtClean="0">
                <a:solidFill>
                  <a:schemeClr val="accent4"/>
                </a:solidFill>
              </a:rPr>
              <a:t>6.</a:t>
            </a:r>
            <a:br>
              <a:rPr lang="en-US" altLang="zh-TW" sz="3000" dirty="0" smtClean="0">
                <a:solidFill>
                  <a:schemeClr val="accent4"/>
                </a:solidFill>
              </a:rPr>
            </a:br>
            <a:r>
              <a:rPr lang="zh-TW" sz="3000" dirty="0" smtClean="0">
                <a:solidFill>
                  <a:schemeClr val="accent4"/>
                </a:solidFill>
              </a:rPr>
              <a:t>台大批踢踢發言人陳奐宇分析，</a:t>
            </a:r>
            <a:r>
              <a:rPr lang="en-US" altLang="zh-TW" sz="3000" dirty="0" err="1" smtClean="0">
                <a:solidFill>
                  <a:schemeClr val="accent4"/>
                </a:solidFill>
              </a:rPr>
              <a:t>Megaupload</a:t>
            </a:r>
            <a:r>
              <a:rPr lang="zh-TW" sz="3000" dirty="0" smtClean="0">
                <a:solidFill>
                  <a:schemeClr val="accent4"/>
                </a:solidFill>
              </a:rPr>
              <a:t>是屬於上傳空間，類似雲端硬碟，美國此舉是連坐處罰網站的經營者。小組認為是否應該連坐處罰網站的經營者？為什麼？</a:t>
            </a:r>
            <a:endParaRPr lang="zh-TW" sz="3000" dirty="0">
              <a:solidFill>
                <a:schemeClr val="accent4"/>
              </a:solidFill>
            </a:endParaRPr>
          </a:p>
        </p:txBody>
      </p:sp>
      <p:sp>
        <p:nvSpPr>
          <p:cNvPr id="22531" name="內容版面配置區 2"/>
          <p:cNvSpPr>
            <a:spLocks noGrp="1"/>
          </p:cNvSpPr>
          <p:nvPr>
            <p:ph idx="1"/>
          </p:nvPr>
        </p:nvSpPr>
        <p:spPr>
          <a:xfrm>
            <a:off x="468313" y="2636838"/>
            <a:ext cx="8229600" cy="4525962"/>
          </a:xfrm>
        </p:spPr>
        <p:txBody>
          <a:bodyPr/>
          <a:lstStyle/>
          <a:p>
            <a:pPr eaLnBrk="1" hangingPunct="1"/>
            <a:r>
              <a:rPr lang="zh-TW" altLang="en-US" sz="3000" b="1" smtClean="0"/>
              <a:t>不應該連坐處罰網站的經營者</a:t>
            </a:r>
            <a:r>
              <a:rPr lang="en-US" altLang="zh-TW" sz="3000" b="1" smtClean="0"/>
              <a:t>!!</a:t>
            </a:r>
            <a:br>
              <a:rPr lang="en-US" altLang="zh-TW" sz="3000" b="1" smtClean="0"/>
            </a:br>
            <a:r>
              <a:rPr lang="zh-TW" altLang="en-US" sz="3000" b="1" smtClean="0"/>
              <a:t>因為經營者並不能管理所有使用者所有上傳的資料，更不用說檔案的合法性了</a:t>
            </a:r>
            <a:r>
              <a:rPr lang="en-US" altLang="zh-TW" sz="3000" b="1" smtClean="0"/>
              <a:t>!!</a:t>
            </a:r>
            <a:r>
              <a:rPr lang="zh-TW" altLang="en-US" sz="3000" b="1" smtClean="0"/>
              <a:t>這對經營者和所有使用者來說不公平。</a:t>
            </a:r>
            <a:endParaRPr lang="en-US" altLang="zh-TW" sz="3000" b="1" smtClean="0"/>
          </a:p>
          <a:p>
            <a:pPr eaLnBrk="1" hangingPunct="1"/>
            <a:endParaRPr lang="en-US" altLang="zh-TW" sz="30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內容版面配置區 2"/>
          <p:cNvSpPr>
            <a:spLocks noGrp="1"/>
          </p:cNvSpPr>
          <p:nvPr>
            <p:ph idx="1"/>
          </p:nvPr>
        </p:nvSpPr>
        <p:spPr>
          <a:xfrm>
            <a:off x="457200" y="115888"/>
            <a:ext cx="8229600" cy="6337300"/>
          </a:xfrm>
        </p:spPr>
        <p:txBody>
          <a:bodyPr/>
          <a:lstStyle/>
          <a:p>
            <a:pPr eaLnBrk="1" hangingPunct="1"/>
            <a:r>
              <a:rPr lang="zh-TW" altLang="en-US" sz="2800" smtClean="0"/>
              <a:t>或許該網站經營者沒有盡到管理網站的責任，而造成更多盜版的檔案上傳，不過這些檔案既然都上傳了這麼久，政府是不是也該處罰自己為何當初小火在蔓延的時候沒撲滅，卻在盜版猖獗之後才開始動作，這效率真的是太慢了。</a:t>
            </a:r>
            <a:endParaRPr lang="en-US" altLang="zh-TW" sz="2800" smtClean="0"/>
          </a:p>
          <a:p>
            <a:pPr eaLnBrk="1" hangingPunct="1"/>
            <a:r>
              <a:rPr lang="zh-TW" altLang="en-US" sz="2800" smtClean="0"/>
              <a:t>若要完整的支配所有會員</a:t>
            </a:r>
            <a:r>
              <a:rPr lang="en-US" altLang="zh-TW" sz="2800" smtClean="0"/>
              <a:t>(</a:t>
            </a:r>
            <a:r>
              <a:rPr lang="zh-TW" altLang="en-US" sz="2800" smtClean="0"/>
              <a:t>使用者</a:t>
            </a:r>
            <a:r>
              <a:rPr lang="en-US" altLang="zh-TW" sz="2800" smtClean="0"/>
              <a:t>)</a:t>
            </a:r>
            <a:r>
              <a:rPr lang="zh-TW" altLang="en-US" sz="2800" smtClean="0"/>
              <a:t>的上傳檔案內容，來檢視該動作是否違法，如此深入是否會侵犯到使用者隱私權？</a:t>
            </a:r>
            <a:br>
              <a:rPr lang="zh-TW" altLang="en-US" sz="2800" smtClean="0"/>
            </a:br>
            <a:r>
              <a:rPr lang="zh-TW" altLang="en-US" sz="2800" smtClean="0"/>
              <a:t>沒有辦法這麼做的話，所有經營者很難有一個完美的經營方針。</a:t>
            </a:r>
          </a:p>
          <a:p>
            <a:pPr eaLnBrk="1" hangingPunct="1"/>
            <a:endParaRPr lang="zh-TW" altLang="en-US" sz="28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776000" cy="1143000"/>
          </a:xfrm>
        </p:spPr>
        <p:txBody>
          <a:bodyPr/>
          <a:lstStyle/>
          <a:p>
            <a:pPr eaLnBrk="1" fontAlgn="auto" hangingPunct="1">
              <a:spcAft>
                <a:spcPts val="0"/>
              </a:spcAft>
              <a:defRPr/>
            </a:pPr>
            <a:r>
              <a:rPr lang="zh-TW" dirty="0" smtClean="0">
                <a:solidFill>
                  <a:schemeClr val="accent4"/>
                </a:solidFill>
              </a:rPr>
              <a:t>結論</a:t>
            </a:r>
            <a:r>
              <a:rPr lang="en-US" altLang="zh-TW" dirty="0" smtClean="0">
                <a:solidFill>
                  <a:schemeClr val="accent4"/>
                </a:solidFill>
              </a:rPr>
              <a:t>:</a:t>
            </a:r>
            <a:endParaRPr lang="zh-TW" dirty="0">
              <a:solidFill>
                <a:schemeClr val="accent4"/>
              </a:solidFill>
            </a:endParaRPr>
          </a:p>
        </p:txBody>
      </p:sp>
      <p:sp>
        <p:nvSpPr>
          <p:cNvPr id="3" name="內容版面配置區 2"/>
          <p:cNvSpPr>
            <a:spLocks noGrp="1"/>
          </p:cNvSpPr>
          <p:nvPr>
            <p:ph idx="1"/>
          </p:nvPr>
        </p:nvSpPr>
        <p:spPr/>
        <p:txBody>
          <a:bodyPr rtlCol="0">
            <a:normAutofit lnSpcReduction="10000"/>
          </a:bodyPr>
          <a:lstStyle/>
          <a:p>
            <a:pPr eaLnBrk="1" fontAlgn="auto" hangingPunct="1">
              <a:spcAft>
                <a:spcPts val="0"/>
              </a:spcAft>
              <a:buFont typeface="Wingdings 2"/>
              <a:buChar char=""/>
              <a:defRPr/>
            </a:pPr>
            <a:r>
              <a:rPr lang="zh-TW" altLang="en-US" dirty="0" smtClean="0"/>
              <a:t>台灣網路速度已經慢上許多，政府不是光只弄一個不符合現代效益的東西出來，更應該把錢花在刀口上提升頻寬而不是一直設點</a:t>
            </a:r>
            <a:endParaRPr lang="en-US" altLang="zh-TW" dirty="0" smtClean="0"/>
          </a:p>
          <a:p>
            <a:pPr eaLnBrk="1" fontAlgn="auto" hangingPunct="1">
              <a:spcAft>
                <a:spcPts val="0"/>
              </a:spcAft>
              <a:buFont typeface="Wingdings 2"/>
              <a:buChar char=""/>
              <a:defRPr/>
            </a:pPr>
            <a:r>
              <a:rPr lang="en-US" altLang="zh-TW" dirty="0" err="1" smtClean="0"/>
              <a:t>Megaupload</a:t>
            </a:r>
            <a:r>
              <a:rPr lang="zh-TW" altLang="en-US" smtClean="0"/>
              <a:t>免空事件儘管這網站確定被封鎖了，盜版卻還是猖獗，所以說光是封鎖免空並不能杜絕盜版，政府是否應該要去思考如何才能夠完全杜絕盜版而不是只抓些無意義的地方。</a:t>
            </a:r>
            <a:endParaRPr lang="zh-TW"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775575" cy="778098"/>
          </a:xfrm>
        </p:spPr>
        <p:txBody>
          <a:bodyPr/>
          <a:lstStyle/>
          <a:p>
            <a:pPr eaLnBrk="1" hangingPunct="1">
              <a:defRPr/>
            </a:pPr>
            <a:r>
              <a:rPr lang="zh-TW" dirty="0" smtClean="0"/>
              <a:t>資料提供</a:t>
            </a:r>
            <a:r>
              <a:rPr lang="en-US" altLang="zh-TW" dirty="0" smtClean="0"/>
              <a:t>:</a:t>
            </a:r>
            <a:endParaRPr lang="zh-TW" dirty="0"/>
          </a:p>
        </p:txBody>
      </p:sp>
      <p:sp>
        <p:nvSpPr>
          <p:cNvPr id="3" name="內容版面配置區 2"/>
          <p:cNvSpPr>
            <a:spLocks noGrp="1"/>
          </p:cNvSpPr>
          <p:nvPr>
            <p:ph idx="1"/>
          </p:nvPr>
        </p:nvSpPr>
        <p:spPr>
          <a:xfrm>
            <a:off x="468313" y="1125538"/>
            <a:ext cx="8229600" cy="4525962"/>
          </a:xfrm>
        </p:spPr>
        <p:txBody>
          <a:bodyPr/>
          <a:lstStyle/>
          <a:p>
            <a:pPr eaLnBrk="1" hangingPunct="1">
              <a:defRPr/>
            </a:pPr>
            <a:r>
              <a:rPr lang="zh-TW" altLang="en-US" dirty="0" smtClean="0">
                <a:hlinkClick r:id="rId2"/>
              </a:rPr>
              <a:t>咖啡因</a:t>
            </a:r>
            <a:r>
              <a:rPr lang="en-US" altLang="zh-TW" dirty="0" smtClean="0">
                <a:hlinkClick r:id="rId2"/>
              </a:rPr>
              <a:t>http://sunraymini.blogspot.com/2011/09/itaiwan.html</a:t>
            </a:r>
            <a:endParaRPr lang="en-US" altLang="zh-TW" dirty="0" smtClean="0"/>
          </a:p>
          <a:p>
            <a:pPr eaLnBrk="1" hangingPunct="1">
              <a:defRPr/>
            </a:pPr>
            <a:r>
              <a:rPr lang="zh-TW" altLang="en-US" dirty="0" smtClean="0">
                <a:solidFill>
                  <a:srgbClr val="FFC000"/>
                </a:solidFill>
              </a:rPr>
              <a:t>維基百科</a:t>
            </a:r>
            <a:endParaRPr lang="en-US" altLang="zh-TW" dirty="0" smtClean="0">
              <a:solidFill>
                <a:srgbClr val="FFC000"/>
              </a:solidFill>
            </a:endParaRPr>
          </a:p>
          <a:p>
            <a:pPr marL="0" indent="0" eaLnBrk="1" hangingPunct="1">
              <a:buFont typeface="Wingdings 2" pitchFamily="18" charset="2"/>
              <a:buNone/>
              <a:defRPr/>
            </a:pPr>
            <a:r>
              <a:rPr lang="zh-TW" altLang="en-US" dirty="0">
                <a:solidFill>
                  <a:srgbClr val="FFC000"/>
                </a:solidFill>
              </a:rPr>
              <a:t> </a:t>
            </a:r>
            <a:r>
              <a:rPr lang="zh-TW" altLang="en-US" dirty="0" smtClean="0">
                <a:solidFill>
                  <a:srgbClr val="FFC000"/>
                </a:solidFill>
              </a:rPr>
              <a:t>   </a:t>
            </a:r>
            <a:r>
              <a:rPr lang="en-US" altLang="zh-TW" dirty="0" smtClean="0">
                <a:solidFill>
                  <a:srgbClr val="FFC000"/>
                </a:solidFill>
              </a:rPr>
              <a:t>http://zh.wikipedia.org/zh-hk/Megaupload</a:t>
            </a:r>
            <a:endParaRPr lang="zh-TW" altLang="en-US" dirty="0">
              <a:solidFill>
                <a:srgbClr val="FFC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eaLnBrk="1" hangingPunct="1">
              <a:defRPr/>
            </a:pPr>
            <a:r>
              <a:rPr lang="zh-TW" dirty="0" smtClean="0"/>
              <a:t>什麼是</a:t>
            </a:r>
            <a:r>
              <a:rPr lang="en-US" altLang="zh-TW" dirty="0" err="1" smtClean="0"/>
              <a:t>iTaiwan</a:t>
            </a:r>
            <a:r>
              <a:rPr lang="zh-TW" dirty="0" smtClean="0"/>
              <a:t>免費無線上網</a:t>
            </a:r>
            <a:endParaRPr lang="zh-TW" dirty="0"/>
          </a:p>
        </p:txBody>
      </p:sp>
      <p:sp>
        <p:nvSpPr>
          <p:cNvPr id="14339" name="內容版面配置區 2"/>
          <p:cNvSpPr>
            <a:spLocks noGrp="1"/>
          </p:cNvSpPr>
          <p:nvPr>
            <p:ph idx="1"/>
          </p:nvPr>
        </p:nvSpPr>
        <p:spPr/>
        <p:txBody>
          <a:bodyPr/>
          <a:lstStyle/>
          <a:p>
            <a:pPr eaLnBrk="1" hangingPunct="1"/>
            <a:r>
              <a:rPr lang="zh-TW" altLang="en-US" smtClean="0"/>
              <a:t>從</a:t>
            </a:r>
            <a:r>
              <a:rPr lang="en-US" altLang="zh-TW" smtClean="0"/>
              <a:t>2011</a:t>
            </a:r>
            <a:r>
              <a:rPr lang="zh-TW" altLang="en-US" smtClean="0"/>
              <a:t>年</a:t>
            </a:r>
            <a:r>
              <a:rPr lang="en-US" altLang="zh-TW" smtClean="0"/>
              <a:t>10</a:t>
            </a:r>
            <a:r>
              <a:rPr lang="zh-TW" altLang="en-US" smtClean="0"/>
              <a:t>月</a:t>
            </a:r>
            <a:r>
              <a:rPr lang="en-US" altLang="zh-TW" smtClean="0"/>
              <a:t>7</a:t>
            </a:r>
            <a:r>
              <a:rPr lang="zh-TW" altLang="en-US" smtClean="0"/>
              <a:t>日起，將在全國二千五百廿個中央政府機關、旅遊景點、交通運輸節點設置「</a:t>
            </a:r>
            <a:r>
              <a:rPr lang="en-US" altLang="zh-TW" smtClean="0"/>
              <a:t>iTaiwan</a:t>
            </a:r>
            <a:r>
              <a:rPr lang="zh-TW" altLang="en-US" smtClean="0"/>
              <a:t>」</a:t>
            </a:r>
            <a:r>
              <a:rPr lang="en-US" altLang="zh-TW" smtClean="0"/>
              <a:t>wifi</a:t>
            </a:r>
            <a:r>
              <a:rPr lang="zh-TW" altLang="en-US" smtClean="0"/>
              <a:t>熱點，供民眾免費上網。</a:t>
            </a:r>
            <a:r>
              <a:rPr lang="en-US" altLang="zh-TW" smtClean="0"/>
              <a:t>iTaiwan</a:t>
            </a:r>
            <a:r>
              <a:rPr lang="zh-TW" altLang="en-US" smtClean="0"/>
              <a:t>覆蓋廣及離島和偏鄉，最遠到馬祖，最高到合歡山，「只要有郵局的地方，就可以免費上網」，目前全球僅有新加坡和巴拿馬兩國提供全國性免費無線上網服務，但以熱點數量及覆蓋面積來說，台灣是世界第一。</a:t>
            </a:r>
            <a:br>
              <a:rPr lang="zh-TW" altLang="en-US" smtClean="0"/>
            </a:br>
            <a:endParaRPr lang="zh-TW" alt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內容版面配置區 2"/>
          <p:cNvSpPr>
            <a:spLocks noGrp="1"/>
          </p:cNvSpPr>
          <p:nvPr>
            <p:ph idx="1"/>
          </p:nvPr>
        </p:nvSpPr>
        <p:spPr>
          <a:xfrm>
            <a:off x="457200" y="44450"/>
            <a:ext cx="8229600" cy="6697663"/>
          </a:xfrm>
        </p:spPr>
        <p:txBody>
          <a:bodyPr/>
          <a:lstStyle/>
          <a:p>
            <a:pPr marL="0" indent="0" eaLnBrk="1" hangingPunct="1">
              <a:buFont typeface="Wingdings 2" pitchFamily="18" charset="2"/>
              <a:buNone/>
            </a:pPr>
            <a:r>
              <a:rPr lang="en-US" altLang="zh-TW" smtClean="0"/>
              <a:t>iTaiwan</a:t>
            </a:r>
            <a:r>
              <a:rPr lang="zh-TW" altLang="en-US" smtClean="0"/>
              <a:t>頻寬為</a:t>
            </a:r>
            <a:r>
              <a:rPr lang="en-US" altLang="zh-TW" smtClean="0"/>
              <a:t>512K</a:t>
            </a:r>
            <a:r>
              <a:rPr lang="zh-TW" altLang="en-US" smtClean="0"/>
              <a:t>，建置經費為四千四百八十五萬元，一年上網經費超過四千萬元，合計初期費用約九千萬元。民眾只要透過簡單的認證，就可以使用，和已經實施的台北市免費無線上網帳號也可互通。</a:t>
            </a:r>
            <a:endParaRPr lang="en-US" altLang="zh-TW" smtClean="0"/>
          </a:p>
          <a:p>
            <a:pPr marL="0" indent="0" eaLnBrk="1" hangingPunct="1">
              <a:buFont typeface="Wingdings 2" pitchFamily="18" charset="2"/>
              <a:buNone/>
            </a:pPr>
            <a:r>
              <a:rPr lang="zh-TW" altLang="en-US" smtClean="0"/>
              <a:t/>
            </a:r>
            <a:br>
              <a:rPr lang="zh-TW" altLang="en-US" smtClean="0"/>
            </a:br>
            <a:r>
              <a:rPr lang="zh-TW" altLang="en-US" smtClean="0"/>
              <a:t>這項措施由中央各部會及機關參與實施，未來將思考協助縣市政府提供類似服務；而從目前建置來看，</a:t>
            </a:r>
            <a:r>
              <a:rPr lang="en-US" altLang="zh-TW" smtClean="0"/>
              <a:t>iTaiwan</a:t>
            </a:r>
            <a:r>
              <a:rPr lang="zh-TW" altLang="en-US" smtClean="0"/>
              <a:t>覆蓋範圍遍及全國各鄉鎮，以數量來看為全球第一；尤其熱點包含偏鄉和離島，有郵局的地方就能免費上網，更著重熱點設置的城鄉發展衡平性和普及性。</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764704"/>
            <a:ext cx="7776000" cy="1143000"/>
          </a:xfrm>
        </p:spPr>
        <p:txBody>
          <a:bodyPr>
            <a:noAutofit/>
          </a:bodyPr>
          <a:lstStyle/>
          <a:p>
            <a:pPr eaLnBrk="1" fontAlgn="auto" hangingPunct="1">
              <a:spcAft>
                <a:spcPts val="0"/>
              </a:spcAft>
              <a:defRPr/>
            </a:pPr>
            <a:r>
              <a:rPr lang="zh-TW" sz="3200" dirty="0" smtClean="0">
                <a:solidFill>
                  <a:schemeClr val="accent4"/>
                </a:solidFill>
              </a:rPr>
              <a:t>題目討論</a:t>
            </a:r>
            <a:r>
              <a:rPr lang="en-US" altLang="zh-TW" sz="3200" dirty="0" smtClean="0">
                <a:solidFill>
                  <a:schemeClr val="accent4"/>
                </a:solidFill>
              </a:rPr>
              <a:t>3:</a:t>
            </a:r>
            <a:br>
              <a:rPr lang="en-US" altLang="zh-TW" sz="3200" dirty="0" smtClean="0">
                <a:solidFill>
                  <a:schemeClr val="accent4"/>
                </a:solidFill>
              </a:rPr>
            </a:br>
            <a:r>
              <a:rPr lang="zh-TW" sz="3200" dirty="0" smtClean="0">
                <a:solidFill>
                  <a:schemeClr val="accent4"/>
                </a:solidFill>
              </a:rPr>
              <a:t>網路的品質慢慢受到各個使用者的關注，但是在這個數位時代，政府所推出的</a:t>
            </a:r>
            <a:r>
              <a:rPr lang="en-US" altLang="zh-TW" sz="3200" dirty="0" err="1" smtClean="0">
                <a:solidFill>
                  <a:schemeClr val="accent4"/>
                </a:solidFill>
              </a:rPr>
              <a:t>iTaiwan</a:t>
            </a:r>
            <a:r>
              <a:rPr lang="zh-TW" sz="3200" dirty="0" smtClean="0">
                <a:solidFill>
                  <a:schemeClr val="accent4"/>
                </a:solidFill>
              </a:rPr>
              <a:t>免費無線上網頻寬僅有</a:t>
            </a:r>
            <a:r>
              <a:rPr lang="en-US" altLang="zh-TW" sz="3200" dirty="0" smtClean="0">
                <a:solidFill>
                  <a:schemeClr val="accent4"/>
                </a:solidFill>
              </a:rPr>
              <a:t>512K</a:t>
            </a:r>
            <a:r>
              <a:rPr lang="zh-TW" sz="3200" dirty="0" smtClean="0">
                <a:solidFill>
                  <a:schemeClr val="accent4"/>
                </a:solidFill>
              </a:rPr>
              <a:t>。小組認為夠不夠便民使用呢？為什麼？</a:t>
            </a:r>
            <a:endParaRPr lang="zh-TW" sz="3200" dirty="0">
              <a:solidFill>
                <a:schemeClr val="accent4"/>
              </a:solidFill>
            </a:endParaRPr>
          </a:p>
        </p:txBody>
      </p:sp>
      <p:sp>
        <p:nvSpPr>
          <p:cNvPr id="16387" name="內容版面配置區 2"/>
          <p:cNvSpPr>
            <a:spLocks noGrp="1"/>
          </p:cNvSpPr>
          <p:nvPr>
            <p:ph idx="1"/>
          </p:nvPr>
        </p:nvSpPr>
        <p:spPr>
          <a:xfrm>
            <a:off x="395288" y="2708275"/>
            <a:ext cx="8229600" cy="4525963"/>
          </a:xfrm>
        </p:spPr>
        <p:txBody>
          <a:bodyPr/>
          <a:lstStyle/>
          <a:p>
            <a:pPr eaLnBrk="1" hangingPunct="1"/>
            <a:r>
              <a:rPr lang="zh-TW" altLang="en-US" smtClean="0"/>
              <a:t>台灣寬頻平均下載速率為</a:t>
            </a:r>
            <a:r>
              <a:rPr lang="en-US" altLang="zh-TW" smtClean="0"/>
              <a:t>37.5Mbps</a:t>
            </a:r>
            <a:r>
              <a:rPr lang="zh-TW" altLang="en-US" smtClean="0"/>
              <a:t>，日本為</a:t>
            </a:r>
            <a:r>
              <a:rPr lang="en-US" altLang="zh-TW" smtClean="0"/>
              <a:t>80Mbps</a:t>
            </a:r>
            <a:r>
              <a:rPr lang="zh-TW" altLang="en-US" smtClean="0"/>
              <a:t>，韓國為</a:t>
            </a:r>
            <a:r>
              <a:rPr lang="en-US" altLang="zh-TW" smtClean="0"/>
              <a:t>50Mbps</a:t>
            </a:r>
            <a:r>
              <a:rPr lang="zh-TW" altLang="en-US" smtClean="0"/>
              <a:t>；而根據另一個公正機構的測量，台灣寬頻平均下載速度只有</a:t>
            </a:r>
            <a:r>
              <a:rPr lang="en-US" altLang="zh-TW" smtClean="0"/>
              <a:t>13Mbps</a:t>
            </a:r>
            <a:r>
              <a:rPr lang="zh-TW" altLang="en-US" smtClean="0"/>
              <a:t>，上傳為</a:t>
            </a:r>
            <a:r>
              <a:rPr lang="en-US" altLang="zh-TW" smtClean="0"/>
              <a:t>2.7Mbps</a:t>
            </a:r>
            <a:r>
              <a:rPr lang="zh-TW" altLang="en-US" smtClean="0"/>
              <a:t>，換言之，台灣寬頻平均落後其他國家三至五倍。</a:t>
            </a:r>
            <a:endParaRPr lang="en-US" altLang="zh-TW" smtClean="0"/>
          </a:p>
        </p:txBody>
      </p:sp>
      <p:sp>
        <p:nvSpPr>
          <p:cNvPr id="16388" name="文字方塊 3"/>
          <p:cNvSpPr txBox="1">
            <a:spLocks noChangeArrowheads="1"/>
          </p:cNvSpPr>
          <p:nvPr/>
        </p:nvSpPr>
        <p:spPr bwMode="auto">
          <a:xfrm>
            <a:off x="714375" y="6488113"/>
            <a:ext cx="27114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新細明體" charset="-120"/>
              </a:defRPr>
            </a:lvl1pPr>
            <a:lvl2pPr marL="742950" indent="-285750" eaLnBrk="0" hangingPunct="0">
              <a:defRPr kumimoji="1">
                <a:solidFill>
                  <a:schemeClr val="tx1"/>
                </a:solidFill>
                <a:latin typeface="Arial" charset="0"/>
                <a:ea typeface="新細明體" charset="-120"/>
              </a:defRPr>
            </a:lvl2pPr>
            <a:lvl3pPr marL="1143000" indent="-228600" eaLnBrk="0" hangingPunct="0">
              <a:defRPr kumimoji="1">
                <a:solidFill>
                  <a:schemeClr val="tx1"/>
                </a:solidFill>
                <a:latin typeface="Arial" charset="0"/>
                <a:ea typeface="新細明體" charset="-120"/>
              </a:defRPr>
            </a:lvl3pPr>
            <a:lvl4pPr marL="1600200" indent="-228600" eaLnBrk="0" hangingPunct="0">
              <a:defRPr kumimoji="1">
                <a:solidFill>
                  <a:schemeClr val="tx1"/>
                </a:solidFill>
                <a:latin typeface="Arial" charset="0"/>
                <a:ea typeface="新細明體" charset="-120"/>
              </a:defRPr>
            </a:lvl4pPr>
            <a:lvl5pPr marL="2057400" indent="-228600" eaLnBrk="0" hangingPunct="0">
              <a:defRPr kumimoji="1">
                <a:solidFill>
                  <a:schemeClr val="tx1"/>
                </a:solidFill>
                <a:latin typeface="Arial" charset="0"/>
                <a:ea typeface="新細明體" charset="-120"/>
              </a:defRPr>
            </a:lvl5pPr>
            <a:lvl6pPr marL="2514600" indent="-228600" eaLnBrk="0" fontAlgn="base" hangingPunct="0">
              <a:spcBef>
                <a:spcPct val="0"/>
              </a:spcBef>
              <a:spcAft>
                <a:spcPct val="0"/>
              </a:spcAft>
              <a:defRPr kumimoji="1">
                <a:solidFill>
                  <a:schemeClr val="tx1"/>
                </a:solidFill>
                <a:latin typeface="Arial" charset="0"/>
                <a:ea typeface="新細明體" charset="-120"/>
              </a:defRPr>
            </a:lvl6pPr>
            <a:lvl7pPr marL="2971800" indent="-228600" eaLnBrk="0" fontAlgn="base" hangingPunct="0">
              <a:spcBef>
                <a:spcPct val="0"/>
              </a:spcBef>
              <a:spcAft>
                <a:spcPct val="0"/>
              </a:spcAft>
              <a:defRPr kumimoji="1">
                <a:solidFill>
                  <a:schemeClr val="tx1"/>
                </a:solidFill>
                <a:latin typeface="Arial" charset="0"/>
                <a:ea typeface="新細明體" charset="-120"/>
              </a:defRPr>
            </a:lvl7pPr>
            <a:lvl8pPr marL="3429000" indent="-228600" eaLnBrk="0" fontAlgn="base" hangingPunct="0">
              <a:spcBef>
                <a:spcPct val="0"/>
              </a:spcBef>
              <a:spcAft>
                <a:spcPct val="0"/>
              </a:spcAft>
              <a:defRPr kumimoji="1">
                <a:solidFill>
                  <a:schemeClr val="tx1"/>
                </a:solidFill>
                <a:latin typeface="Arial" charset="0"/>
                <a:ea typeface="新細明體" charset="-120"/>
              </a:defRPr>
            </a:lvl8pPr>
            <a:lvl9pPr marL="3886200" indent="-228600" eaLnBrk="0" fontAlgn="base" hangingPunct="0">
              <a:spcBef>
                <a:spcPct val="0"/>
              </a:spcBef>
              <a:spcAft>
                <a:spcPct val="0"/>
              </a:spcAft>
              <a:defRPr kumimoji="1">
                <a:solidFill>
                  <a:schemeClr val="tx1"/>
                </a:solidFill>
                <a:latin typeface="Arial" charset="0"/>
                <a:ea typeface="新細明體" charset="-120"/>
              </a:defRPr>
            </a:lvl9pPr>
          </a:lstStyle>
          <a:p>
            <a:pPr eaLnBrk="1" hangingPunct="1"/>
            <a:r>
              <a:rPr kumimoji="0" lang="en-US" altLang="zh-TW">
                <a:latin typeface="Goudy Old Style" pitchFamily="18" charset="0"/>
                <a:hlinkClick r:id="rId2"/>
              </a:rPr>
              <a:t>http://tw.news.yahoo.com/</a:t>
            </a:r>
            <a:endParaRPr kumimoji="0" lang="zh-TW" altLang="en-US">
              <a:latin typeface="Goudy Old Style"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內容版面配置區 2"/>
          <p:cNvSpPr>
            <a:spLocks noGrp="1"/>
          </p:cNvSpPr>
          <p:nvPr>
            <p:ph idx="1"/>
          </p:nvPr>
        </p:nvSpPr>
        <p:spPr>
          <a:xfrm>
            <a:off x="457200" y="115888"/>
            <a:ext cx="8229600" cy="6010275"/>
          </a:xfrm>
        </p:spPr>
        <p:txBody>
          <a:bodyPr/>
          <a:lstStyle/>
          <a:p>
            <a:pPr eaLnBrk="1" hangingPunct="1"/>
            <a:r>
              <a:rPr lang="zh-TW" altLang="en-US" smtClean="0"/>
              <a:t>而政府所推出的</a:t>
            </a:r>
            <a:r>
              <a:rPr lang="en-US" altLang="zh-TW" smtClean="0"/>
              <a:t>iTaiwan</a:t>
            </a:r>
            <a:r>
              <a:rPr lang="zh-TW" altLang="en-US" smtClean="0"/>
              <a:t>免費無線上網頻寬僅有</a:t>
            </a:r>
            <a:r>
              <a:rPr lang="en-US" altLang="zh-TW" smtClean="0"/>
              <a:t>512K</a:t>
            </a:r>
            <a:r>
              <a:rPr lang="zh-TW" altLang="en-US" smtClean="0"/>
              <a:t>當然是遠遠不及平均速度，所以速度跟品質很重要</a:t>
            </a:r>
            <a:r>
              <a:rPr lang="en-US" altLang="zh-TW" smtClean="0"/>
              <a:t>!</a:t>
            </a:r>
          </a:p>
          <a:p>
            <a:pPr eaLnBrk="1" hangingPunct="1"/>
            <a:r>
              <a:rPr lang="zh-TW" altLang="en-US" smtClean="0"/>
              <a:t>而且不但上網費用昂貴，還經常擁塞塞車不去提升網速與多設點，根本不可能可以在縣市做網路的普及。</a:t>
            </a:r>
            <a:endParaRPr lang="en-US" altLang="zh-TW" smtClean="0"/>
          </a:p>
          <a:p>
            <a:pPr eaLnBrk="1" hangingPunct="1"/>
            <a:endParaRPr lang="zh-TW" alt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7775575" cy="1143000"/>
          </a:xfrm>
        </p:spPr>
        <p:txBody>
          <a:bodyPr/>
          <a:lstStyle/>
          <a:p>
            <a:pPr eaLnBrk="1" hangingPunct="1">
              <a:defRPr/>
            </a:pPr>
            <a:r>
              <a:rPr lang="zh-TW" dirty="0" smtClean="0"/>
              <a:t>什麼是</a:t>
            </a:r>
            <a:r>
              <a:rPr lang="zh-HK" altLang="zh-TW" b="1" dirty="0">
                <a:effectLst/>
              </a:rPr>
              <a:t>MEGAUPLOA</a:t>
            </a:r>
            <a:r>
              <a:rPr lang="zh-HK" altLang="zh-TW" b="1" dirty="0" smtClean="0">
                <a:effectLst/>
              </a:rPr>
              <a:t>D</a:t>
            </a:r>
            <a:r>
              <a:rPr lang="en-US" altLang="zh-TW" b="1" dirty="0" smtClean="0">
                <a:effectLst/>
              </a:rPr>
              <a:t>?</a:t>
            </a:r>
            <a:endParaRPr lang="zh-TW" dirty="0"/>
          </a:p>
        </p:txBody>
      </p:sp>
      <p:sp>
        <p:nvSpPr>
          <p:cNvPr id="18435" name="內容版面配置區 2"/>
          <p:cNvSpPr>
            <a:spLocks noGrp="1"/>
          </p:cNvSpPr>
          <p:nvPr>
            <p:ph idx="1"/>
          </p:nvPr>
        </p:nvSpPr>
        <p:spPr>
          <a:xfrm>
            <a:off x="468313" y="908050"/>
            <a:ext cx="8229600" cy="4525963"/>
          </a:xfrm>
        </p:spPr>
        <p:txBody>
          <a:bodyPr/>
          <a:lstStyle/>
          <a:p>
            <a:pPr eaLnBrk="1" hangingPunct="1"/>
            <a:r>
              <a:rPr lang="zh-HK" altLang="zh-TW" b="1" smtClean="0"/>
              <a:t>MEGAUPLOAD</a:t>
            </a:r>
            <a:r>
              <a:rPr lang="zh-HK" altLang="zh-TW" smtClean="0"/>
              <a:t>，是</a:t>
            </a:r>
            <a:r>
              <a:rPr lang="zh-HK" altLang="zh-TW" smtClean="0">
                <a:hlinkClick r:id="rId2" action="ppaction://hlinkfile" tooltip="美國"/>
              </a:rPr>
              <a:t>美國</a:t>
            </a:r>
            <a:r>
              <a:rPr lang="zh-HK" altLang="zh-TW" smtClean="0"/>
              <a:t>著名在線</a:t>
            </a:r>
            <a:r>
              <a:rPr lang="zh-HK" altLang="zh-TW" smtClean="0">
                <a:hlinkClick r:id="rId3" action="ppaction://hlinkfile" tooltip="網絡硬盤"/>
              </a:rPr>
              <a:t>網絡硬盤</a:t>
            </a:r>
            <a:r>
              <a:rPr lang="zh-HK" altLang="zh-TW" smtClean="0"/>
              <a:t>服務商，總部設於</a:t>
            </a:r>
            <a:r>
              <a:rPr lang="zh-HK" altLang="zh-TW" smtClean="0">
                <a:hlinkClick r:id="rId4" action="ppaction://hlinkfile" tooltip="香港"/>
              </a:rPr>
              <a:t>香港</a:t>
            </a:r>
            <a:r>
              <a:rPr lang="zh-HK" altLang="zh-TW" smtClean="0"/>
              <a:t>，能支持上傳1GB大文件，保存時間為3個月。</a:t>
            </a:r>
          </a:p>
          <a:p>
            <a:pPr eaLnBrk="1" hangingPunct="1"/>
            <a:r>
              <a:rPr lang="zh-HK" altLang="zh-TW" smtClean="0"/>
              <a:t>過去在華人地區，如</a:t>
            </a:r>
            <a:r>
              <a:rPr lang="zh-HK" altLang="zh-TW" smtClean="0">
                <a:hlinkClick r:id="rId4" action="ppaction://hlinkfile" tooltip="香港"/>
              </a:rPr>
              <a:t>香港</a:t>
            </a:r>
            <a:r>
              <a:rPr lang="zh-HK" altLang="zh-TW" smtClean="0"/>
              <a:t>與</a:t>
            </a:r>
            <a:r>
              <a:rPr lang="zh-HK" altLang="zh-TW" smtClean="0">
                <a:hlinkClick r:id="rId5" action="ppaction://hlinkfile" tooltip="台灣"/>
              </a:rPr>
              <a:t>台灣</a:t>
            </a:r>
            <a:r>
              <a:rPr lang="zh-HK" altLang="zh-TW" smtClean="0"/>
              <a:t>有不少使用者。現時使用者大多數使用</a:t>
            </a:r>
            <a:r>
              <a:rPr lang="zh-HK" altLang="zh-TW" smtClean="0">
                <a:hlinkClick r:id="rId6" action="ppaction://hlinkfile" tooltip="JDownloader"/>
              </a:rPr>
              <a:t>JDownloader</a:t>
            </a:r>
            <a:r>
              <a:rPr lang="zh-HK" altLang="zh-TW" smtClean="0"/>
              <a:t>作為MEGAUPLOAD的下載工具。</a:t>
            </a:r>
          </a:p>
          <a:p>
            <a:pPr eaLnBrk="1" hangingPunct="1"/>
            <a:endParaRPr lang="zh-TW" alt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內容版面配置區 2"/>
          <p:cNvSpPr>
            <a:spLocks noGrp="1"/>
          </p:cNvSpPr>
          <p:nvPr>
            <p:ph idx="1"/>
          </p:nvPr>
        </p:nvSpPr>
        <p:spPr>
          <a:xfrm>
            <a:off x="468313" y="188913"/>
            <a:ext cx="8229600" cy="4525962"/>
          </a:xfrm>
        </p:spPr>
        <p:txBody>
          <a:bodyPr/>
          <a:lstStyle/>
          <a:p>
            <a:pPr eaLnBrk="1" hangingPunct="1"/>
            <a:r>
              <a:rPr lang="zh-HK" altLang="zh-TW" smtClean="0">
                <a:hlinkClick r:id="rId2" action="ppaction://hlinkfile" tooltip="2012年1月"/>
              </a:rPr>
              <a:t>2012年1月</a:t>
            </a:r>
            <a:r>
              <a:rPr lang="zh-HK" altLang="zh-TW" smtClean="0"/>
              <a:t>19日，Megaupload被美國政府強制關閉，網站創始人Kim Dotcom（為德國、芬蘭雙重國籍）和其他三名高層在紐西蘭被捕，另有兩名被告在逃。美國司法部門這樣突發性強制關站的舉動引起了網絡界的憤怒，進一步更引發許多報復舉動。一個名為「匿名」（Anonymous）的駭客團體為了表達對於網絡分享自由此一理念的支持，他們一連癱瘓了美國司法部、美國電影協會、環球音樂集團（Universal Music）、美國唱片業協會（RIAA）等網站，並引發網絡使用者一片叫好之聲。</a:t>
            </a:r>
            <a:r>
              <a:rPr lang="zh-HK" altLang="zh-TW" baseline="30000" smtClean="0">
                <a:hlinkClick r:id="rId3" action="ppaction://hlinkfile"/>
              </a:rPr>
              <a:t>[</a:t>
            </a:r>
            <a:endParaRPr lang="zh-HK" altLang="zh-TW" smtClean="0"/>
          </a:p>
          <a:p>
            <a:pPr eaLnBrk="1" hangingPunct="1"/>
            <a:endParaRPr lang="zh-TW" alt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9552" y="764704"/>
            <a:ext cx="7776000" cy="1143000"/>
          </a:xfrm>
        </p:spPr>
        <p:txBody>
          <a:bodyPr>
            <a:noAutofit/>
          </a:bodyPr>
          <a:lstStyle/>
          <a:p>
            <a:pPr eaLnBrk="1" fontAlgn="auto" hangingPunct="1">
              <a:spcAft>
                <a:spcPts val="0"/>
              </a:spcAft>
              <a:defRPr/>
            </a:pPr>
            <a:r>
              <a:rPr lang="zh-TW" sz="2800" dirty="0" smtClean="0">
                <a:solidFill>
                  <a:schemeClr val="accent4"/>
                </a:solidFill>
              </a:rPr>
              <a:t>題目討論</a:t>
            </a:r>
            <a:r>
              <a:rPr lang="en-US" altLang="zh-TW" sz="2800" dirty="0" smtClean="0">
                <a:solidFill>
                  <a:schemeClr val="accent4"/>
                </a:solidFill>
              </a:rPr>
              <a:t>5:</a:t>
            </a:r>
            <a:br>
              <a:rPr lang="en-US" altLang="zh-TW" sz="2800" dirty="0" smtClean="0">
                <a:solidFill>
                  <a:schemeClr val="accent4"/>
                </a:solidFill>
              </a:rPr>
            </a:br>
            <a:r>
              <a:rPr lang="zh-TW" sz="2800" dirty="0" smtClean="0">
                <a:solidFill>
                  <a:schemeClr val="accent4"/>
                </a:solidFill>
              </a:rPr>
              <a:t>美國司法部因</a:t>
            </a:r>
            <a:r>
              <a:rPr lang="en-US" altLang="zh-TW" sz="2800" dirty="0" err="1" smtClean="0">
                <a:solidFill>
                  <a:schemeClr val="accent4"/>
                </a:solidFill>
              </a:rPr>
              <a:t>Megaupload</a:t>
            </a:r>
            <a:r>
              <a:rPr lang="zh-TW" sz="2800" dirty="0" smtClean="0">
                <a:solidFill>
                  <a:schemeClr val="accent4"/>
                </a:solidFill>
              </a:rPr>
              <a:t>所含有檔案部分牽涉隱私及智慧財產權，而將該服務網站強制關閉，然而並非所有該平台的使用者所上傳的檔案都是違法的。那麼小組認為美國司法部強制關閉並刪除所有使用者檔案有何看法？</a:t>
            </a:r>
            <a:endParaRPr lang="zh-TW" sz="2800" dirty="0">
              <a:solidFill>
                <a:schemeClr val="accent4"/>
              </a:solidFill>
            </a:endParaRPr>
          </a:p>
        </p:txBody>
      </p:sp>
      <p:sp>
        <p:nvSpPr>
          <p:cNvPr id="3" name="內容版面配置區 2"/>
          <p:cNvSpPr>
            <a:spLocks noGrp="1"/>
          </p:cNvSpPr>
          <p:nvPr>
            <p:ph idx="1"/>
          </p:nvPr>
        </p:nvSpPr>
        <p:spPr>
          <a:xfrm>
            <a:off x="395288" y="2708275"/>
            <a:ext cx="8229600" cy="4525963"/>
          </a:xfrm>
        </p:spPr>
        <p:txBody>
          <a:bodyPr rtlCol="0">
            <a:normAutofit/>
          </a:bodyPr>
          <a:lstStyle/>
          <a:p>
            <a:pPr eaLnBrk="1" fontAlgn="auto" hangingPunct="1">
              <a:spcAft>
                <a:spcPts val="0"/>
              </a:spcAft>
              <a:buFont typeface="Wingdings 2"/>
              <a:buChar char=""/>
              <a:defRPr/>
            </a:pPr>
            <a:r>
              <a:rPr lang="zh-TW" altLang="en-US" dirty="0" smtClean="0"/>
              <a:t>違法的是不少拉</a:t>
            </a:r>
            <a:br>
              <a:rPr lang="zh-TW" altLang="en-US" dirty="0" smtClean="0"/>
            </a:br>
            <a:r>
              <a:rPr lang="zh-TW" altLang="en-US" dirty="0" smtClean="0"/>
              <a:t>只是就事情來論的話 有些人真的是把它當雲端硬碟再用的</a:t>
            </a:r>
            <a:br>
              <a:rPr lang="zh-TW" altLang="en-US" dirty="0" smtClean="0"/>
            </a:br>
            <a:r>
              <a:rPr lang="zh-TW" altLang="en-US" dirty="0" smtClean="0"/>
              <a:t>裡面擺的是個人資料 有付錢而且也是個人的財產</a:t>
            </a:r>
            <a:br>
              <a:rPr lang="zh-TW" altLang="en-US" dirty="0" smtClean="0"/>
            </a:br>
            <a:r>
              <a:rPr lang="zh-TW" altLang="en-US" dirty="0" smtClean="0"/>
              <a:t>這樣子封的話 那不就是侵占了嗎</a:t>
            </a:r>
            <a:endParaRPr lang="en-US" altLang="zh-TW" dirty="0" smtClean="0"/>
          </a:p>
          <a:p>
            <a:pPr eaLnBrk="1" fontAlgn="auto" hangingPunct="1">
              <a:spcAft>
                <a:spcPts val="0"/>
              </a:spcAft>
              <a:buFont typeface="Wingdings 2"/>
              <a:buNone/>
              <a:defRPr/>
            </a:pPr>
            <a:endParaRPr lang="zh-TW" altLang="en-US" spc="50" dirty="0" smtClean="0">
              <a:ln w="12700">
                <a:noFill/>
                <a:prstDash val="solid"/>
              </a:ln>
              <a:solidFill>
                <a:schemeClr val="tx1">
                  <a:lumMod val="95000"/>
                </a:schemeClr>
              </a:solidFill>
              <a:effectLst>
                <a:outerShdw blurRad="38100" dist="20320" dir="2700000" algn="tl" rotWithShape="0">
                  <a:srgbClr val="000000">
                    <a:alpha val="70000"/>
                  </a:srgbClr>
                </a:outerShdw>
              </a:effectLst>
              <a:latin typeface="+mn-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內容版面配置區 2"/>
          <p:cNvSpPr>
            <a:spLocks noGrp="1"/>
          </p:cNvSpPr>
          <p:nvPr>
            <p:ph idx="1"/>
          </p:nvPr>
        </p:nvSpPr>
        <p:spPr>
          <a:xfrm>
            <a:off x="468313" y="476250"/>
            <a:ext cx="8229600" cy="6081713"/>
          </a:xfrm>
        </p:spPr>
        <p:txBody>
          <a:bodyPr/>
          <a:lstStyle/>
          <a:p>
            <a:pPr eaLnBrk="1" hangingPunct="1"/>
            <a:r>
              <a:rPr lang="en-US" altLang="zh-TW" sz="2800" smtClean="0"/>
              <a:t>Megaupload</a:t>
            </a:r>
            <a:r>
              <a:rPr lang="zh-TW" altLang="en-US" sz="2800" smtClean="0"/>
              <a:t> 算是所有免空業者最大的一家平台</a:t>
            </a:r>
            <a:r>
              <a:rPr lang="en-US" altLang="zh-TW" sz="2800" smtClean="0"/>
              <a:t>!!</a:t>
            </a:r>
          </a:p>
          <a:p>
            <a:pPr eaLnBrk="1" hangingPunct="1">
              <a:buFont typeface="Wingdings 2" pitchFamily="18" charset="2"/>
              <a:buNone/>
            </a:pPr>
            <a:r>
              <a:rPr lang="zh-TW" altLang="en-US" sz="2800" smtClean="0"/>
              <a:t>    這算是殺雞儆猴吧</a:t>
            </a:r>
            <a:r>
              <a:rPr lang="en-US" altLang="zh-TW" sz="2800" smtClean="0"/>
              <a:t>!!</a:t>
            </a:r>
            <a:r>
              <a:rPr lang="zh-TW" altLang="en-US" sz="2800" smtClean="0"/>
              <a:t>警惕所有的免空平台的業者</a:t>
            </a:r>
            <a:r>
              <a:rPr lang="en-US" altLang="zh-TW" sz="2800" smtClean="0"/>
              <a:t>!!</a:t>
            </a:r>
            <a:r>
              <a:rPr lang="zh-TW" altLang="en-US" sz="2800" smtClean="0"/>
              <a:t/>
            </a:r>
            <a:br>
              <a:rPr lang="zh-TW" altLang="en-US" sz="2800" smtClean="0"/>
            </a:br>
            <a:r>
              <a:rPr lang="zh-TW" altLang="en-US" sz="2800" smtClean="0"/>
              <a:t>雲端硬碟的意義在於可以在任何地方存取你想要的資料或者是你資料的備份，但美國司法部就這樣強制關閉並且刪除所有使用者的資料</a:t>
            </a:r>
            <a:r>
              <a:rPr lang="en-US" altLang="zh-TW" sz="2800" smtClean="0"/>
              <a:t>!!</a:t>
            </a:r>
            <a:r>
              <a:rPr lang="zh-TW" altLang="en-US" sz="2800" smtClean="0"/>
              <a:t>難道沒有其他更好的方法了嗎</a:t>
            </a:r>
            <a:r>
              <a:rPr lang="en-US" altLang="zh-TW" sz="2800" smtClean="0"/>
              <a:t>?!</a:t>
            </a:r>
          </a:p>
          <a:p>
            <a:pPr eaLnBrk="1" hangingPunct="1">
              <a:buFont typeface="Wingdings 2" pitchFamily="18" charset="2"/>
              <a:buNone/>
            </a:pPr>
            <a:r>
              <a:rPr lang="zh-TW" altLang="en-US" sz="2800" smtClean="0"/>
              <a:t>    還是指是警惕作用而已</a:t>
            </a:r>
            <a:r>
              <a:rPr lang="en-US" altLang="zh-TW" sz="2800" smtClean="0"/>
              <a:t>?!</a:t>
            </a:r>
            <a:r>
              <a:rPr lang="zh-TW" altLang="en-US" sz="2800" smtClean="0"/>
              <a:t>難道大家就都會使合法軟體，還是只是讓一些違法網站增加罷了</a:t>
            </a:r>
            <a:r>
              <a:rPr lang="en-US" altLang="zh-TW" sz="2800" smtClean="0"/>
              <a:t>?!</a:t>
            </a:r>
          </a:p>
          <a:p>
            <a:pPr eaLnBrk="1" hangingPunct="1"/>
            <a:endParaRPr lang="zh-TW" altLang="en-US" sz="280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鳳舞九天">
  <a:themeElements>
    <a:clrScheme name="鳳舞九天">
      <a:dk1>
        <a:sysClr val="windowText" lastClr="000000"/>
      </a:dk1>
      <a:lt1>
        <a:sysClr val="window" lastClr="FFFFFF"/>
      </a:lt1>
      <a:dk2>
        <a:srgbClr val="004646"/>
      </a:dk2>
      <a:lt2>
        <a:srgbClr val="E1F0FF"/>
      </a:lt2>
      <a:accent1>
        <a:srgbClr val="50742F"/>
      </a:accent1>
      <a:accent2>
        <a:srgbClr val="268868"/>
      </a:accent2>
      <a:accent3>
        <a:srgbClr val="33BD56"/>
      </a:accent3>
      <a:accent4>
        <a:srgbClr val="4BC5B9"/>
      </a:accent4>
      <a:accent5>
        <a:srgbClr val="3163CA"/>
      </a:accent5>
      <a:accent6>
        <a:srgbClr val="4B14AA"/>
      </a:accent6>
      <a:hlink>
        <a:srgbClr val="D9BE02"/>
      </a:hlink>
      <a:folHlink>
        <a:srgbClr val="F900F9"/>
      </a:folHlink>
    </a:clrScheme>
    <a:fontScheme name="鳳舞九天">
      <a:majorFont>
        <a:latin typeface="Footlight MT Light"/>
        <a:ea typeface=""/>
        <a:cs typeface=""/>
        <a:font script="Jpan" typeface="ＭＳ Ｐゴシック"/>
        <a:font script="Hang" typeface="맑은 고딕"/>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oudy Old Style"/>
        <a:ea typeface=""/>
        <a:cs typeface=""/>
        <a:font script="Jpan" typeface="ＭＳ Ｐ明朝"/>
        <a:font script="Hang" typeface="HY견명조"/>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鳳舞九天">
      <a:fillStyleLst>
        <a:solidFill>
          <a:schemeClr val="phClr">
            <a:tint val="100000"/>
            <a:shade val="100000"/>
            <a:hueMod val="100000"/>
            <a:satMod val="100000"/>
          </a:schemeClr>
        </a:solidFill>
        <a:gradFill rotWithShape="1">
          <a:gsLst>
            <a:gs pos="0">
              <a:schemeClr val="phClr">
                <a:tint val="65000"/>
                <a:satMod val="180000"/>
              </a:schemeClr>
            </a:gs>
            <a:gs pos="50000">
              <a:schemeClr val="phClr">
                <a:tint val="40000"/>
                <a:satMod val="175000"/>
              </a:schemeClr>
            </a:gs>
            <a:gs pos="100000">
              <a:schemeClr val="phClr">
                <a:tint val="65000"/>
                <a:satMod val="180000"/>
              </a:schemeClr>
            </a:gs>
          </a:gsLst>
          <a:lin ang="0" scaled="1"/>
        </a:gradFill>
        <a:gradFill rotWithShape="1">
          <a:gsLst>
            <a:gs pos="0">
              <a:schemeClr val="phClr">
                <a:shade val="38000"/>
                <a:satMod val="150000"/>
              </a:schemeClr>
            </a:gs>
            <a:gs pos="50000">
              <a:schemeClr val="phClr">
                <a:shade val="100000"/>
                <a:satMod val="100000"/>
              </a:schemeClr>
            </a:gs>
            <a:gs pos="100000">
              <a:schemeClr val="phClr">
                <a:shade val="38000"/>
                <a:satMod val="150000"/>
              </a:schemeClr>
            </a:gs>
          </a:gsLst>
          <a:lin ang="0" scaled="1"/>
        </a:grad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outerShdw blurRad="190500" dist="78600" dir="2700000" rotWithShape="0">
              <a:srgbClr val="000000">
                <a:alpha val="35500"/>
              </a:srgbClr>
            </a:outerShdw>
          </a:effectLst>
        </a:effectStyle>
        <a:effectStyle>
          <a:effectLst>
            <a:outerShdw blurRad="190500" dist="78600" dir="2700000" rotWithShape="0">
              <a:srgbClr val="000000">
                <a:alpha val="35500"/>
              </a:srgbClr>
            </a:outerShdw>
          </a:effectLst>
        </a:effectStyle>
        <a:effectStyle>
          <a:effectLst>
            <a:outerShdw blurRad="190500" dist="78600" dir="2700000" rotWithShape="0">
              <a:srgbClr val="000000">
                <a:alpha val="3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tint val="100000"/>
            <a:shade val="100000"/>
            <a:hueMod val="100000"/>
            <a:satMod val="100000"/>
          </a:schemeClr>
        </a:solidFill>
        <a:gradFill rotWithShape="1">
          <a:gsLst>
            <a:gs pos="0">
              <a:schemeClr val="phClr">
                <a:tint val="80000"/>
                <a:satMod val="400000"/>
              </a:schemeClr>
            </a:gs>
            <a:gs pos="25000">
              <a:schemeClr val="phClr">
                <a:tint val="83000"/>
                <a:satMod val="300000"/>
              </a:schemeClr>
            </a:gs>
            <a:gs pos="100000">
              <a:schemeClr val="phClr">
                <a:shade val="15000"/>
                <a:satMod val="300000"/>
              </a:schemeClr>
            </a:gs>
          </a:gsLst>
          <a:path path="circle">
            <a:fillToRect l="10000" t="180000" r="10000" b="50000"/>
          </a:path>
        </a:gradFill>
        <a:blipFill>
          <a:blip xmlns:r="http://schemas.openxmlformats.org/officeDocument/2006/relationships" r:embed="rId1">
            <a:duotone>
              <a:schemeClr val="phClr">
                <a:tint val="100000"/>
                <a:shade val="70000"/>
                <a:hueMod val="100000"/>
                <a:satMod val="100000"/>
              </a:schemeClr>
              <a:schemeClr val="phClr">
                <a:tint val="90000"/>
                <a:shade val="100000"/>
                <a:hueMod val="100000"/>
                <a:satMod val="100000"/>
              </a:schemeClr>
            </a:duotone>
          </a:blip>
          <a:tile tx="0" ty="0" sx="50000" sy="5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Phoenix</Template>
  <TotalTime>67</TotalTime>
  <Words>774</Words>
  <Application>Microsoft Office PowerPoint</Application>
  <PresentationFormat>如螢幕大小 (4:3)</PresentationFormat>
  <Paragraphs>39</Paragraphs>
  <Slides>13</Slides>
  <Notes>0</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13</vt:i4>
      </vt:variant>
    </vt:vector>
  </HeadingPairs>
  <TitlesOfParts>
    <vt:vector size="22" baseType="lpstr">
      <vt:lpstr>Arial</vt:lpstr>
      <vt:lpstr>新細明體</vt:lpstr>
      <vt:lpstr>Footlight MT Light</vt:lpstr>
      <vt:lpstr>微軟正黑體</vt:lpstr>
      <vt:lpstr>Goudy Old Style</vt:lpstr>
      <vt:lpstr>Wingdings 2</vt:lpstr>
      <vt:lpstr>Calibri</vt:lpstr>
      <vt:lpstr>宋体</vt:lpstr>
      <vt:lpstr>鳳舞九天</vt:lpstr>
      <vt:lpstr>工程與社會專題</vt:lpstr>
      <vt:lpstr>什麼是iTaiwan免費無線上網</vt:lpstr>
      <vt:lpstr>PowerPoint 簡報</vt:lpstr>
      <vt:lpstr>題目討論3: 網路的品質慢慢受到各個使用者的關注，但是在這個數位時代，政府所推出的iTaiwan免費無線上網頻寬僅有512K。小組認為夠不夠便民使用呢？為什麼？</vt:lpstr>
      <vt:lpstr>PowerPoint 簡報</vt:lpstr>
      <vt:lpstr>什麼是MEGAUPLOAD?</vt:lpstr>
      <vt:lpstr>PowerPoint 簡報</vt:lpstr>
      <vt:lpstr>題目討論5: 美國司法部因Megaupload所含有檔案部分牽涉隱私及智慧財產權，而將該服務網站強制關閉，然而並非所有該平台的使用者所上傳的檔案都是違法的。那麼小組認為美國司法部強制關閉並刪除所有使用者檔案有何看法？</vt:lpstr>
      <vt:lpstr>PowerPoint 簡報</vt:lpstr>
      <vt:lpstr>討論題目6. 台大批踢踢發言人陳奐宇分析，Megaupload是屬於上傳空間，類似雲端硬碟，美國此舉是連坐處罰網站的經營者。小組認為是否應該連坐處罰網站的經營者？為什麼？</vt:lpstr>
      <vt:lpstr>PowerPoint 簡報</vt:lpstr>
      <vt:lpstr>結論:</vt:lpstr>
      <vt:lpstr>資料提供:</vt:lpstr>
    </vt:vector>
  </TitlesOfParts>
  <Company>CSIE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工程與社會專題</dc:title>
  <dc:creator>CSIE</dc:creator>
  <cp:lastModifiedBy>李翊豪</cp:lastModifiedBy>
  <cp:revision>11</cp:revision>
  <dcterms:created xsi:type="dcterms:W3CDTF">2012-03-12T10:35:20Z</dcterms:created>
  <dcterms:modified xsi:type="dcterms:W3CDTF">2012-03-12T17:27:48Z</dcterms:modified>
</cp:coreProperties>
</file>