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8" r:id="rId3"/>
    <p:sldId id="281" r:id="rId4"/>
    <p:sldId id="284" r:id="rId5"/>
    <p:sldId id="258" r:id="rId6"/>
    <p:sldId id="282" r:id="rId7"/>
    <p:sldId id="271" r:id="rId8"/>
    <p:sldId id="275" r:id="rId9"/>
    <p:sldId id="274" r:id="rId10"/>
    <p:sldId id="269" r:id="rId11"/>
    <p:sldId id="280" r:id="rId12"/>
    <p:sldId id="279" r:id="rId13"/>
    <p:sldId id="283" r:id="rId14"/>
    <p:sldId id="285" r:id="rId15"/>
    <p:sldId id="276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4362"/>
    <a:srgbClr val="AFABAB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424" autoAdjust="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31695-C2BD-457E-BF2F-6156EDA9E648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1C18AB8-6AED-4450-90F3-62E93D5D0FBE}">
      <dgm:prSet phldrT="[文字]" custT="1"/>
      <dgm:spPr>
        <a:ln w="28575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r>
            <a:rPr lang="zh-TW" altLang="en-US" sz="3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防腐劑的應用</a:t>
          </a:r>
          <a:endParaRPr lang="zh-TW" altLang="en-US" sz="3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43991E-0C4A-4561-8C65-FD107F6925F9}" type="parTrans" cxnId="{9DBE1C90-83A0-48C4-A922-82E4AF9E9AA5}">
      <dgm:prSet/>
      <dgm:spPr/>
      <dgm:t>
        <a:bodyPr/>
        <a:lstStyle/>
        <a:p>
          <a:endParaRPr lang="zh-TW" altLang="en-US"/>
        </a:p>
      </dgm:t>
    </dgm:pt>
    <dgm:pt modelId="{D6CFDF17-D8BF-45B8-AD9F-97F75DCD66F7}" type="sibTrans" cxnId="{9DBE1C90-83A0-48C4-A922-82E4AF9E9AA5}">
      <dgm:prSet/>
      <dgm:spPr/>
      <dgm:t>
        <a:bodyPr/>
        <a:lstStyle/>
        <a:p>
          <a:endParaRPr lang="zh-TW" altLang="en-US"/>
        </a:p>
      </dgm:t>
    </dgm:pt>
    <dgm:pt modelId="{DDAB0B7E-C3EC-41EE-AEA7-EE7C93E6B258}">
      <dgm:prSet phldrT="[文字]" custT="1"/>
      <dgm:spPr>
        <a:ln w="28575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常見化妝品防腐劑種類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b="1" dirty="0"/>
        </a:p>
      </dgm:t>
    </dgm:pt>
    <dgm:pt modelId="{05650A1A-45FB-4684-8EE3-125FDB7B7CB4}" type="parTrans" cxnId="{F79FC04A-B2AC-4BB4-8FEC-DC54A8524A6C}">
      <dgm:prSet/>
      <dgm:spPr>
        <a:ln w="57150"/>
      </dgm:spPr>
      <dgm:t>
        <a:bodyPr/>
        <a:lstStyle/>
        <a:p>
          <a:endParaRPr lang="zh-TW" altLang="en-US"/>
        </a:p>
      </dgm:t>
    </dgm:pt>
    <dgm:pt modelId="{55FDEA87-C1D0-40A0-BE94-BF31DD111A77}" type="sibTrans" cxnId="{F79FC04A-B2AC-4BB4-8FEC-DC54A8524A6C}">
      <dgm:prSet/>
      <dgm:spPr/>
      <dgm:t>
        <a:bodyPr/>
        <a:lstStyle/>
        <a:p>
          <a:endParaRPr lang="zh-TW" altLang="en-US"/>
        </a:p>
      </dgm:t>
    </dgm:pt>
    <dgm:pt modelId="{0D1AD90D-ED7C-4C48-AD77-5F03851DD60B}">
      <dgm:prSet phldrT="[文字]" custT="1"/>
      <dgm:spPr>
        <a:ln w="28575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添加防腐劑的目的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dirty="0"/>
        </a:p>
      </dgm:t>
    </dgm:pt>
    <dgm:pt modelId="{5ED459C7-B196-4246-A093-233DBA38CC9F}" type="parTrans" cxnId="{4316C7DD-CAB8-4294-94BB-EF4F6051BDD4}">
      <dgm:prSet/>
      <dgm:spPr>
        <a:ln w="57150"/>
      </dgm:spPr>
      <dgm:t>
        <a:bodyPr/>
        <a:lstStyle/>
        <a:p>
          <a:endParaRPr lang="zh-TW" altLang="en-US"/>
        </a:p>
      </dgm:t>
    </dgm:pt>
    <dgm:pt modelId="{EB4AA7AB-E80D-4FF4-A30A-55F317A1AB2E}" type="sibTrans" cxnId="{4316C7DD-CAB8-4294-94BB-EF4F6051BDD4}">
      <dgm:prSet/>
      <dgm:spPr/>
      <dgm:t>
        <a:bodyPr/>
        <a:lstStyle/>
        <a:p>
          <a:endParaRPr lang="zh-TW" altLang="en-US"/>
        </a:p>
      </dgm:t>
    </dgm:pt>
    <dgm:pt modelId="{9E383BEA-48DB-4F98-8380-6195A55AF9B2}">
      <dgm:prSet phldrT="[文字]" custT="1"/>
      <dgm:spPr>
        <a:ln w="28575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防腐劑成分標示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dirty="0"/>
        </a:p>
      </dgm:t>
    </dgm:pt>
    <dgm:pt modelId="{E69E91EC-E2EA-4B77-A6EB-A4BE796DF989}" type="parTrans" cxnId="{04FB1E6F-6775-4331-9D06-F6800CC5AE7A}">
      <dgm:prSet/>
      <dgm:spPr>
        <a:ln w="57150"/>
      </dgm:spPr>
      <dgm:t>
        <a:bodyPr/>
        <a:lstStyle/>
        <a:p>
          <a:endParaRPr lang="zh-TW" altLang="en-US"/>
        </a:p>
      </dgm:t>
    </dgm:pt>
    <dgm:pt modelId="{9FCF681B-27CB-4A5D-9A7A-5BE37497D950}" type="sibTrans" cxnId="{04FB1E6F-6775-4331-9D06-F6800CC5AE7A}">
      <dgm:prSet/>
      <dgm:spPr/>
      <dgm:t>
        <a:bodyPr/>
        <a:lstStyle/>
        <a:p>
          <a:endParaRPr lang="zh-TW" altLang="en-US"/>
        </a:p>
      </dgm:t>
    </dgm:pt>
    <dgm:pt modelId="{5264E716-51EC-4AC5-9F00-009F250D3149}">
      <dgm:prSet phldrT="[文字]" custT="1"/>
      <dgm:spPr>
        <a:ln w="28575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r>
            <a:rPr lang="zh-TW" altLang="en-US" sz="3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化妝品防腐劑對生活的影響</a:t>
          </a:r>
          <a:endParaRPr lang="zh-TW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5D69FE-902D-40EB-9A25-A1B8BEC1B9D3}" type="parTrans" cxnId="{A77B3C11-D99D-4D09-9489-44DCBB82011A}">
      <dgm:prSet/>
      <dgm:spPr>
        <a:ln w="57150"/>
      </dgm:spPr>
      <dgm:t>
        <a:bodyPr/>
        <a:lstStyle/>
        <a:p>
          <a:endParaRPr lang="zh-TW" altLang="en-US"/>
        </a:p>
      </dgm:t>
    </dgm:pt>
    <dgm:pt modelId="{D0C74144-DFBD-4925-A2B2-4C8010D852E7}" type="sibTrans" cxnId="{A77B3C11-D99D-4D09-9489-44DCBB82011A}">
      <dgm:prSet/>
      <dgm:spPr/>
      <dgm:t>
        <a:bodyPr/>
        <a:lstStyle/>
        <a:p>
          <a:endParaRPr lang="zh-TW" altLang="en-US"/>
        </a:p>
      </dgm:t>
    </dgm:pt>
    <dgm:pt modelId="{12176218-22F9-4B96-B6E0-52283A15214C}">
      <dgm:prSet custT="1"/>
      <dgm:spPr>
        <a:ln w="28575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愛、健康、</a:t>
          </a:r>
          <a:endParaRPr lang="en-US" altLang="zh-TW" sz="2800" b="1" dirty="0" smtClean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幸福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06D9A30-FD33-4ECC-A004-0C481169A707}" type="parTrans" cxnId="{77C0109D-72B1-40F3-901E-DBADCF63BC32}">
      <dgm:prSet/>
      <dgm:spPr>
        <a:ln w="57150"/>
      </dgm:spPr>
      <dgm:t>
        <a:bodyPr/>
        <a:lstStyle/>
        <a:p>
          <a:endParaRPr lang="zh-TW" altLang="en-US"/>
        </a:p>
      </dgm:t>
    </dgm:pt>
    <dgm:pt modelId="{7B4B5464-E8E4-4877-8AB6-8865858491E4}" type="sibTrans" cxnId="{77C0109D-72B1-40F3-901E-DBADCF63BC32}">
      <dgm:prSet/>
      <dgm:spPr/>
      <dgm:t>
        <a:bodyPr/>
        <a:lstStyle/>
        <a:p>
          <a:endParaRPr lang="zh-TW" altLang="en-US"/>
        </a:p>
      </dgm:t>
    </dgm:pt>
    <dgm:pt modelId="{3CD5FB1C-A5C2-4693-B821-827A8AAD2A83}" type="pres">
      <dgm:prSet presAssocID="{65231695-C2BD-457E-BF2F-6156EDA9E6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F4462BD-9B2C-49E5-BBCC-8216A47EEF56}" type="pres">
      <dgm:prSet presAssocID="{31C18AB8-6AED-4450-90F3-62E93D5D0FBE}" presName="hierRoot1" presStyleCnt="0"/>
      <dgm:spPr/>
    </dgm:pt>
    <dgm:pt modelId="{1C988FEB-2302-4B76-B9CA-FC0A0D7CB56B}" type="pres">
      <dgm:prSet presAssocID="{31C18AB8-6AED-4450-90F3-62E93D5D0FBE}" presName="composite" presStyleCnt="0"/>
      <dgm:spPr/>
    </dgm:pt>
    <dgm:pt modelId="{AEB0D472-5A88-4791-B05C-999EDBDCA40C}" type="pres">
      <dgm:prSet presAssocID="{31C18AB8-6AED-4450-90F3-62E93D5D0FBE}" presName="background" presStyleLbl="node0" presStyleIdx="0" presStyleCnt="1"/>
      <dgm:spPr>
        <a:solidFill>
          <a:srgbClr val="7030A0"/>
        </a:solidFill>
      </dgm:spPr>
    </dgm:pt>
    <dgm:pt modelId="{F9755046-1C8F-4E0F-B471-AEF854D71813}" type="pres">
      <dgm:prSet presAssocID="{31C18AB8-6AED-4450-90F3-62E93D5D0FBE}" presName="text" presStyleLbl="fgAcc0" presStyleIdx="0" presStyleCnt="1" custLinFactNeighborX="986" custLinFactNeighborY="-310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BA2317-6B06-4968-AD89-690F065FE9F5}" type="pres">
      <dgm:prSet presAssocID="{31C18AB8-6AED-4450-90F3-62E93D5D0FBE}" presName="hierChild2" presStyleCnt="0"/>
      <dgm:spPr/>
    </dgm:pt>
    <dgm:pt modelId="{B6FB5069-5B84-48B7-9136-AF260F03065D}" type="pres">
      <dgm:prSet presAssocID="{05650A1A-45FB-4684-8EE3-125FDB7B7CB4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E19F700-E2D2-4518-BBF8-BE12C5782E6B}" type="pres">
      <dgm:prSet presAssocID="{DDAB0B7E-C3EC-41EE-AEA7-EE7C93E6B258}" presName="hierRoot2" presStyleCnt="0"/>
      <dgm:spPr/>
    </dgm:pt>
    <dgm:pt modelId="{CB2B26B9-8F0F-4249-9B08-63810A65AA5D}" type="pres">
      <dgm:prSet presAssocID="{DDAB0B7E-C3EC-41EE-AEA7-EE7C93E6B258}" presName="composite2" presStyleCnt="0"/>
      <dgm:spPr/>
    </dgm:pt>
    <dgm:pt modelId="{B0DB20C8-C09C-44CA-A19D-FC70092CEA6E}" type="pres">
      <dgm:prSet presAssocID="{DDAB0B7E-C3EC-41EE-AEA7-EE7C93E6B258}" presName="background2" presStyleLbl="node2" presStyleIdx="0" presStyleCnt="2"/>
      <dgm:spPr>
        <a:solidFill>
          <a:srgbClr val="FFC000"/>
        </a:solidFill>
        <a:ln w="12700">
          <a:noFill/>
        </a:ln>
      </dgm:spPr>
    </dgm:pt>
    <dgm:pt modelId="{F9A7507A-A970-4BA1-95AF-7A9964FE156D}" type="pres">
      <dgm:prSet presAssocID="{DDAB0B7E-C3EC-41EE-AEA7-EE7C93E6B258}" presName="text2" presStyleLbl="fgAcc2" presStyleIdx="0" presStyleCnt="2" custLinFactNeighborX="13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24D987-A1E0-4C90-9684-3937A0137959}" type="pres">
      <dgm:prSet presAssocID="{DDAB0B7E-C3EC-41EE-AEA7-EE7C93E6B258}" presName="hierChild3" presStyleCnt="0"/>
      <dgm:spPr/>
    </dgm:pt>
    <dgm:pt modelId="{D4982108-95C1-43E4-AF9D-315C60F94603}" type="pres">
      <dgm:prSet presAssocID="{5ED459C7-B196-4246-A093-233DBA38CC9F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48D0D030-5D07-4094-9A33-1399FD88F583}" type="pres">
      <dgm:prSet presAssocID="{0D1AD90D-ED7C-4C48-AD77-5F03851DD60B}" presName="hierRoot3" presStyleCnt="0"/>
      <dgm:spPr/>
    </dgm:pt>
    <dgm:pt modelId="{8A8D3703-8EC4-46B3-B231-29A46ED1D485}" type="pres">
      <dgm:prSet presAssocID="{0D1AD90D-ED7C-4C48-AD77-5F03851DD60B}" presName="composite3" presStyleCnt="0"/>
      <dgm:spPr/>
    </dgm:pt>
    <dgm:pt modelId="{F969EC95-E9E3-43EC-B6EE-9943586F1F44}" type="pres">
      <dgm:prSet presAssocID="{0D1AD90D-ED7C-4C48-AD77-5F03851DD60B}" presName="background3" presStyleLbl="node3" presStyleIdx="0" presStyleCnt="3"/>
      <dgm:spPr>
        <a:solidFill>
          <a:srgbClr val="0070C0"/>
        </a:solidFill>
        <a:ln w="19050">
          <a:noFill/>
        </a:ln>
      </dgm:spPr>
    </dgm:pt>
    <dgm:pt modelId="{93E907B4-A99E-4733-9AAA-4985E30B5608}" type="pres">
      <dgm:prSet presAssocID="{0D1AD90D-ED7C-4C48-AD77-5F03851DD60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525530-356E-40DC-A014-A7BB654FC25D}" type="pres">
      <dgm:prSet presAssocID="{0D1AD90D-ED7C-4C48-AD77-5F03851DD60B}" presName="hierChild4" presStyleCnt="0"/>
      <dgm:spPr/>
    </dgm:pt>
    <dgm:pt modelId="{B34AB55E-35B9-472F-A087-C1DD13C3D064}" type="pres">
      <dgm:prSet presAssocID="{E69E91EC-E2EA-4B77-A6EB-A4BE796DF989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FC814BCF-89CB-4F06-8B47-6E0843B332FF}" type="pres">
      <dgm:prSet presAssocID="{9E383BEA-48DB-4F98-8380-6195A55AF9B2}" presName="hierRoot3" presStyleCnt="0"/>
      <dgm:spPr/>
    </dgm:pt>
    <dgm:pt modelId="{F3FA4BCE-E8B2-487B-A76E-637F80CB1DA1}" type="pres">
      <dgm:prSet presAssocID="{9E383BEA-48DB-4F98-8380-6195A55AF9B2}" presName="composite3" presStyleCnt="0"/>
      <dgm:spPr/>
    </dgm:pt>
    <dgm:pt modelId="{76B0BB74-726A-437F-93AC-D08ACD31CBE3}" type="pres">
      <dgm:prSet presAssocID="{9E383BEA-48DB-4F98-8380-6195A55AF9B2}" presName="background3" presStyleLbl="node3" presStyleIdx="1" presStyleCnt="3"/>
      <dgm:spPr>
        <a:solidFill>
          <a:srgbClr val="0070C0"/>
        </a:solidFill>
        <a:ln w="19050">
          <a:noFill/>
        </a:ln>
      </dgm:spPr>
    </dgm:pt>
    <dgm:pt modelId="{118AC673-9986-4B25-BDE1-57BF548BD72D}" type="pres">
      <dgm:prSet presAssocID="{9E383BEA-48DB-4F98-8380-6195A55AF9B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7DDF66-A8F4-4976-A87F-3B5626DA6F16}" type="pres">
      <dgm:prSet presAssocID="{9E383BEA-48DB-4F98-8380-6195A55AF9B2}" presName="hierChild4" presStyleCnt="0"/>
      <dgm:spPr/>
    </dgm:pt>
    <dgm:pt modelId="{2AE92F52-F320-4A64-8B55-F3FC52B81B4C}" type="pres">
      <dgm:prSet presAssocID="{535D69FE-902D-40EB-9A25-A1B8BEC1B9D3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31A24B48-59AF-495C-835A-D552907C42A4}" type="pres">
      <dgm:prSet presAssocID="{5264E716-51EC-4AC5-9F00-009F250D3149}" presName="hierRoot2" presStyleCnt="0"/>
      <dgm:spPr/>
    </dgm:pt>
    <dgm:pt modelId="{4F0E3A13-6874-494B-B819-60198E11CCA6}" type="pres">
      <dgm:prSet presAssocID="{5264E716-51EC-4AC5-9F00-009F250D3149}" presName="composite2" presStyleCnt="0"/>
      <dgm:spPr/>
    </dgm:pt>
    <dgm:pt modelId="{4B732BE3-4577-4113-A0A9-9AA41FD30515}" type="pres">
      <dgm:prSet presAssocID="{5264E716-51EC-4AC5-9F00-009F250D3149}" presName="background2" presStyleLbl="node2" presStyleIdx="1" presStyleCnt="2"/>
      <dgm:spPr>
        <a:solidFill>
          <a:srgbClr val="FFC000"/>
        </a:solidFill>
        <a:ln w="19050">
          <a:noFill/>
        </a:ln>
      </dgm:spPr>
    </dgm:pt>
    <dgm:pt modelId="{A1AAF6BC-A126-4314-B4FB-CA5E3DDAFEDD}" type="pres">
      <dgm:prSet presAssocID="{5264E716-51EC-4AC5-9F00-009F250D314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17CB552-C73F-45A8-958F-BCC517E1D51C}" type="pres">
      <dgm:prSet presAssocID="{5264E716-51EC-4AC5-9F00-009F250D3149}" presName="hierChild3" presStyleCnt="0"/>
      <dgm:spPr/>
    </dgm:pt>
    <dgm:pt modelId="{77ACC218-21F7-4D09-90F2-C8081E7CDDF7}" type="pres">
      <dgm:prSet presAssocID="{906D9A30-FD33-4ECC-A004-0C481169A707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74BCAD6F-1FF6-43C9-B91F-67029EB8754C}" type="pres">
      <dgm:prSet presAssocID="{12176218-22F9-4B96-B6E0-52283A15214C}" presName="hierRoot3" presStyleCnt="0"/>
      <dgm:spPr/>
    </dgm:pt>
    <dgm:pt modelId="{5C4C2E85-4BF4-4EBD-9D76-171C8E0F0CFE}" type="pres">
      <dgm:prSet presAssocID="{12176218-22F9-4B96-B6E0-52283A15214C}" presName="composite3" presStyleCnt="0"/>
      <dgm:spPr/>
    </dgm:pt>
    <dgm:pt modelId="{3D72B3A7-84DC-45E2-9F77-636E24D8E6E4}" type="pres">
      <dgm:prSet presAssocID="{12176218-22F9-4B96-B6E0-52283A15214C}" presName="background3" presStyleLbl="node3" presStyleIdx="2" presStyleCnt="3"/>
      <dgm:spPr>
        <a:solidFill>
          <a:srgbClr val="0070C0"/>
        </a:solidFill>
      </dgm:spPr>
    </dgm:pt>
    <dgm:pt modelId="{18E44A29-424E-420C-8DC7-9414BA31FC0C}" type="pres">
      <dgm:prSet presAssocID="{12176218-22F9-4B96-B6E0-52283A15214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DB2CD3F-B946-4A6A-8499-D998EA156A07}" type="pres">
      <dgm:prSet presAssocID="{12176218-22F9-4B96-B6E0-52283A15214C}" presName="hierChild4" presStyleCnt="0"/>
      <dgm:spPr/>
    </dgm:pt>
  </dgm:ptLst>
  <dgm:cxnLst>
    <dgm:cxn modelId="{CDC5291E-A5CB-4F03-87D2-7B80582A351C}" type="presOf" srcId="{31C18AB8-6AED-4450-90F3-62E93D5D0FBE}" destId="{F9755046-1C8F-4E0F-B471-AEF854D71813}" srcOrd="0" destOrd="0" presId="urn:microsoft.com/office/officeart/2005/8/layout/hierarchy1"/>
    <dgm:cxn modelId="{A77B3C11-D99D-4D09-9489-44DCBB82011A}" srcId="{31C18AB8-6AED-4450-90F3-62E93D5D0FBE}" destId="{5264E716-51EC-4AC5-9F00-009F250D3149}" srcOrd="1" destOrd="0" parTransId="{535D69FE-902D-40EB-9A25-A1B8BEC1B9D3}" sibTransId="{D0C74144-DFBD-4925-A2B2-4C8010D852E7}"/>
    <dgm:cxn modelId="{43DC06FC-CC01-4B96-9EBD-D7F906EFC0CC}" type="presOf" srcId="{906D9A30-FD33-4ECC-A004-0C481169A707}" destId="{77ACC218-21F7-4D09-90F2-C8081E7CDDF7}" srcOrd="0" destOrd="0" presId="urn:microsoft.com/office/officeart/2005/8/layout/hierarchy1"/>
    <dgm:cxn modelId="{77C0109D-72B1-40F3-901E-DBADCF63BC32}" srcId="{5264E716-51EC-4AC5-9F00-009F250D3149}" destId="{12176218-22F9-4B96-B6E0-52283A15214C}" srcOrd="0" destOrd="0" parTransId="{906D9A30-FD33-4ECC-A004-0C481169A707}" sibTransId="{7B4B5464-E8E4-4877-8AB6-8865858491E4}"/>
    <dgm:cxn modelId="{2779AF5A-C39E-4EC6-8472-A286F1D966AD}" type="presOf" srcId="{65231695-C2BD-457E-BF2F-6156EDA9E648}" destId="{3CD5FB1C-A5C2-4693-B821-827A8AAD2A83}" srcOrd="0" destOrd="0" presId="urn:microsoft.com/office/officeart/2005/8/layout/hierarchy1"/>
    <dgm:cxn modelId="{9DBE1C90-83A0-48C4-A922-82E4AF9E9AA5}" srcId="{65231695-C2BD-457E-BF2F-6156EDA9E648}" destId="{31C18AB8-6AED-4450-90F3-62E93D5D0FBE}" srcOrd="0" destOrd="0" parTransId="{A443991E-0C4A-4561-8C65-FD107F6925F9}" sibTransId="{D6CFDF17-D8BF-45B8-AD9F-97F75DCD66F7}"/>
    <dgm:cxn modelId="{A620B14F-CD29-4915-B772-56BD0457AF98}" type="presOf" srcId="{5ED459C7-B196-4246-A093-233DBA38CC9F}" destId="{D4982108-95C1-43E4-AF9D-315C60F94603}" srcOrd="0" destOrd="0" presId="urn:microsoft.com/office/officeart/2005/8/layout/hierarchy1"/>
    <dgm:cxn modelId="{4316C7DD-CAB8-4294-94BB-EF4F6051BDD4}" srcId="{DDAB0B7E-C3EC-41EE-AEA7-EE7C93E6B258}" destId="{0D1AD90D-ED7C-4C48-AD77-5F03851DD60B}" srcOrd="0" destOrd="0" parTransId="{5ED459C7-B196-4246-A093-233DBA38CC9F}" sibTransId="{EB4AA7AB-E80D-4FF4-A30A-55F317A1AB2E}"/>
    <dgm:cxn modelId="{740430ED-B7CC-4BEC-9E19-39EA1E899893}" type="presOf" srcId="{0D1AD90D-ED7C-4C48-AD77-5F03851DD60B}" destId="{93E907B4-A99E-4733-9AAA-4985E30B5608}" srcOrd="0" destOrd="0" presId="urn:microsoft.com/office/officeart/2005/8/layout/hierarchy1"/>
    <dgm:cxn modelId="{3DAD6CC7-DAC0-4DBF-BEC3-193BE24E8F4E}" type="presOf" srcId="{E69E91EC-E2EA-4B77-A6EB-A4BE796DF989}" destId="{B34AB55E-35B9-472F-A087-C1DD13C3D064}" srcOrd="0" destOrd="0" presId="urn:microsoft.com/office/officeart/2005/8/layout/hierarchy1"/>
    <dgm:cxn modelId="{3E71A505-65C1-4912-B01B-C416DF417774}" type="presOf" srcId="{12176218-22F9-4B96-B6E0-52283A15214C}" destId="{18E44A29-424E-420C-8DC7-9414BA31FC0C}" srcOrd="0" destOrd="0" presId="urn:microsoft.com/office/officeart/2005/8/layout/hierarchy1"/>
    <dgm:cxn modelId="{F93A88A4-B7C0-4ADA-9B6C-97F595D8BC9B}" type="presOf" srcId="{535D69FE-902D-40EB-9A25-A1B8BEC1B9D3}" destId="{2AE92F52-F320-4A64-8B55-F3FC52B81B4C}" srcOrd="0" destOrd="0" presId="urn:microsoft.com/office/officeart/2005/8/layout/hierarchy1"/>
    <dgm:cxn modelId="{41FE19FE-80D4-4524-9EA1-8DB337B3C36E}" type="presOf" srcId="{05650A1A-45FB-4684-8EE3-125FDB7B7CB4}" destId="{B6FB5069-5B84-48B7-9136-AF260F03065D}" srcOrd="0" destOrd="0" presId="urn:microsoft.com/office/officeart/2005/8/layout/hierarchy1"/>
    <dgm:cxn modelId="{41AD6B60-BBC8-422C-A082-F6CCB933841E}" type="presOf" srcId="{5264E716-51EC-4AC5-9F00-009F250D3149}" destId="{A1AAF6BC-A126-4314-B4FB-CA5E3DDAFEDD}" srcOrd="0" destOrd="0" presId="urn:microsoft.com/office/officeart/2005/8/layout/hierarchy1"/>
    <dgm:cxn modelId="{80531C6F-1640-4718-8386-899A69585A34}" type="presOf" srcId="{DDAB0B7E-C3EC-41EE-AEA7-EE7C93E6B258}" destId="{F9A7507A-A970-4BA1-95AF-7A9964FE156D}" srcOrd="0" destOrd="0" presId="urn:microsoft.com/office/officeart/2005/8/layout/hierarchy1"/>
    <dgm:cxn modelId="{04FB1E6F-6775-4331-9D06-F6800CC5AE7A}" srcId="{DDAB0B7E-C3EC-41EE-AEA7-EE7C93E6B258}" destId="{9E383BEA-48DB-4F98-8380-6195A55AF9B2}" srcOrd="1" destOrd="0" parTransId="{E69E91EC-E2EA-4B77-A6EB-A4BE796DF989}" sibTransId="{9FCF681B-27CB-4A5D-9A7A-5BE37497D950}"/>
    <dgm:cxn modelId="{F79FC04A-B2AC-4BB4-8FEC-DC54A8524A6C}" srcId="{31C18AB8-6AED-4450-90F3-62E93D5D0FBE}" destId="{DDAB0B7E-C3EC-41EE-AEA7-EE7C93E6B258}" srcOrd="0" destOrd="0" parTransId="{05650A1A-45FB-4684-8EE3-125FDB7B7CB4}" sibTransId="{55FDEA87-C1D0-40A0-BE94-BF31DD111A77}"/>
    <dgm:cxn modelId="{5C74326B-5F40-496D-8114-8F451B9A4475}" type="presOf" srcId="{9E383BEA-48DB-4F98-8380-6195A55AF9B2}" destId="{118AC673-9986-4B25-BDE1-57BF548BD72D}" srcOrd="0" destOrd="0" presId="urn:microsoft.com/office/officeart/2005/8/layout/hierarchy1"/>
    <dgm:cxn modelId="{A5B4B1F4-9BF4-4FF5-AF49-BD670C742152}" type="presParOf" srcId="{3CD5FB1C-A5C2-4693-B821-827A8AAD2A83}" destId="{8F4462BD-9B2C-49E5-BBCC-8216A47EEF56}" srcOrd="0" destOrd="0" presId="urn:microsoft.com/office/officeart/2005/8/layout/hierarchy1"/>
    <dgm:cxn modelId="{4EBA3976-38B7-4A38-86E4-FE972EFE8C27}" type="presParOf" srcId="{8F4462BD-9B2C-49E5-BBCC-8216A47EEF56}" destId="{1C988FEB-2302-4B76-B9CA-FC0A0D7CB56B}" srcOrd="0" destOrd="0" presId="urn:microsoft.com/office/officeart/2005/8/layout/hierarchy1"/>
    <dgm:cxn modelId="{B817BDBE-9CB9-41B2-9343-F1A85CAB560D}" type="presParOf" srcId="{1C988FEB-2302-4B76-B9CA-FC0A0D7CB56B}" destId="{AEB0D472-5A88-4791-B05C-999EDBDCA40C}" srcOrd="0" destOrd="0" presId="urn:microsoft.com/office/officeart/2005/8/layout/hierarchy1"/>
    <dgm:cxn modelId="{003F826D-7287-4D6B-A7AB-B0DFFB348BB8}" type="presParOf" srcId="{1C988FEB-2302-4B76-B9CA-FC0A0D7CB56B}" destId="{F9755046-1C8F-4E0F-B471-AEF854D71813}" srcOrd="1" destOrd="0" presId="urn:microsoft.com/office/officeart/2005/8/layout/hierarchy1"/>
    <dgm:cxn modelId="{1E563270-C39D-43B8-AA27-BBDA92E94C0C}" type="presParOf" srcId="{8F4462BD-9B2C-49E5-BBCC-8216A47EEF56}" destId="{AABA2317-6B06-4968-AD89-690F065FE9F5}" srcOrd="1" destOrd="0" presId="urn:microsoft.com/office/officeart/2005/8/layout/hierarchy1"/>
    <dgm:cxn modelId="{B2308A57-709A-4717-82D2-A99631732F44}" type="presParOf" srcId="{AABA2317-6B06-4968-AD89-690F065FE9F5}" destId="{B6FB5069-5B84-48B7-9136-AF260F03065D}" srcOrd="0" destOrd="0" presId="urn:microsoft.com/office/officeart/2005/8/layout/hierarchy1"/>
    <dgm:cxn modelId="{D6ECB889-A4FE-43FB-AFE6-CD9F42737788}" type="presParOf" srcId="{AABA2317-6B06-4968-AD89-690F065FE9F5}" destId="{8E19F700-E2D2-4518-BBF8-BE12C5782E6B}" srcOrd="1" destOrd="0" presId="urn:microsoft.com/office/officeart/2005/8/layout/hierarchy1"/>
    <dgm:cxn modelId="{2D770163-5AD6-4282-8A53-ADEE159F12BC}" type="presParOf" srcId="{8E19F700-E2D2-4518-BBF8-BE12C5782E6B}" destId="{CB2B26B9-8F0F-4249-9B08-63810A65AA5D}" srcOrd="0" destOrd="0" presId="urn:microsoft.com/office/officeart/2005/8/layout/hierarchy1"/>
    <dgm:cxn modelId="{B7F95F11-3B6A-4F9E-BA66-C3706C7F8819}" type="presParOf" srcId="{CB2B26B9-8F0F-4249-9B08-63810A65AA5D}" destId="{B0DB20C8-C09C-44CA-A19D-FC70092CEA6E}" srcOrd="0" destOrd="0" presId="urn:microsoft.com/office/officeart/2005/8/layout/hierarchy1"/>
    <dgm:cxn modelId="{4C5688A6-4E8E-4883-9758-B46C139AB43A}" type="presParOf" srcId="{CB2B26B9-8F0F-4249-9B08-63810A65AA5D}" destId="{F9A7507A-A970-4BA1-95AF-7A9964FE156D}" srcOrd="1" destOrd="0" presId="urn:microsoft.com/office/officeart/2005/8/layout/hierarchy1"/>
    <dgm:cxn modelId="{AB4DE875-102A-4076-8DE5-00E7BF3A02AA}" type="presParOf" srcId="{8E19F700-E2D2-4518-BBF8-BE12C5782E6B}" destId="{D724D987-A1E0-4C90-9684-3937A0137959}" srcOrd="1" destOrd="0" presId="urn:microsoft.com/office/officeart/2005/8/layout/hierarchy1"/>
    <dgm:cxn modelId="{9E88A51C-DB25-47DD-A2E3-9952623904AE}" type="presParOf" srcId="{D724D987-A1E0-4C90-9684-3937A0137959}" destId="{D4982108-95C1-43E4-AF9D-315C60F94603}" srcOrd="0" destOrd="0" presId="urn:microsoft.com/office/officeart/2005/8/layout/hierarchy1"/>
    <dgm:cxn modelId="{CC7E3F49-EC24-4B3A-B647-F9BABD86FC9D}" type="presParOf" srcId="{D724D987-A1E0-4C90-9684-3937A0137959}" destId="{48D0D030-5D07-4094-9A33-1399FD88F583}" srcOrd="1" destOrd="0" presId="urn:microsoft.com/office/officeart/2005/8/layout/hierarchy1"/>
    <dgm:cxn modelId="{9A756448-794D-4017-BAE2-AC54578DC781}" type="presParOf" srcId="{48D0D030-5D07-4094-9A33-1399FD88F583}" destId="{8A8D3703-8EC4-46B3-B231-29A46ED1D485}" srcOrd="0" destOrd="0" presId="urn:microsoft.com/office/officeart/2005/8/layout/hierarchy1"/>
    <dgm:cxn modelId="{62164383-D44B-4BEA-8F0D-2AE0C240794D}" type="presParOf" srcId="{8A8D3703-8EC4-46B3-B231-29A46ED1D485}" destId="{F969EC95-E9E3-43EC-B6EE-9943586F1F44}" srcOrd="0" destOrd="0" presId="urn:microsoft.com/office/officeart/2005/8/layout/hierarchy1"/>
    <dgm:cxn modelId="{A0F73B58-D8D7-4FDB-9B17-0E2A077B150C}" type="presParOf" srcId="{8A8D3703-8EC4-46B3-B231-29A46ED1D485}" destId="{93E907B4-A99E-4733-9AAA-4985E30B5608}" srcOrd="1" destOrd="0" presId="urn:microsoft.com/office/officeart/2005/8/layout/hierarchy1"/>
    <dgm:cxn modelId="{E5F74CB9-A36C-4F4B-8B45-3853E1698F4E}" type="presParOf" srcId="{48D0D030-5D07-4094-9A33-1399FD88F583}" destId="{3F525530-356E-40DC-A014-A7BB654FC25D}" srcOrd="1" destOrd="0" presId="urn:microsoft.com/office/officeart/2005/8/layout/hierarchy1"/>
    <dgm:cxn modelId="{F30327EC-295D-4920-82DC-C1E71E3D7F49}" type="presParOf" srcId="{D724D987-A1E0-4C90-9684-3937A0137959}" destId="{B34AB55E-35B9-472F-A087-C1DD13C3D064}" srcOrd="2" destOrd="0" presId="urn:microsoft.com/office/officeart/2005/8/layout/hierarchy1"/>
    <dgm:cxn modelId="{96012930-D072-467C-BA2A-CFE5CF7D7684}" type="presParOf" srcId="{D724D987-A1E0-4C90-9684-3937A0137959}" destId="{FC814BCF-89CB-4F06-8B47-6E0843B332FF}" srcOrd="3" destOrd="0" presId="urn:microsoft.com/office/officeart/2005/8/layout/hierarchy1"/>
    <dgm:cxn modelId="{40981E8E-C373-4BBF-8351-0DCD0AB7B2E7}" type="presParOf" srcId="{FC814BCF-89CB-4F06-8B47-6E0843B332FF}" destId="{F3FA4BCE-E8B2-487B-A76E-637F80CB1DA1}" srcOrd="0" destOrd="0" presId="urn:microsoft.com/office/officeart/2005/8/layout/hierarchy1"/>
    <dgm:cxn modelId="{69FA234D-78A3-4B4B-A8F1-98135D62F8B5}" type="presParOf" srcId="{F3FA4BCE-E8B2-487B-A76E-637F80CB1DA1}" destId="{76B0BB74-726A-437F-93AC-D08ACD31CBE3}" srcOrd="0" destOrd="0" presId="urn:microsoft.com/office/officeart/2005/8/layout/hierarchy1"/>
    <dgm:cxn modelId="{D7F1C4C0-875A-403F-9CEB-C558649F02F9}" type="presParOf" srcId="{F3FA4BCE-E8B2-487B-A76E-637F80CB1DA1}" destId="{118AC673-9986-4B25-BDE1-57BF548BD72D}" srcOrd="1" destOrd="0" presId="urn:microsoft.com/office/officeart/2005/8/layout/hierarchy1"/>
    <dgm:cxn modelId="{63D1830D-753E-4A15-95CA-16B4B6EB5872}" type="presParOf" srcId="{FC814BCF-89CB-4F06-8B47-6E0843B332FF}" destId="{A77DDF66-A8F4-4976-A87F-3B5626DA6F16}" srcOrd="1" destOrd="0" presId="urn:microsoft.com/office/officeart/2005/8/layout/hierarchy1"/>
    <dgm:cxn modelId="{EB269FBE-3E35-4B12-8F9B-780708D2A665}" type="presParOf" srcId="{AABA2317-6B06-4968-AD89-690F065FE9F5}" destId="{2AE92F52-F320-4A64-8B55-F3FC52B81B4C}" srcOrd="2" destOrd="0" presId="urn:microsoft.com/office/officeart/2005/8/layout/hierarchy1"/>
    <dgm:cxn modelId="{0B419E61-B784-43BA-939B-C692DADEB05C}" type="presParOf" srcId="{AABA2317-6B06-4968-AD89-690F065FE9F5}" destId="{31A24B48-59AF-495C-835A-D552907C42A4}" srcOrd="3" destOrd="0" presId="urn:microsoft.com/office/officeart/2005/8/layout/hierarchy1"/>
    <dgm:cxn modelId="{DFEB44B8-D2C8-4902-A3BD-056F72BD70DF}" type="presParOf" srcId="{31A24B48-59AF-495C-835A-D552907C42A4}" destId="{4F0E3A13-6874-494B-B819-60198E11CCA6}" srcOrd="0" destOrd="0" presId="urn:microsoft.com/office/officeart/2005/8/layout/hierarchy1"/>
    <dgm:cxn modelId="{00E2750E-86EB-474A-8B74-EF4489F83E7E}" type="presParOf" srcId="{4F0E3A13-6874-494B-B819-60198E11CCA6}" destId="{4B732BE3-4577-4113-A0A9-9AA41FD30515}" srcOrd="0" destOrd="0" presId="urn:microsoft.com/office/officeart/2005/8/layout/hierarchy1"/>
    <dgm:cxn modelId="{22565077-8D14-4407-A29D-DC1847090F53}" type="presParOf" srcId="{4F0E3A13-6874-494B-B819-60198E11CCA6}" destId="{A1AAF6BC-A126-4314-B4FB-CA5E3DDAFEDD}" srcOrd="1" destOrd="0" presId="urn:microsoft.com/office/officeart/2005/8/layout/hierarchy1"/>
    <dgm:cxn modelId="{8B150DB6-1DBA-40FD-A64D-F260BD953406}" type="presParOf" srcId="{31A24B48-59AF-495C-835A-D552907C42A4}" destId="{017CB552-C73F-45A8-958F-BCC517E1D51C}" srcOrd="1" destOrd="0" presId="urn:microsoft.com/office/officeart/2005/8/layout/hierarchy1"/>
    <dgm:cxn modelId="{82D22EF0-486F-460C-B2E3-97A36FF4EED5}" type="presParOf" srcId="{017CB552-C73F-45A8-958F-BCC517E1D51C}" destId="{77ACC218-21F7-4D09-90F2-C8081E7CDDF7}" srcOrd="0" destOrd="0" presId="urn:microsoft.com/office/officeart/2005/8/layout/hierarchy1"/>
    <dgm:cxn modelId="{9AA52421-3415-4C93-95BF-9BB1CC682CF1}" type="presParOf" srcId="{017CB552-C73F-45A8-958F-BCC517E1D51C}" destId="{74BCAD6F-1FF6-43C9-B91F-67029EB8754C}" srcOrd="1" destOrd="0" presId="urn:microsoft.com/office/officeart/2005/8/layout/hierarchy1"/>
    <dgm:cxn modelId="{441A80A9-DB33-44DB-BB4D-3346FBE488A9}" type="presParOf" srcId="{74BCAD6F-1FF6-43C9-B91F-67029EB8754C}" destId="{5C4C2E85-4BF4-4EBD-9D76-171C8E0F0CFE}" srcOrd="0" destOrd="0" presId="urn:microsoft.com/office/officeart/2005/8/layout/hierarchy1"/>
    <dgm:cxn modelId="{259C07C9-9D5D-4DB6-999B-9D4F5DC4D04F}" type="presParOf" srcId="{5C4C2E85-4BF4-4EBD-9D76-171C8E0F0CFE}" destId="{3D72B3A7-84DC-45E2-9F77-636E24D8E6E4}" srcOrd="0" destOrd="0" presId="urn:microsoft.com/office/officeart/2005/8/layout/hierarchy1"/>
    <dgm:cxn modelId="{82ECC537-181A-4B73-BB83-E7C4A598BAF1}" type="presParOf" srcId="{5C4C2E85-4BF4-4EBD-9D76-171C8E0F0CFE}" destId="{18E44A29-424E-420C-8DC7-9414BA31FC0C}" srcOrd="1" destOrd="0" presId="urn:microsoft.com/office/officeart/2005/8/layout/hierarchy1"/>
    <dgm:cxn modelId="{E62522B0-5586-4E29-AEF7-FFE18260F9E2}" type="presParOf" srcId="{74BCAD6F-1FF6-43C9-B91F-67029EB8754C}" destId="{ADB2CD3F-B946-4A6A-8499-D998EA156A07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69EFC-616D-4C66-9FB1-030FFC5AF5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2C43F0-C972-4E26-93EA-01C09AD16303}" type="pres">
      <dgm:prSet presAssocID="{EE969EFC-616D-4C66-9FB1-030FFC5AF5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078916-A90B-492D-A368-BD87B58906D6}" type="presOf" srcId="{EE969EFC-616D-4C66-9FB1-030FFC5AF519}" destId="{BF2C43F0-C972-4E26-93EA-01C09AD163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F1722-8206-491F-9580-14581B6B5D71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9E0B3-9315-4E87-85FD-761382E04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77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63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67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5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9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60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10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25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97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97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72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9E0B3-9315-4E87-85FD-761382E043B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08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5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5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0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4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8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9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5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7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8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C579-84A6-4443-9372-CBB0F698C020}" type="datetimeFigureOut">
              <a:rPr lang="zh-TW" altLang="en-US" smtClean="0"/>
              <a:t>2015/12/1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D0FB0-C0C6-4890-B4DA-06B9B94F0A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7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jpe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2109"/>
            <a:ext cx="10515600" cy="5429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       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   組別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第二大組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第一組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            組員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王秀如 林佩蓉</a:t>
            </a:r>
            <a:endParaRPr lang="en-US" altLang="zh-TW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en-US" altLang="zh-TW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       蔡宜璇 吳怡萱</a:t>
            </a:r>
            <a:endParaRPr lang="en-US" altLang="zh-TW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       梁倩影</a:t>
            </a:r>
          </a:p>
          <a:p>
            <a:pPr marL="0" indent="0" algn="ctr">
              <a:buNone/>
            </a:pP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endParaRPr lang="zh-TW" altLang="en-US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994" y="889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化妝品防腐劑的影響</a:t>
            </a:r>
            <a:endParaRPr lang="zh-TW" altLang="en-US" sz="5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804758"/>
              </p:ext>
            </p:extLst>
          </p:nvPr>
        </p:nvGraphicFramePr>
        <p:xfrm>
          <a:off x="693683" y="1522528"/>
          <a:ext cx="11067392" cy="502016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533696"/>
                <a:gridCol w="5533696"/>
              </a:tblGrid>
              <a:tr h="69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400" b="1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正面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400" b="1" kern="100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負面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避免保養品受到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微生物</a:t>
                      </a: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侵襲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引發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過敏</a:t>
                      </a: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或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呼吸道疾病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確保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品質</a:t>
                      </a: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與延長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使用壽命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影響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女性雌激素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阻止微生物</a:t>
                      </a: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生長物質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認為可能是導致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致癌物質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2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維持化妝品的功效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表皮細胞發育不成熟，結構鬆散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2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讓化妝品保持在最佳的狀態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受防腐劑損害的皮膚細胞會不斷缺陷繁殖，使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膚質越來越差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0" t="9379" r="10966" b="53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2913072" y="4876630"/>
            <a:ext cx="8327742" cy="1732966"/>
          </a:xfrm>
          <a:prstGeom prst="cloudCallout">
            <a:avLst>
              <a:gd name="adj1" fmla="val -7574"/>
              <a:gd name="adj2" fmla="val -794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10550" y="5186857"/>
            <a:ext cx="6132786" cy="10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啊，天然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ㄟ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尚好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61598" y="6347986"/>
            <a:ext cx="530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C2DF"/>
              </a:clrFrom>
              <a:clrTo>
                <a:srgbClr val="F3C2DF">
                  <a:alpha val="0"/>
                </a:srgbClr>
              </a:clrTo>
            </a:clrChange>
          </a:blip>
          <a:srcRect l="25655" r="16507" b="5738"/>
          <a:stretch/>
        </p:blipFill>
        <p:spPr>
          <a:xfrm>
            <a:off x="0" y="-16328"/>
            <a:ext cx="6440846" cy="6858000"/>
          </a:xfrm>
          <a:prstGeom prst="rect">
            <a:avLst/>
          </a:prstGeom>
          <a:effectLst>
            <a:glow rad="990600">
              <a:schemeClr val="bg1">
                <a:alpha val="46000"/>
              </a:schemeClr>
            </a:glo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1863" r="38272" b="29465"/>
          <a:stretch/>
        </p:blipFill>
        <p:spPr>
          <a:xfrm>
            <a:off x="6440845" y="16328"/>
            <a:ext cx="5751155" cy="6841672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effectLst>
            <a:softEdge rad="0"/>
          </a:effectLst>
        </p:spPr>
      </p:pic>
      <p:sp>
        <p:nvSpPr>
          <p:cNvPr id="10" name="文字方塊 9"/>
          <p:cNvSpPr txBox="1"/>
          <p:nvPr/>
        </p:nvSpPr>
        <p:spPr>
          <a:xfrm>
            <a:off x="4616186" y="4391562"/>
            <a:ext cx="364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8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402567954"/>
              </p:ext>
            </p:extLst>
          </p:nvPr>
        </p:nvGraphicFramePr>
        <p:xfrm>
          <a:off x="3207599" y="1981390"/>
          <a:ext cx="5685971" cy="228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291998" y="4811297"/>
            <a:ext cx="5580216" cy="1807407"/>
          </a:xfrm>
          <a:prstGeom prst="cloudCallout">
            <a:avLst>
              <a:gd name="adj1" fmla="val 923"/>
              <a:gd name="adj2" fmla="val -927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zh-TW" altLang="en-US" sz="89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她</a:t>
            </a:r>
            <a:r>
              <a:rPr lang="en-US" altLang="zh-TW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她</a:t>
            </a:r>
            <a:r>
              <a:rPr lang="en-US" altLang="zh-TW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!?</a:t>
            </a:r>
            <a:r>
              <a:rPr lang="zh-TW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20473" y="63184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069" y="7261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化妝品的三大境界</a:t>
            </a:r>
            <a:endParaRPr lang="zh-TW" altLang="en-US" sz="6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19761" y="1571245"/>
            <a:ext cx="7062216" cy="404812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400" b="1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流的是臉上的</a:t>
            </a:r>
            <a:r>
              <a:rPr lang="zh-TW" altLang="en-US" sz="44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化妝</a:t>
            </a:r>
            <a:endParaRPr lang="zh-TW" altLang="en-US" sz="4400" b="1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b="1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二流的是精神的</a:t>
            </a:r>
            <a:r>
              <a:rPr lang="zh-TW" altLang="en-US" sz="44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化妝</a:t>
            </a:r>
            <a:endParaRPr lang="zh-TW" altLang="en-US" sz="4400" b="1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b="1" dirty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一流的是生命的</a:t>
            </a:r>
            <a:r>
              <a:rPr lang="zh-TW" altLang="en-US" sz="4400" b="1" dirty="0" smtClean="0">
                <a:solidFill>
                  <a:schemeClr val="bg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化妝</a:t>
            </a:r>
            <a:endParaRPr lang="zh-TW" altLang="en-US" sz="4400" b="1" dirty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36467" y="3857676"/>
            <a:ext cx="3741951" cy="2553474"/>
          </a:xfrm>
          <a:prstGeom prst="wedgeEllipseCallout">
            <a:avLst>
              <a:gd name="adj1" fmla="val -50041"/>
              <a:gd name="adj2" fmla="val -41527"/>
            </a:avLst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愛情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的本質就像化妝品的三大境界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708362" y="637296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ABA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80976"/>
            <a:ext cx="12193588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78" y="526525"/>
            <a:ext cx="10176881" cy="622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3026879"/>
            <a:ext cx="10515600" cy="1892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7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listening</a:t>
            </a:r>
            <a:endParaRPr lang="zh-TW" altLang="en-US" sz="7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48261" y="6334780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8350" y="513459"/>
            <a:ext cx="3958960" cy="3958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316" y="655091"/>
            <a:ext cx="4239581" cy="5488131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7819698" y="2815940"/>
            <a:ext cx="4032338" cy="1913715"/>
          </a:xfrm>
          <a:prstGeom prst="wedgeEllipseCallout">
            <a:avLst>
              <a:gd name="adj1" fmla="val -41565"/>
              <a:gd name="adj2" fmla="val -61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2110" y="3088829"/>
            <a:ext cx="3749925" cy="1394377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聯想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到什麼東西呢</a:t>
            </a:r>
            <a:r>
              <a:rPr lang="en-US" altLang="zh-TW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???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52035" y="63672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6" y="567263"/>
            <a:ext cx="6321972" cy="5169837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6903646" y="4164179"/>
            <a:ext cx="4825899" cy="2140184"/>
          </a:xfrm>
          <a:prstGeom prst="wedgeEllipseCallout">
            <a:avLst>
              <a:gd name="adj1" fmla="val -42534"/>
              <a:gd name="adj2" fmla="val -51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35557" y="4709003"/>
            <a:ext cx="3984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妳說什麼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29386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429000"/>
            <a:ext cx="7292339" cy="2824653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化妝品防腐劑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的種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與其意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01936"/>
              </p:ext>
            </p:extLst>
          </p:nvPr>
        </p:nvGraphicFramePr>
        <p:xfrm>
          <a:off x="539261" y="97746"/>
          <a:ext cx="10678297" cy="650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矩形 4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77641"/>
              </p:ext>
            </p:extLst>
          </p:nvPr>
        </p:nvGraphicFramePr>
        <p:xfrm>
          <a:off x="157655" y="1068939"/>
          <a:ext cx="11858334" cy="537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167"/>
                <a:gridCol w="5929167"/>
              </a:tblGrid>
              <a:tr h="5132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成份名稱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限量及其他規定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32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Methylparaben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對羥基苯甲酸甲酯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1.0 %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抗菌效果：丁酯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丙酯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乙酯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甲酯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Ethylparaben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對羥基苯甲酸乙酯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Propylparaben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對羥基苯甲酸丙酯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Butylparaben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對羥基苯甲酸丁酯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32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Methylisothiazolinone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0.01 %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敏感肌膚小心使用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32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Methylchloroisothiazolinone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(MCI)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0.0015 %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32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Phenoxyethanol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苯氧乙醇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無此成分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歐盟</a:t>
                      </a:r>
                      <a:r>
                        <a:rPr lang="en-US" altLang="zh-TW" sz="240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1%)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930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Benzoic acid 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苯甲酸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0.2%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Sodium Benzoate 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苯甲酸鈉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1.0 %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92602" y="-110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法定常見化妝品</a:t>
            </a:r>
            <a:r>
              <a:rPr lang="zh-TW" altLang="en-US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防腐劑</a:t>
            </a:r>
            <a:endParaRPr lang="zh-TW" altLang="en-US" sz="5400" b="1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5466" y="662345"/>
            <a:ext cx="6436574" cy="126948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49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防腐劑</a:t>
            </a:r>
            <a:r>
              <a:rPr lang="zh-TW" altLang="en-US" sz="4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成分</a:t>
            </a:r>
            <a:r>
              <a:rPr lang="zh-TW" altLang="en-US" sz="49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標示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475" b="5208"/>
          <a:stretch/>
        </p:blipFill>
        <p:spPr>
          <a:xfrm>
            <a:off x="2815466" y="0"/>
            <a:ext cx="5976531" cy="6858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8328619" y="1931830"/>
            <a:ext cx="4079898" cy="3097369"/>
            <a:chOff x="8289624" y="2301633"/>
            <a:chExt cx="2208100" cy="1635068"/>
          </a:xfrm>
        </p:grpSpPr>
        <p:sp>
          <p:nvSpPr>
            <p:cNvPr id="5" name="橢圓形圖說文字 4"/>
            <p:cNvSpPr/>
            <p:nvPr/>
          </p:nvSpPr>
          <p:spPr>
            <a:xfrm>
              <a:off x="8289624" y="2301633"/>
              <a:ext cx="1975455" cy="1413099"/>
            </a:xfrm>
            <a:prstGeom prst="wedgeEllipseCallout">
              <a:avLst>
                <a:gd name="adj1" fmla="val -63357"/>
                <a:gd name="adj2" fmla="val 33046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8570014" y="2472092"/>
              <a:ext cx="1927710" cy="1464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含有哪些</a:t>
              </a:r>
              <a:endParaRPr lang="en-US" altLang="zh-TW" sz="4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7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成份</a:t>
              </a:r>
              <a:r>
                <a:rPr lang="zh-TW" altLang="en-US" sz="4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呢</a:t>
              </a:r>
              <a:r>
                <a:rPr lang="en-US" altLang="zh-TW" sz="4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</a:p>
            <a:p>
              <a:endParaRPr lang="zh-TW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11796559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5775"/>
          <a:stretch/>
        </p:blipFill>
        <p:spPr>
          <a:xfrm>
            <a:off x="898781" y="2241298"/>
            <a:ext cx="3089446" cy="2149897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81195" y="559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6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伶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可俐清痘草本洗面露</a:t>
            </a: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zh-TW" altLang="en-US" sz="6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98781" y="3236976"/>
            <a:ext cx="3089445" cy="11542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4078593" y="3887296"/>
            <a:ext cx="459701" cy="29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694674" y="2241298"/>
            <a:ext cx="6675160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lang="zh-TW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Water, Sodium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Laureth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Sulfate,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Cocamidopropyl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Betaine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Propylene Glycol, Glycerin, PEG-80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Sorbitan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Laurate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PEG-150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Distearate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Sodium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Cocoyl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Isethionate,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Hydroxypropyl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Methylcellulose, PEG-7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Glyceryl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Cocoate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Phenoxyethanol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Decyl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Glucoside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Salicylic Acid,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Menthyl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Lactate, Fragrance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Methylparaben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Propylparaben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Ethylparaben</a:t>
            </a:r>
            <a:r>
              <a:rPr lang="en-US" altLang="zh-TW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zh-TW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584526" y="2078903"/>
            <a:ext cx="6728219" cy="4264633"/>
          </a:xfrm>
          <a:prstGeom prst="roundRect">
            <a:avLst>
              <a:gd name="adj" fmla="val 1020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9259533" y="1890761"/>
            <a:ext cx="2422715" cy="119181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防腐劑：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 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&lt;</a:t>
            </a:r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1%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6274717" y="5471846"/>
            <a:ext cx="2192877" cy="4282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8577742" y="5471846"/>
            <a:ext cx="2192877" cy="4282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4773015" y="5900092"/>
            <a:ext cx="1931961" cy="3505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8509419" y="3020896"/>
            <a:ext cx="1802325" cy="24896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821845" y="634142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79" y="257660"/>
            <a:ext cx="7807429" cy="660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827798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411</Words>
  <Application>Microsoft Office PowerPoint</Application>
  <PresentationFormat>寬螢幕</PresentationFormat>
  <Paragraphs>94</Paragraphs>
  <Slides>15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你聯想到什麼東西呢???</vt:lpstr>
      <vt:lpstr>PowerPoint 簡報</vt:lpstr>
      <vt:lpstr>化妝品防腐劑的種類與其意涵</vt:lpstr>
      <vt:lpstr>PowerPoint 簡報</vt:lpstr>
      <vt:lpstr>法定常見化妝品防腐劑</vt:lpstr>
      <vt:lpstr>   防腐劑成分標示               </vt:lpstr>
      <vt:lpstr>可伶可俐清痘草本洗面露      </vt:lpstr>
      <vt:lpstr>PowerPoint 簡報</vt:lpstr>
      <vt:lpstr>化妝品防腐劑的影響</vt:lpstr>
      <vt:lpstr>PowerPoint 簡報</vt:lpstr>
      <vt:lpstr>  她=她!? </vt:lpstr>
      <vt:lpstr>化妝品的三大境界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吳怡萱</dc:creator>
  <cp:lastModifiedBy>KAMI</cp:lastModifiedBy>
  <cp:revision>215</cp:revision>
  <dcterms:created xsi:type="dcterms:W3CDTF">2015-11-17T04:04:07Z</dcterms:created>
  <dcterms:modified xsi:type="dcterms:W3CDTF">2015-12-01T15:57:13Z</dcterms:modified>
</cp:coreProperties>
</file>