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57" r:id="rId2"/>
    <p:sldId id="258" r:id="rId3"/>
    <p:sldId id="259" r:id="rId4"/>
    <p:sldId id="261" r:id="rId5"/>
    <p:sldId id="263" r:id="rId6"/>
    <p:sldId id="264" r:id="rId7"/>
    <p:sldId id="289" r:id="rId8"/>
    <p:sldId id="288" r:id="rId9"/>
    <p:sldId id="268" r:id="rId10"/>
    <p:sldId id="290" r:id="rId11"/>
    <p:sldId id="270" r:id="rId12"/>
    <p:sldId id="291" r:id="rId13"/>
    <p:sldId id="303" r:id="rId14"/>
    <p:sldId id="302" r:id="rId15"/>
    <p:sldId id="294" r:id="rId16"/>
    <p:sldId id="274" r:id="rId17"/>
    <p:sldId id="275" r:id="rId18"/>
    <p:sldId id="277" r:id="rId19"/>
    <p:sldId id="297" r:id="rId20"/>
    <p:sldId id="278" r:id="rId21"/>
    <p:sldId id="295" r:id="rId22"/>
    <p:sldId id="296" r:id="rId23"/>
    <p:sldId id="282" r:id="rId24"/>
    <p:sldId id="308" r:id="rId25"/>
    <p:sldId id="298" r:id="rId26"/>
    <p:sldId id="305" r:id="rId27"/>
    <p:sldId id="285" r:id="rId28"/>
    <p:sldId id="304" r:id="rId29"/>
    <p:sldId id="301" r:id="rId30"/>
    <p:sldId id="306" r:id="rId31"/>
    <p:sldId id="309" r:id="rId32"/>
    <p:sldId id="299" r:id="rId33"/>
    <p:sldId id="300" r:id="rId34"/>
    <p:sldId id="287" r:id="rId35"/>
    <p:sldId id="262" r:id="rId36"/>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42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E7989A-07C1-4124-B128-C0C683B5E16C}" type="datetimeFigureOut">
              <a:rPr lang="zh-TW" altLang="en-US" smtClean="0"/>
              <a:t>2017/2/16</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F501C0-DF32-4B62-B58C-2A0D81E49DA2}" type="slidenum">
              <a:rPr lang="zh-TW" altLang="en-US" smtClean="0"/>
              <a:t>‹#›</a:t>
            </a:fld>
            <a:endParaRPr lang="zh-TW" altLang="en-US"/>
          </a:p>
        </p:txBody>
      </p:sp>
    </p:spTree>
    <p:extLst>
      <p:ext uri="{BB962C8B-B14F-4D97-AF65-F5344CB8AC3E}">
        <p14:creationId xmlns:p14="http://schemas.microsoft.com/office/powerpoint/2010/main" val="2730287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7DF501C0-DF32-4B62-B58C-2A0D81E49DA2}" type="slidenum">
              <a:rPr lang="zh-TW" altLang="en-US" smtClean="0"/>
              <a:t>17</a:t>
            </a:fld>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7" name="Date Placeholder 6"/>
          <p:cNvSpPr>
            <a:spLocks noGrp="1"/>
          </p:cNvSpPr>
          <p:nvPr>
            <p:ph type="dt" sz="half" idx="10"/>
          </p:nvPr>
        </p:nvSpPr>
        <p:spPr/>
        <p:txBody>
          <a:bodyPr/>
          <a:lstStyle/>
          <a:p>
            <a:pPr>
              <a:defRPr/>
            </a:pPr>
            <a:fld id="{C3B6DDD9-C5A6-4B86-8733-75B07DC5E462}" type="datetimeFigureOut">
              <a:rPr lang="zh-TW" altLang="en-US" smtClean="0">
                <a:solidFill>
                  <a:prstClr val="black">
                    <a:lumMod val="65000"/>
                    <a:lumOff val="35000"/>
                  </a:prstClr>
                </a:solidFill>
              </a:rPr>
              <a:pPr>
                <a:defRPr/>
              </a:pPr>
              <a:t>2017/2/16</a:t>
            </a:fld>
            <a:endParaRPr lang="zh-TW" altLang="en-US">
              <a:solidFill>
                <a:prstClr val="black">
                  <a:lumMod val="65000"/>
                  <a:lumOff val="35000"/>
                </a:prstClr>
              </a:solidFill>
            </a:endParaRPr>
          </a:p>
        </p:txBody>
      </p:sp>
      <p:sp>
        <p:nvSpPr>
          <p:cNvPr id="8" name="Slide Number Placeholder 7"/>
          <p:cNvSpPr>
            <a:spLocks noGrp="1"/>
          </p:cNvSpPr>
          <p:nvPr>
            <p:ph type="sldNum" sz="quarter" idx="11"/>
          </p:nvPr>
        </p:nvSpPr>
        <p:spPr/>
        <p:txBody>
          <a:bodyPr/>
          <a:lstStyle/>
          <a:p>
            <a:pPr>
              <a:defRPr/>
            </a:pPr>
            <a:fld id="{4DBF67DA-992D-4EA9-BE33-015681295D09}" type="slidenum">
              <a:rPr lang="zh-TW" altLang="en-US" smtClean="0">
                <a:solidFill>
                  <a:prstClr val="black">
                    <a:lumMod val="65000"/>
                    <a:lumOff val="35000"/>
                  </a:prstClr>
                </a:solidFill>
              </a:rPr>
              <a:pPr>
                <a:defRPr/>
              </a:pPr>
              <a:t>‹#›</a:t>
            </a:fld>
            <a:endParaRPr lang="zh-TW" altLang="en-US">
              <a:solidFill>
                <a:prstClr val="black">
                  <a:lumMod val="65000"/>
                  <a:lumOff val="35000"/>
                </a:prstClr>
              </a:solidFill>
            </a:endParaRPr>
          </a:p>
        </p:txBody>
      </p:sp>
      <p:sp>
        <p:nvSpPr>
          <p:cNvPr id="9" name="Footer Placeholder 8"/>
          <p:cNvSpPr>
            <a:spLocks noGrp="1"/>
          </p:cNvSpPr>
          <p:nvPr>
            <p:ph type="ftr" sz="quarter" idx="12"/>
          </p:nvPr>
        </p:nvSpPr>
        <p:spPr/>
        <p:txBody>
          <a:bodyPr/>
          <a:lstStyle/>
          <a:p>
            <a:pPr>
              <a:defRPr/>
            </a:pPr>
            <a:endParaRPr lang="zh-TW" altLang="en-US">
              <a:solidFill>
                <a:prstClr val="black">
                  <a:lumMod val="65000"/>
                  <a:lumOff val="35000"/>
                </a:prstClr>
              </a:solidFill>
            </a:endParaRPr>
          </a:p>
        </p:txBody>
      </p:sp>
    </p:spTree>
    <p:extLst>
      <p:ext uri="{BB962C8B-B14F-4D97-AF65-F5344CB8AC3E}">
        <p14:creationId xmlns:p14="http://schemas.microsoft.com/office/powerpoint/2010/main" val="321811956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pPr>
              <a:defRPr/>
            </a:pPr>
            <a:fld id="{D25D4AEE-1136-4637-B50D-696809C59737}" type="datetimeFigureOut">
              <a:rPr lang="zh-TW" altLang="en-US" smtClean="0">
                <a:solidFill>
                  <a:prstClr val="black">
                    <a:lumMod val="65000"/>
                    <a:lumOff val="35000"/>
                  </a:prstClr>
                </a:solidFill>
              </a:rPr>
              <a:pPr>
                <a:defRPr/>
              </a:pPr>
              <a:t>2017/2/16</a:t>
            </a:fld>
            <a:endParaRPr lang="zh-TW"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a:defRPr/>
            </a:pPr>
            <a:endParaRPr lang="zh-TW"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pPr>
              <a:defRPr/>
            </a:pPr>
            <a:fld id="{466395D2-8D00-43E6-B976-2DE62BE8B049}" type="slidenum">
              <a:rPr lang="zh-TW" altLang="en-US" smtClean="0">
                <a:solidFill>
                  <a:prstClr val="black">
                    <a:lumMod val="65000"/>
                    <a:lumOff val="35000"/>
                  </a:prstClr>
                </a:solidFill>
              </a:rPr>
              <a:pPr>
                <a:defRPr/>
              </a:pPr>
              <a:t>‹#›</a:t>
            </a:fld>
            <a:endParaRPr lang="zh-TW" altLang="en-US">
              <a:solidFill>
                <a:prstClr val="black">
                  <a:lumMod val="65000"/>
                  <a:lumOff val="35000"/>
                </a:prstClr>
              </a:solidFill>
            </a:endParaRPr>
          </a:p>
        </p:txBody>
      </p:sp>
    </p:spTree>
    <p:extLst>
      <p:ext uri="{BB962C8B-B14F-4D97-AF65-F5344CB8AC3E}">
        <p14:creationId xmlns:p14="http://schemas.microsoft.com/office/powerpoint/2010/main" val="781953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pPr>
              <a:defRPr/>
            </a:pPr>
            <a:fld id="{B502B1E0-95CD-46EC-BC7E-08C64BD266DB}" type="datetimeFigureOut">
              <a:rPr lang="zh-TW" altLang="en-US" smtClean="0">
                <a:solidFill>
                  <a:prstClr val="black">
                    <a:lumMod val="65000"/>
                    <a:lumOff val="35000"/>
                  </a:prstClr>
                </a:solidFill>
              </a:rPr>
              <a:pPr>
                <a:defRPr/>
              </a:pPr>
              <a:t>2017/2/16</a:t>
            </a:fld>
            <a:endParaRPr lang="zh-TW"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a:defRPr/>
            </a:pPr>
            <a:endParaRPr lang="zh-TW"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pPr>
              <a:defRPr/>
            </a:pPr>
            <a:fld id="{523C6DAF-3A2C-4A9B-8F3F-1042EDE03548}" type="slidenum">
              <a:rPr lang="zh-TW" altLang="en-US" smtClean="0">
                <a:solidFill>
                  <a:prstClr val="black">
                    <a:lumMod val="65000"/>
                    <a:lumOff val="35000"/>
                  </a:prstClr>
                </a:solidFill>
              </a:rPr>
              <a:pPr>
                <a:defRPr/>
              </a:pPr>
              <a:t>‹#›</a:t>
            </a:fld>
            <a:endParaRPr lang="zh-TW" altLang="en-US">
              <a:solidFill>
                <a:prstClr val="black">
                  <a:lumMod val="65000"/>
                  <a:lumOff val="35000"/>
                </a:prstClr>
              </a:solidFill>
            </a:endParaRPr>
          </a:p>
        </p:txBody>
      </p:sp>
    </p:spTree>
    <p:extLst>
      <p:ext uri="{BB962C8B-B14F-4D97-AF65-F5344CB8AC3E}">
        <p14:creationId xmlns:p14="http://schemas.microsoft.com/office/powerpoint/2010/main" val="4023683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smtClean="0"/>
          </a:p>
        </p:txBody>
      </p:sp>
      <p:sp>
        <p:nvSpPr>
          <p:cNvPr id="4" name="Date Placeholder 3"/>
          <p:cNvSpPr>
            <a:spLocks noGrp="1"/>
          </p:cNvSpPr>
          <p:nvPr>
            <p:ph type="dt" sz="half" idx="10"/>
          </p:nvPr>
        </p:nvSpPr>
        <p:spPr/>
        <p:txBody>
          <a:bodyPr/>
          <a:lstStyle/>
          <a:p>
            <a:pPr>
              <a:defRPr/>
            </a:pPr>
            <a:fld id="{5452FCAB-9F40-481B-99FE-CDB9C59DF68A}" type="datetimeFigureOut">
              <a:rPr lang="zh-TW" altLang="en-US" smtClean="0">
                <a:solidFill>
                  <a:prstClr val="black">
                    <a:lumMod val="65000"/>
                    <a:lumOff val="35000"/>
                  </a:prstClr>
                </a:solidFill>
              </a:rPr>
              <a:pPr>
                <a:defRPr/>
              </a:pPr>
              <a:t>2017/2/16</a:t>
            </a:fld>
            <a:endParaRPr lang="zh-TW" altLang="en-US">
              <a:solidFill>
                <a:prstClr val="black">
                  <a:lumMod val="65000"/>
                  <a:lumOff val="35000"/>
                </a:prstClr>
              </a:solidFill>
            </a:endParaRPr>
          </a:p>
        </p:txBody>
      </p:sp>
      <p:sp>
        <p:nvSpPr>
          <p:cNvPr id="5" name="Footer Placeholder 4"/>
          <p:cNvSpPr>
            <a:spLocks noGrp="1"/>
          </p:cNvSpPr>
          <p:nvPr>
            <p:ph type="ftr" sz="quarter" idx="11"/>
          </p:nvPr>
        </p:nvSpPr>
        <p:spPr>
          <a:xfrm>
            <a:off x="1763688" y="6309320"/>
            <a:ext cx="2847975" cy="365125"/>
          </a:xfrm>
        </p:spPr>
        <p:txBody>
          <a:bodyPr/>
          <a:lstStyle/>
          <a:p>
            <a:pPr>
              <a:defRPr/>
            </a:pPr>
            <a:endParaRPr lang="zh-TW" alt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pPr>
              <a:defRPr/>
            </a:pPr>
            <a:fld id="{FFA97E4C-769D-432F-835B-0282646B72E3}" type="slidenum">
              <a:rPr lang="zh-TW" altLang="en-US" smtClean="0">
                <a:solidFill>
                  <a:prstClr val="black">
                    <a:lumMod val="65000"/>
                    <a:lumOff val="35000"/>
                  </a:prstClr>
                </a:solidFill>
              </a:rPr>
              <a:pPr>
                <a:defRPr/>
              </a:pPr>
              <a:t>‹#›</a:t>
            </a:fld>
            <a:endParaRPr lang="zh-TW" altLang="en-US">
              <a:solidFill>
                <a:prstClr val="black">
                  <a:lumMod val="65000"/>
                  <a:lumOff val="35000"/>
                </a:prstClr>
              </a:solidFill>
            </a:endParaRPr>
          </a:p>
        </p:txBody>
      </p:sp>
    </p:spTree>
    <p:extLst>
      <p:ext uri="{BB962C8B-B14F-4D97-AF65-F5344CB8AC3E}">
        <p14:creationId xmlns:p14="http://schemas.microsoft.com/office/powerpoint/2010/main" val="395585553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pPr>
              <a:defRPr/>
            </a:pPr>
            <a:fld id="{9BAA01E5-4EBE-4A11-8684-EDCBA048197F}" type="datetimeFigureOut">
              <a:rPr lang="zh-TW" altLang="en-US" smtClean="0">
                <a:solidFill>
                  <a:prstClr val="black">
                    <a:lumMod val="65000"/>
                    <a:lumOff val="35000"/>
                  </a:prstClr>
                </a:solidFill>
              </a:rPr>
              <a:pPr>
                <a:defRPr/>
              </a:pPr>
              <a:t>2017/2/16</a:t>
            </a:fld>
            <a:endParaRPr lang="zh-TW"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a:defRPr/>
            </a:pPr>
            <a:endParaRPr lang="zh-TW"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pPr>
              <a:defRPr/>
            </a:pPr>
            <a:fld id="{5FB22DDA-26CE-4F47-89E5-F6AE202737CD}" type="slidenum">
              <a:rPr lang="zh-TW" altLang="en-US" smtClean="0">
                <a:solidFill>
                  <a:prstClr val="black">
                    <a:lumMod val="65000"/>
                    <a:lumOff val="35000"/>
                  </a:prstClr>
                </a:solidFill>
              </a:rPr>
              <a:pPr>
                <a:defRPr/>
              </a:pPr>
              <a:t>‹#›</a:t>
            </a:fld>
            <a:endParaRPr lang="zh-TW" altLang="en-US">
              <a:solidFill>
                <a:prstClr val="black">
                  <a:lumMod val="65000"/>
                  <a:lumOff val="35000"/>
                </a:prstClr>
              </a:solidFill>
            </a:endParaRPr>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en-US">
              <a:solidFill>
                <a:prstClr val="white"/>
              </a:solidFill>
            </a:endParaRPr>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en-US">
              <a:solidFill>
                <a:prstClr val="white"/>
              </a:solidFill>
            </a:endParaRPr>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en-US">
              <a:solidFill>
                <a:prstClr val="white"/>
              </a:solidFill>
            </a:endParaRPr>
          </a:p>
        </p:txBody>
      </p:sp>
    </p:spTree>
    <p:extLst>
      <p:ext uri="{BB962C8B-B14F-4D97-AF65-F5344CB8AC3E}">
        <p14:creationId xmlns:p14="http://schemas.microsoft.com/office/powerpoint/2010/main" val="3709257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smtClean="0"/>
          </a:p>
        </p:txBody>
      </p:sp>
      <p:sp>
        <p:nvSpPr>
          <p:cNvPr id="5" name="Date Placeholder 4"/>
          <p:cNvSpPr>
            <a:spLocks noGrp="1"/>
          </p:cNvSpPr>
          <p:nvPr>
            <p:ph type="dt" sz="half" idx="10"/>
          </p:nvPr>
        </p:nvSpPr>
        <p:spPr/>
        <p:txBody>
          <a:bodyPr/>
          <a:lstStyle/>
          <a:p>
            <a:pPr>
              <a:defRPr/>
            </a:pPr>
            <a:fld id="{A2DAF9EF-0B93-4B8A-826A-F29B28B4DC5A}" type="datetimeFigureOut">
              <a:rPr lang="zh-TW" altLang="en-US" smtClean="0">
                <a:solidFill>
                  <a:prstClr val="black">
                    <a:lumMod val="65000"/>
                    <a:lumOff val="35000"/>
                  </a:prstClr>
                </a:solidFill>
              </a:rPr>
              <a:pPr>
                <a:defRPr/>
              </a:pPr>
              <a:t>2017/2/16</a:t>
            </a:fld>
            <a:endParaRPr lang="zh-TW" alt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pPr>
              <a:defRPr/>
            </a:pPr>
            <a:endParaRPr lang="zh-TW" alt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pPr>
              <a:defRPr/>
            </a:pPr>
            <a:fld id="{193DBC52-7C74-4C3E-A960-C2F26ECEA371}" type="slidenum">
              <a:rPr lang="zh-TW" altLang="en-US" smtClean="0">
                <a:solidFill>
                  <a:prstClr val="black">
                    <a:lumMod val="65000"/>
                    <a:lumOff val="35000"/>
                  </a:prstClr>
                </a:solidFill>
              </a:rPr>
              <a:pPr>
                <a:defRPr/>
              </a:pPr>
              <a:t>‹#›</a:t>
            </a:fld>
            <a:endParaRPr lang="zh-TW" altLang="en-US">
              <a:solidFill>
                <a:prstClr val="black">
                  <a:lumMod val="65000"/>
                  <a:lumOff val="35000"/>
                </a:prstClr>
              </a:solidFill>
            </a:endParaRPr>
          </a:p>
        </p:txBody>
      </p:sp>
      <p:sp>
        <p:nvSpPr>
          <p:cNvPr id="9" name="Content Placeholder 8"/>
          <p:cNvSpPr>
            <a:spLocks noGrp="1"/>
          </p:cNvSpPr>
          <p:nvPr>
            <p:ph sz="quarter" idx="13"/>
          </p:nvPr>
        </p:nvSpPr>
        <p:spPr>
          <a:xfrm>
            <a:off x="365760" y="1600200"/>
            <a:ext cx="4041648" cy="452628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extLst>
      <p:ext uri="{BB962C8B-B14F-4D97-AF65-F5344CB8AC3E}">
        <p14:creationId xmlns:p14="http://schemas.microsoft.com/office/powerpoint/2010/main" val="76321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7" name="Date Placeholder 6"/>
          <p:cNvSpPr>
            <a:spLocks noGrp="1"/>
          </p:cNvSpPr>
          <p:nvPr>
            <p:ph type="dt" sz="half" idx="10"/>
          </p:nvPr>
        </p:nvSpPr>
        <p:spPr/>
        <p:txBody>
          <a:bodyPr/>
          <a:lstStyle/>
          <a:p>
            <a:pPr>
              <a:defRPr/>
            </a:pPr>
            <a:fld id="{5F3305EA-5F21-447B-9091-80BD2EE62355}" type="datetimeFigureOut">
              <a:rPr lang="zh-TW" altLang="en-US" smtClean="0">
                <a:solidFill>
                  <a:prstClr val="black">
                    <a:lumMod val="65000"/>
                    <a:lumOff val="35000"/>
                  </a:prstClr>
                </a:solidFill>
              </a:rPr>
              <a:pPr>
                <a:defRPr/>
              </a:pPr>
              <a:t>2017/2/16</a:t>
            </a:fld>
            <a:endParaRPr lang="zh-TW" alt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pPr>
              <a:defRPr/>
            </a:pPr>
            <a:endParaRPr lang="zh-TW" alt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pPr>
              <a:defRPr/>
            </a:pPr>
            <a:fld id="{6FB13958-5A1B-48E5-BC70-9F9AD3BE4C38}" type="slidenum">
              <a:rPr lang="zh-TW" altLang="en-US" smtClean="0">
                <a:solidFill>
                  <a:prstClr val="black">
                    <a:lumMod val="65000"/>
                    <a:lumOff val="35000"/>
                  </a:prstClr>
                </a:solidFill>
              </a:rPr>
              <a:pPr>
                <a:defRPr/>
              </a:pPr>
              <a:t>‹#›</a:t>
            </a:fld>
            <a:endParaRPr lang="zh-TW" altLang="en-US">
              <a:solidFill>
                <a:prstClr val="black">
                  <a:lumMod val="65000"/>
                  <a:lumOff val="35000"/>
                </a:prstClr>
              </a:solidFill>
            </a:endParaRPr>
          </a:p>
        </p:txBody>
      </p:sp>
      <p:sp>
        <p:nvSpPr>
          <p:cNvPr id="11" name="Content Placeholder 10"/>
          <p:cNvSpPr>
            <a:spLocks noGrp="1"/>
          </p:cNvSpPr>
          <p:nvPr>
            <p:ph sz="quarter" idx="13"/>
          </p:nvPr>
        </p:nvSpPr>
        <p:spPr>
          <a:xfrm>
            <a:off x="457200" y="2212848"/>
            <a:ext cx="4041648" cy="391363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Tree>
    <p:extLst>
      <p:ext uri="{BB962C8B-B14F-4D97-AF65-F5344CB8AC3E}">
        <p14:creationId xmlns:p14="http://schemas.microsoft.com/office/powerpoint/2010/main" val="1828646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pPr>
              <a:defRPr/>
            </a:pPr>
            <a:fld id="{5031358F-878F-486D-A875-42C5A0FE337C}" type="datetimeFigureOut">
              <a:rPr lang="zh-TW" altLang="en-US" smtClean="0">
                <a:solidFill>
                  <a:prstClr val="black">
                    <a:lumMod val="65000"/>
                    <a:lumOff val="35000"/>
                  </a:prstClr>
                </a:solidFill>
              </a:rPr>
              <a:pPr>
                <a:defRPr/>
              </a:pPr>
              <a:t>2017/2/16</a:t>
            </a:fld>
            <a:endParaRPr lang="zh-TW" alt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pPr>
              <a:defRPr/>
            </a:pPr>
            <a:endParaRPr lang="zh-TW" alt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pPr>
              <a:defRPr/>
            </a:pPr>
            <a:fld id="{428DDF7A-0695-4589-9F70-8979739B6EE5}" type="slidenum">
              <a:rPr lang="zh-TW" altLang="en-US" smtClean="0">
                <a:solidFill>
                  <a:prstClr val="black">
                    <a:lumMod val="65000"/>
                    <a:lumOff val="35000"/>
                  </a:prstClr>
                </a:solidFill>
              </a:rPr>
              <a:pPr>
                <a:defRPr/>
              </a:pPr>
              <a:t>‹#›</a:t>
            </a:fld>
            <a:endParaRPr lang="zh-TW" altLang="en-US">
              <a:solidFill>
                <a:prstClr val="black">
                  <a:lumMod val="65000"/>
                  <a:lumOff val="35000"/>
                </a:prstClr>
              </a:solidFill>
            </a:endParaRPr>
          </a:p>
        </p:txBody>
      </p:sp>
    </p:spTree>
    <p:extLst>
      <p:ext uri="{BB962C8B-B14F-4D97-AF65-F5344CB8AC3E}">
        <p14:creationId xmlns:p14="http://schemas.microsoft.com/office/powerpoint/2010/main" val="1124018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778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zh-TW" altLang="en-US" smtClean="0"/>
              <a:t>按一下以編輯母片標題樣式</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pPr>
              <a:defRPr/>
            </a:pPr>
            <a:fld id="{4BBCD133-0021-44B4-9D22-A553947938D3}" type="datetimeFigureOut">
              <a:rPr lang="zh-TW" altLang="en-US" smtClean="0">
                <a:solidFill>
                  <a:prstClr val="black">
                    <a:lumMod val="65000"/>
                    <a:lumOff val="35000"/>
                  </a:prstClr>
                </a:solidFill>
              </a:rPr>
              <a:pPr>
                <a:defRPr/>
              </a:pPr>
              <a:t>2017/2/16</a:t>
            </a:fld>
            <a:endParaRPr lang="zh-TW" alt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pPr>
              <a:defRPr/>
            </a:pPr>
            <a:endParaRPr lang="zh-TW" alt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pPr>
              <a:defRPr/>
            </a:pPr>
            <a:fld id="{4D013F45-89FD-4B0C-A2E1-39FA30A96682}" type="slidenum">
              <a:rPr lang="zh-TW" altLang="en-US" smtClean="0">
                <a:solidFill>
                  <a:prstClr val="black">
                    <a:lumMod val="65000"/>
                    <a:lumOff val="35000"/>
                  </a:prstClr>
                </a:solidFill>
              </a:rPr>
              <a:pPr>
                <a:defRPr/>
              </a:pPr>
              <a:t>‹#›</a:t>
            </a:fld>
            <a:endParaRPr lang="zh-TW" altLang="en-US">
              <a:solidFill>
                <a:prstClr val="black">
                  <a:lumMod val="65000"/>
                  <a:lumOff val="35000"/>
                </a:prstClr>
              </a:solidFill>
            </a:endParaRPr>
          </a:p>
        </p:txBody>
      </p:sp>
    </p:spTree>
    <p:extLst>
      <p:ext uri="{BB962C8B-B14F-4D97-AF65-F5344CB8AC3E}">
        <p14:creationId xmlns:p14="http://schemas.microsoft.com/office/powerpoint/2010/main" val="813180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zh-TW" altLang="en-US" smtClean="0"/>
              <a:t>按一下以編輯母片標題樣式</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pPr>
              <a:defRPr/>
            </a:pPr>
            <a:fld id="{46227420-071A-4E50-9523-261C8CB4D31B}" type="datetimeFigureOut">
              <a:rPr lang="zh-TW" altLang="en-US" smtClean="0">
                <a:solidFill>
                  <a:prstClr val="black">
                    <a:lumMod val="65000"/>
                    <a:lumOff val="35000"/>
                  </a:prstClr>
                </a:solidFill>
              </a:rPr>
              <a:pPr>
                <a:defRPr/>
              </a:pPr>
              <a:t>2017/2/16</a:t>
            </a:fld>
            <a:endParaRPr lang="zh-TW" alt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pPr>
              <a:defRPr/>
            </a:pPr>
            <a:endParaRPr lang="zh-TW" alt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pPr>
              <a:defRPr/>
            </a:pPr>
            <a:fld id="{3963065B-2662-4C6F-AD67-465ED9320311}" type="slidenum">
              <a:rPr lang="zh-TW" altLang="en-US" smtClean="0">
                <a:solidFill>
                  <a:prstClr val="black">
                    <a:lumMod val="65000"/>
                    <a:lumOff val="35000"/>
                  </a:prstClr>
                </a:solidFill>
              </a:rPr>
              <a:pPr>
                <a:defRPr/>
              </a:pPr>
              <a:t>‹#›</a:t>
            </a:fld>
            <a:endParaRPr lang="zh-TW" altLang="en-US">
              <a:solidFill>
                <a:prstClr val="black">
                  <a:lumMod val="65000"/>
                  <a:lumOff val="35000"/>
                </a:prstClr>
              </a:solidFill>
            </a:endParaRPr>
          </a:p>
        </p:txBody>
      </p:sp>
    </p:spTree>
    <p:extLst>
      <p:ext uri="{BB962C8B-B14F-4D97-AF65-F5344CB8AC3E}">
        <p14:creationId xmlns:p14="http://schemas.microsoft.com/office/powerpoint/2010/main" val="257580107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pPr fontAlgn="base">
              <a:spcBef>
                <a:spcPct val="0"/>
              </a:spcBef>
              <a:spcAft>
                <a:spcPct val="0"/>
              </a:spcAft>
              <a:defRPr/>
            </a:pPr>
            <a:endParaRPr kumimoji="1" lang="zh-TW" altLang="en-US" dirty="0">
              <a:solidFill>
                <a:prstClr val="black">
                  <a:lumMod val="65000"/>
                  <a:lumOff val="35000"/>
                </a:prstClr>
              </a:solidFill>
            </a:endParaRP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pPr fontAlgn="base">
              <a:spcBef>
                <a:spcPct val="0"/>
              </a:spcBef>
              <a:spcAft>
                <a:spcPct val="0"/>
              </a:spcAft>
              <a:defRPr/>
            </a:pPr>
            <a:endParaRPr kumimoji="1" lang="zh-TW" altLang="en-US">
              <a:solidFill>
                <a:prstClr val="black">
                  <a:lumMod val="65000"/>
                  <a:lumOff val="35000"/>
                </a:prstClr>
              </a:solidFill>
            </a:endParaRPr>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pPr fontAlgn="base">
              <a:spcBef>
                <a:spcPct val="0"/>
              </a:spcBef>
              <a:spcAft>
                <a:spcPct val="0"/>
              </a:spcAft>
              <a:defRPr/>
            </a:pPr>
            <a:endParaRPr kumimoji="1" lang="zh-TW" altLang="en-US" dirty="0">
              <a:solidFill>
                <a:prstClr val="black">
                  <a:lumMod val="65000"/>
                  <a:lumOff val="35000"/>
                </a:prstClr>
              </a:solidFill>
            </a:endParaRP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en-US">
              <a:solidFill>
                <a:prstClr val="white"/>
              </a:solidFill>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en-US">
              <a:solidFill>
                <a:prstClr val="white"/>
              </a:solidFill>
            </a:endParaRPr>
          </a:p>
        </p:txBody>
      </p:sp>
      <p:sp>
        <p:nvSpPr>
          <p:cNvPr id="10" name="矩形 9"/>
          <p:cNvSpPr/>
          <p:nvPr/>
        </p:nvSpPr>
        <p:spPr>
          <a:xfrm>
            <a:off x="6641056" y="6281275"/>
            <a:ext cx="230832" cy="369332"/>
          </a:xfrm>
          <a:prstGeom prst="rect">
            <a:avLst/>
          </a:prstGeom>
        </p:spPr>
        <p:txBody>
          <a:bodyPr wrap="none">
            <a:spAutoFit/>
          </a:bodyPr>
          <a:lstStyle/>
          <a:p>
            <a:pPr marR="45720" algn="ctr" fontAlgn="base">
              <a:spcBef>
                <a:spcPct val="20000"/>
              </a:spcBef>
              <a:spcAft>
                <a:spcPct val="0"/>
              </a:spcAft>
              <a:buClr>
                <a:srgbClr val="9BBB59"/>
              </a:buClr>
              <a:buSzPct val="95000"/>
              <a:defRPr/>
            </a:pPr>
            <a:endParaRPr kumimoji="1" lang="en-US" altLang="zh-TW" b="1" dirty="0">
              <a:solidFill>
                <a:srgbClr val="00206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5138440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hyperlink" Target="https://zh.wikipedia.org/wiki/%E7%8E%8B%E9%BC%8E%E9%88%9E"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ctrTitle"/>
          </p:nvPr>
        </p:nvSpPr>
        <p:spPr>
          <a:xfrm>
            <a:off x="744916" y="332656"/>
            <a:ext cx="7920880" cy="3312368"/>
          </a:xfrm>
        </p:spPr>
        <p:txBody>
          <a:bodyPr>
            <a:normAutofit fontScale="90000"/>
          </a:bodyPr>
          <a:lstStyle/>
          <a:p>
            <a:r>
              <a:rPr lang="en-US" altLang="zh-TW" sz="3600" b="1" dirty="0" smtClean="0">
                <a:latin typeface="FangSong" panose="02010609060101010101" pitchFamily="49" charset="-122"/>
                <a:ea typeface="FangSong" panose="02010609060101010101" pitchFamily="49" charset="-122"/>
              </a:rPr>
              <a:t/>
            </a:r>
            <a:br>
              <a:rPr lang="en-US" altLang="zh-TW" sz="3600" b="1" dirty="0" smtClean="0">
                <a:latin typeface="FangSong" panose="02010609060101010101" pitchFamily="49" charset="-122"/>
                <a:ea typeface="FangSong" panose="02010609060101010101" pitchFamily="49" charset="-122"/>
              </a:rPr>
            </a:br>
            <a:r>
              <a:rPr lang="zh-TW" altLang="zh-TW" sz="3600" b="1" dirty="0" smtClean="0">
                <a:solidFill>
                  <a:schemeClr val="accent1">
                    <a:lumMod val="75000"/>
                  </a:schemeClr>
                </a:solidFill>
                <a:latin typeface="FangSong" panose="02010609060101010101" pitchFamily="49" charset="-122"/>
                <a:ea typeface="FangSong" panose="02010609060101010101" pitchFamily="49" charset="-122"/>
              </a:rPr>
              <a:t>教育部</a:t>
            </a:r>
            <a:r>
              <a:rPr lang="en-US" altLang="zh-TW" sz="3600" b="1" dirty="0" smtClean="0">
                <a:solidFill>
                  <a:schemeClr val="accent1">
                    <a:lumMod val="75000"/>
                  </a:schemeClr>
                </a:solidFill>
                <a:latin typeface="FangSong" panose="02010609060101010101" pitchFamily="49" charset="-122"/>
                <a:ea typeface="FangSong" panose="02010609060101010101" pitchFamily="49" charset="-122"/>
              </a:rPr>
              <a:t/>
            </a:r>
            <a:br>
              <a:rPr lang="en-US" altLang="zh-TW" sz="3600" b="1" dirty="0" smtClean="0">
                <a:solidFill>
                  <a:schemeClr val="accent1">
                    <a:lumMod val="75000"/>
                  </a:schemeClr>
                </a:solidFill>
                <a:latin typeface="FangSong" panose="02010609060101010101" pitchFamily="49" charset="-122"/>
                <a:ea typeface="FangSong" panose="02010609060101010101" pitchFamily="49" charset="-122"/>
              </a:rPr>
            </a:br>
            <a:r>
              <a:rPr lang="zh-TW" altLang="zh-TW" sz="3600" b="1" dirty="0" smtClean="0">
                <a:solidFill>
                  <a:schemeClr val="accent1">
                    <a:lumMod val="75000"/>
                  </a:schemeClr>
                </a:solidFill>
                <a:latin typeface="FangSong" panose="02010609060101010101" pitchFamily="49" charset="-122"/>
                <a:ea typeface="FangSong" panose="02010609060101010101" pitchFamily="49" charset="-122"/>
              </a:rPr>
              <a:t>全校型中文閱讀書寫課程革新推動計畫</a:t>
            </a:r>
            <a:r>
              <a:rPr lang="en-US" altLang="zh-TW" sz="3600" b="1" dirty="0" smtClean="0">
                <a:solidFill>
                  <a:schemeClr val="accent1">
                    <a:lumMod val="75000"/>
                  </a:schemeClr>
                </a:solidFill>
                <a:latin typeface="FangSong" panose="02010609060101010101" pitchFamily="49" charset="-122"/>
                <a:ea typeface="FangSong" panose="02010609060101010101" pitchFamily="49" charset="-122"/>
              </a:rPr>
              <a:t/>
            </a:r>
            <a:br>
              <a:rPr lang="en-US" altLang="zh-TW" sz="3600" b="1" dirty="0" smtClean="0">
                <a:solidFill>
                  <a:schemeClr val="accent1">
                    <a:lumMod val="75000"/>
                  </a:schemeClr>
                </a:solidFill>
                <a:latin typeface="FangSong" panose="02010609060101010101" pitchFamily="49" charset="-122"/>
                <a:ea typeface="FangSong" panose="02010609060101010101" pitchFamily="49" charset="-122"/>
              </a:rPr>
            </a:br>
            <a:r>
              <a:rPr lang="en-US" altLang="zh-TW" sz="3600" b="1" dirty="0" smtClean="0">
                <a:solidFill>
                  <a:schemeClr val="tx1"/>
                </a:solidFill>
                <a:latin typeface="FangSong" panose="02010609060101010101" pitchFamily="49" charset="-122"/>
                <a:ea typeface="FangSong" panose="02010609060101010101" pitchFamily="49" charset="-122"/>
              </a:rPr>
              <a:t/>
            </a:r>
            <a:br>
              <a:rPr lang="en-US" altLang="zh-TW" sz="3600" b="1" dirty="0" smtClean="0">
                <a:solidFill>
                  <a:schemeClr val="tx1"/>
                </a:solidFill>
                <a:latin typeface="FangSong" panose="02010609060101010101" pitchFamily="49" charset="-122"/>
                <a:ea typeface="FangSong" panose="02010609060101010101" pitchFamily="49" charset="-122"/>
              </a:rPr>
            </a:br>
            <a:r>
              <a:rPr lang="zh-TW" altLang="en-US" sz="5300" b="1" spc="300" dirty="0" smtClean="0">
                <a:solidFill>
                  <a:srgbClr val="C00000"/>
                </a:solidFill>
                <a:latin typeface="FangSong" pitchFamily="49" charset="-122"/>
                <a:ea typeface="FangSong" pitchFamily="49" charset="-122"/>
              </a:rPr>
              <a:t>全人觀點</a:t>
            </a:r>
            <a:r>
              <a:rPr lang="en-US" altLang="zh-TW" sz="5300" b="1" spc="300" dirty="0" smtClean="0">
                <a:solidFill>
                  <a:srgbClr val="C00000"/>
                </a:solidFill>
                <a:latin typeface="FangSong" pitchFamily="49" charset="-122"/>
                <a:ea typeface="FangSong" pitchFamily="49" charset="-122"/>
              </a:rPr>
              <a:t>‧</a:t>
            </a:r>
            <a:r>
              <a:rPr lang="zh-TW" altLang="en-US" sz="5300" b="1" spc="300" dirty="0" smtClean="0">
                <a:solidFill>
                  <a:srgbClr val="C00000"/>
                </a:solidFill>
                <a:latin typeface="FangSong" pitchFamily="49" charset="-122"/>
                <a:ea typeface="FangSong" pitchFamily="49" charset="-122"/>
              </a:rPr>
              <a:t>從心讀寫</a:t>
            </a:r>
            <a:br>
              <a:rPr lang="zh-TW" altLang="en-US" sz="5300" b="1" spc="300" dirty="0" smtClean="0">
                <a:solidFill>
                  <a:srgbClr val="C00000"/>
                </a:solidFill>
                <a:latin typeface="FangSong" pitchFamily="49" charset="-122"/>
                <a:ea typeface="FangSong" pitchFamily="49" charset="-122"/>
              </a:rPr>
            </a:br>
            <a:endParaRPr lang="zh-TW" altLang="en-US" sz="4900" b="1" spc="0" dirty="0">
              <a:ln w="12700" cmpd="sng">
                <a:solidFill>
                  <a:schemeClr val="tx1">
                    <a:lumMod val="65000"/>
                    <a:lumOff val="35000"/>
                  </a:schemeClr>
                </a:solidFill>
                <a:prstDash val="solid"/>
              </a:ln>
              <a:solidFill>
                <a:srgbClr val="C00000"/>
              </a:solidFill>
              <a:effectLst/>
              <a:latin typeface="FangSong" pitchFamily="49" charset="-122"/>
              <a:ea typeface="FangSong" pitchFamily="49" charset="-122"/>
            </a:endParaRPr>
          </a:p>
        </p:txBody>
      </p:sp>
      <p:sp>
        <p:nvSpPr>
          <p:cNvPr id="3" name="矩形 2"/>
          <p:cNvSpPr/>
          <p:nvPr/>
        </p:nvSpPr>
        <p:spPr>
          <a:xfrm>
            <a:off x="1403648" y="4365104"/>
            <a:ext cx="6552728" cy="2311402"/>
          </a:xfrm>
          <a:prstGeom prst="rect">
            <a:avLst/>
          </a:prstGeom>
        </p:spPr>
        <p:txBody>
          <a:bodyPr wrap="square">
            <a:spAutoFit/>
          </a:bodyPr>
          <a:lstStyle/>
          <a:p>
            <a:pPr marR="45720" algn="ctr">
              <a:spcBef>
                <a:spcPct val="20000"/>
              </a:spcBef>
              <a:buClr>
                <a:srgbClr val="9BBB59"/>
              </a:buClr>
              <a:buSzPct val="95000"/>
              <a:defRPr/>
            </a:pPr>
            <a:endParaRPr lang="en-US" altLang="zh-TW" sz="1100" b="1" dirty="0">
              <a:solidFill>
                <a:srgbClr val="2F5897"/>
              </a:solidFill>
              <a:latin typeface="FangSong" pitchFamily="49" charset="-122"/>
              <a:ea typeface="FangSong" pitchFamily="49" charset="-122"/>
            </a:endParaRPr>
          </a:p>
          <a:p>
            <a:pPr marR="45720" algn="ctr">
              <a:spcBef>
                <a:spcPct val="20000"/>
              </a:spcBef>
              <a:buClr>
                <a:srgbClr val="9BBB59"/>
              </a:buClr>
              <a:buSzPct val="95000"/>
              <a:defRPr/>
            </a:pPr>
            <a:r>
              <a:rPr lang="zh-TW" altLang="en-US" sz="2800" b="1" dirty="0">
                <a:solidFill>
                  <a:srgbClr val="2F5897"/>
                </a:solidFill>
                <a:latin typeface="FangSong" pitchFamily="49" charset="-122"/>
                <a:ea typeface="FangSong" pitchFamily="49" charset="-122"/>
              </a:rPr>
              <a:t>「</a:t>
            </a:r>
            <a:r>
              <a:rPr lang="zh-TW" altLang="zh-TW" sz="2800" b="1" dirty="0">
                <a:solidFill>
                  <a:srgbClr val="2F5897"/>
                </a:solidFill>
                <a:latin typeface="FangSong" pitchFamily="49" charset="-122"/>
                <a:ea typeface="FangSong" pitchFamily="49" charset="-122"/>
              </a:rPr>
              <a:t>中文閱讀與表達</a:t>
            </a:r>
            <a:r>
              <a:rPr lang="zh-TW" altLang="en-US" sz="2800" b="1" dirty="0">
                <a:solidFill>
                  <a:srgbClr val="2F5897"/>
                </a:solidFill>
                <a:latin typeface="FangSong" pitchFamily="49" charset="-122"/>
                <a:ea typeface="FangSong" pitchFamily="49" charset="-122"/>
              </a:rPr>
              <a:t>」授課教師群</a:t>
            </a:r>
            <a:endParaRPr lang="en-US" altLang="zh-TW" sz="2800" b="1" dirty="0">
              <a:solidFill>
                <a:srgbClr val="2F5897"/>
              </a:solidFill>
              <a:latin typeface="FangSong" pitchFamily="49" charset="-122"/>
              <a:ea typeface="FangSong" pitchFamily="49" charset="-122"/>
            </a:endParaRPr>
          </a:p>
          <a:p>
            <a:pPr algn="ctr" fontAlgn="base">
              <a:spcBef>
                <a:spcPts val="600"/>
              </a:spcBef>
              <a:spcAft>
                <a:spcPct val="0"/>
              </a:spcAft>
            </a:pPr>
            <a:r>
              <a:rPr kumimoji="1" lang="zh-TW" altLang="en-US" sz="2800" spc="300" dirty="0">
                <a:solidFill>
                  <a:prstClr val="black"/>
                </a:solidFill>
                <a:latin typeface="FangSong" pitchFamily="49" charset="-122"/>
                <a:ea typeface="FangSong" pitchFamily="49" charset="-122"/>
              </a:rPr>
              <a:t>陳憶蘇、熊仙如、林麗美</a:t>
            </a:r>
            <a:endParaRPr kumimoji="1" lang="en-US" altLang="zh-TW" sz="2800" spc="300" dirty="0">
              <a:solidFill>
                <a:prstClr val="black"/>
              </a:solidFill>
              <a:latin typeface="FangSong" pitchFamily="49" charset="-122"/>
              <a:ea typeface="FangSong" pitchFamily="49" charset="-122"/>
            </a:endParaRPr>
          </a:p>
          <a:p>
            <a:pPr algn="ctr" fontAlgn="base">
              <a:spcBef>
                <a:spcPts val="600"/>
              </a:spcBef>
              <a:spcAft>
                <a:spcPct val="0"/>
              </a:spcAft>
            </a:pPr>
            <a:r>
              <a:rPr kumimoji="1" lang="zh-TW" altLang="en-US" sz="2800" spc="300" dirty="0">
                <a:solidFill>
                  <a:prstClr val="black"/>
                </a:solidFill>
                <a:latin typeface="FangSong" pitchFamily="49" charset="-122"/>
                <a:ea typeface="FangSong" pitchFamily="49" charset="-122"/>
              </a:rPr>
              <a:t>陳金英、施寬文、楊雅琪</a:t>
            </a:r>
          </a:p>
          <a:p>
            <a:pPr marR="45720" algn="ctr">
              <a:spcBef>
                <a:spcPct val="20000"/>
              </a:spcBef>
              <a:buClr>
                <a:srgbClr val="9BBB59"/>
              </a:buClr>
              <a:buSzPct val="95000"/>
              <a:defRPr/>
            </a:pPr>
            <a:endParaRPr lang="en-US" altLang="zh-TW" sz="2800" b="1" dirty="0">
              <a:solidFill>
                <a:srgbClr val="C00000"/>
              </a:solidFill>
              <a:latin typeface="FangSong" pitchFamily="49" charset="-122"/>
              <a:ea typeface="FangSong" pitchFamily="49" charset="-122"/>
            </a:endParaRPr>
          </a:p>
        </p:txBody>
      </p:sp>
      <p:sp>
        <p:nvSpPr>
          <p:cNvPr id="2" name="文字方塊 1"/>
          <p:cNvSpPr txBox="1"/>
          <p:nvPr/>
        </p:nvSpPr>
        <p:spPr>
          <a:xfrm>
            <a:off x="3851920" y="3599415"/>
            <a:ext cx="1656184" cy="369332"/>
          </a:xfrm>
          <a:prstGeom prst="rect">
            <a:avLst/>
          </a:prstGeom>
          <a:noFill/>
        </p:spPr>
        <p:txBody>
          <a:bodyPr wrap="square" rtlCol="0">
            <a:spAutoFit/>
          </a:bodyPr>
          <a:lstStyle/>
          <a:p>
            <a:pPr algn="ctr"/>
            <a:r>
              <a:rPr lang="en-US" altLang="zh-TW" dirty="0">
                <a:solidFill>
                  <a:prstClr val="black"/>
                </a:solidFill>
                <a:ea typeface="FangSong"/>
              </a:rPr>
              <a:t>105-2</a:t>
            </a:r>
            <a:endParaRPr lang="zh-TW" altLang="en-US" dirty="0">
              <a:solidFill>
                <a:prstClr val="black"/>
              </a:solidFill>
            </a:endParaRPr>
          </a:p>
        </p:txBody>
      </p:sp>
    </p:spTree>
    <p:extLst>
      <p:ext uri="{BB962C8B-B14F-4D97-AF65-F5344CB8AC3E}">
        <p14:creationId xmlns:p14="http://schemas.microsoft.com/office/powerpoint/2010/main" val="19102879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esktop\sand-beach-560855__3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0" y="2431112"/>
            <a:ext cx="9148560" cy="4426888"/>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500688" y="116632"/>
            <a:ext cx="7992888" cy="2388346"/>
          </a:xfrm>
          <a:prstGeom prst="rect">
            <a:avLst/>
          </a:prstGeom>
        </p:spPr>
        <p:txBody>
          <a:bodyPr wrap="square">
            <a:spAutoFit/>
          </a:bodyPr>
          <a:lstStyle/>
          <a:p>
            <a:pPr lvl="0">
              <a:lnSpc>
                <a:spcPct val="120000"/>
              </a:lnSpc>
              <a:spcBef>
                <a:spcPts val="600"/>
              </a:spcBef>
              <a:spcAft>
                <a:spcPts val="600"/>
              </a:spcAft>
            </a:pPr>
            <a:r>
              <a:rPr lang="zh-TW" altLang="en-US" sz="3200" b="1" dirty="0" smtClean="0">
                <a:solidFill>
                  <a:srgbClr val="C00000"/>
                </a:solidFill>
                <a:latin typeface="+mj-ea"/>
                <a:ea typeface="+mj-ea"/>
              </a:rPr>
              <a:t>你可曾聽過「撿腳印」的傳說</a:t>
            </a:r>
            <a:r>
              <a:rPr lang="en-US" altLang="zh-TW" sz="3200" b="1" dirty="0" smtClean="0">
                <a:solidFill>
                  <a:srgbClr val="C00000"/>
                </a:solidFill>
                <a:latin typeface="+mj-ea"/>
                <a:ea typeface="+mj-ea"/>
              </a:rPr>
              <a:t>…</a:t>
            </a:r>
          </a:p>
          <a:p>
            <a:pPr lvl="0">
              <a:lnSpc>
                <a:spcPct val="120000"/>
              </a:lnSpc>
              <a:spcBef>
                <a:spcPts val="600"/>
              </a:spcBef>
              <a:spcAft>
                <a:spcPts val="600"/>
              </a:spcAft>
            </a:pPr>
            <a:r>
              <a:rPr lang="zh-TW" altLang="zh-TW" sz="2800" b="1" dirty="0" smtClean="0">
                <a:solidFill>
                  <a:prstClr val="black"/>
                </a:solidFill>
                <a:latin typeface="標楷體" pitchFamily="65" charset="-120"/>
                <a:ea typeface="標楷體" pitchFamily="65" charset="-120"/>
              </a:rPr>
              <a:t>人</a:t>
            </a:r>
            <a:r>
              <a:rPr lang="zh-TW" altLang="zh-TW" sz="2800" b="1" dirty="0">
                <a:solidFill>
                  <a:prstClr val="black"/>
                </a:solidFill>
                <a:latin typeface="標楷體" pitchFamily="65" charset="-120"/>
                <a:ea typeface="標楷體" pitchFamily="65" charset="-120"/>
              </a:rPr>
              <a:t>死了，他的鬼魂</a:t>
            </a:r>
            <a:r>
              <a:rPr lang="zh-TW" altLang="zh-TW" sz="2800" b="1" dirty="0" smtClean="0">
                <a:solidFill>
                  <a:prstClr val="black"/>
                </a:solidFill>
                <a:latin typeface="標楷體" pitchFamily="65" charset="-120"/>
                <a:ea typeface="標楷體" pitchFamily="65" charset="-120"/>
              </a:rPr>
              <a:t>要</a:t>
            </a:r>
            <a:r>
              <a:rPr lang="zh-TW" altLang="en-US" sz="2800" b="1" dirty="0" smtClean="0">
                <a:solidFill>
                  <a:prstClr val="black"/>
                </a:solidFill>
                <a:latin typeface="標楷體" pitchFamily="65" charset="-120"/>
                <a:ea typeface="標楷體" pitchFamily="65" charset="-120"/>
              </a:rPr>
              <a:t>把</a:t>
            </a:r>
            <a:r>
              <a:rPr lang="zh-TW" altLang="zh-TW" sz="2800" b="1" dirty="0" smtClean="0">
                <a:solidFill>
                  <a:prstClr val="black"/>
                </a:solidFill>
                <a:latin typeface="標楷體" pitchFamily="65" charset="-120"/>
                <a:ea typeface="標楷體" pitchFamily="65" charset="-120"/>
              </a:rPr>
              <a:t>生前</a:t>
            </a:r>
            <a:r>
              <a:rPr lang="zh-TW" altLang="zh-TW" sz="2800" b="1" dirty="0">
                <a:solidFill>
                  <a:prstClr val="black"/>
                </a:solidFill>
                <a:latin typeface="標楷體" pitchFamily="65" charset="-120"/>
                <a:ea typeface="標楷體" pitchFamily="65" charset="-120"/>
              </a:rPr>
              <a:t>留下的腳印一個一個都</a:t>
            </a:r>
            <a:r>
              <a:rPr lang="zh-TW" altLang="en-US" sz="2800" b="1" dirty="0">
                <a:solidFill>
                  <a:prstClr val="black"/>
                </a:solidFill>
                <a:latin typeface="標楷體" pitchFamily="65" charset="-120"/>
                <a:ea typeface="標楷體" pitchFamily="65" charset="-120"/>
              </a:rPr>
              <a:t>撿</a:t>
            </a:r>
            <a:r>
              <a:rPr lang="zh-TW" altLang="zh-TW" sz="2800" b="1" dirty="0">
                <a:solidFill>
                  <a:prstClr val="black"/>
                </a:solidFill>
                <a:latin typeface="標楷體" pitchFamily="65" charset="-120"/>
                <a:ea typeface="標楷體" pitchFamily="65" charset="-120"/>
              </a:rPr>
              <a:t>起來。為了做這件事，他的鬼魂要把生平經過的路再走一遍。</a:t>
            </a:r>
            <a:endParaRPr lang="zh-TW" altLang="en-US" sz="2800" dirty="0">
              <a:solidFill>
                <a:prstClr val="black"/>
              </a:solidFill>
            </a:endParaRPr>
          </a:p>
        </p:txBody>
      </p:sp>
    </p:spTree>
    <p:extLst>
      <p:ext uri="{BB962C8B-B14F-4D97-AF65-F5344CB8AC3E}">
        <p14:creationId xmlns:p14="http://schemas.microsoft.com/office/powerpoint/2010/main" val="41529047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764704"/>
            <a:ext cx="8064896" cy="954107"/>
          </a:xfrm>
          <a:prstGeom prst="rect">
            <a:avLst/>
          </a:prstGeom>
          <a:solidFill>
            <a:srgbClr val="C00000">
              <a:alpha val="10000"/>
            </a:srgbClr>
          </a:solidFill>
        </p:spPr>
        <p:txBody>
          <a:bodyPr wrap="square">
            <a:spAutoFit/>
          </a:bodyPr>
          <a:lstStyle/>
          <a:p>
            <a:r>
              <a:rPr lang="zh-TW" altLang="zh-TW" sz="2800" dirty="0" smtClean="0">
                <a:latin typeface="標楷體" pitchFamily="65" charset="-120"/>
                <a:ea typeface="標楷體" pitchFamily="65" charset="-120"/>
              </a:rPr>
              <a:t>在密密的樹林裡，在黃葉底下，</a:t>
            </a:r>
            <a:r>
              <a:rPr lang="zh-TW" altLang="zh-TW" sz="2800" dirty="0" smtClean="0">
                <a:solidFill>
                  <a:srgbClr val="FF0000"/>
                </a:solidFill>
                <a:latin typeface="標楷體" pitchFamily="65" charset="-120"/>
                <a:ea typeface="標楷體" pitchFamily="65" charset="-120"/>
              </a:rPr>
              <a:t>拾起自己的腳印</a:t>
            </a:r>
            <a:r>
              <a:rPr lang="zh-TW" altLang="zh-TW" sz="2800" dirty="0" smtClean="0">
                <a:latin typeface="標楷體" pitchFamily="65" charset="-120"/>
                <a:ea typeface="標楷體" pitchFamily="65" charset="-120"/>
              </a:rPr>
              <a:t>，如同當年</a:t>
            </a:r>
            <a:r>
              <a:rPr lang="zh-TW" altLang="en-US" sz="2800" dirty="0" smtClean="0">
                <a:latin typeface="標楷體" pitchFamily="65" charset="-120"/>
                <a:ea typeface="標楷體" pitchFamily="65" charset="-120"/>
              </a:rPr>
              <a:t>撿</a:t>
            </a:r>
            <a:r>
              <a:rPr lang="zh-TW" altLang="zh-TW" sz="2800" dirty="0" smtClean="0">
                <a:latin typeface="標楷體" pitchFamily="65" charset="-120"/>
                <a:ea typeface="標楷體" pitchFamily="65" charset="-120"/>
              </a:rPr>
              <a:t>拾堅果</a:t>
            </a:r>
            <a:r>
              <a:rPr lang="zh-TW" altLang="en-US" sz="2800" dirty="0" smtClean="0">
                <a:latin typeface="標楷體" pitchFamily="65" charset="-120"/>
                <a:ea typeface="標楷體" pitchFamily="65" charset="-120"/>
              </a:rPr>
              <a:t>。</a:t>
            </a:r>
            <a:endParaRPr lang="zh-TW" altLang="en-US" sz="2800" dirty="0">
              <a:latin typeface="標楷體" pitchFamily="65" charset="-120"/>
              <a:ea typeface="標楷體" pitchFamily="65" charset="-120"/>
            </a:endParaRPr>
          </a:p>
        </p:txBody>
      </p:sp>
      <p:sp>
        <p:nvSpPr>
          <p:cNvPr id="3" name="矩形 2"/>
          <p:cNvSpPr/>
          <p:nvPr/>
        </p:nvSpPr>
        <p:spPr>
          <a:xfrm>
            <a:off x="467544" y="2564904"/>
            <a:ext cx="8084328" cy="954107"/>
          </a:xfrm>
          <a:prstGeom prst="rect">
            <a:avLst/>
          </a:prstGeom>
          <a:solidFill>
            <a:srgbClr val="C00000">
              <a:alpha val="10000"/>
            </a:srgbClr>
          </a:solidFill>
        </p:spPr>
        <p:txBody>
          <a:bodyPr wrap="square">
            <a:spAutoFit/>
          </a:bodyPr>
          <a:lstStyle/>
          <a:p>
            <a:r>
              <a:rPr lang="zh-TW" altLang="zh-TW" sz="2800" dirty="0" smtClean="0">
                <a:latin typeface="標楷體" pitchFamily="65" charset="-120"/>
                <a:ea typeface="標楷體" pitchFamily="65" charset="-120"/>
              </a:rPr>
              <a:t>花市燈如晝，長街萬頭攢動，我們去分開密密的人腿</a:t>
            </a:r>
            <a:r>
              <a:rPr lang="zh-TW" altLang="en-US" sz="2800" dirty="0" smtClean="0">
                <a:solidFill>
                  <a:srgbClr val="FF0000"/>
                </a:solidFill>
                <a:latin typeface="標楷體" pitchFamily="65" charset="-120"/>
                <a:ea typeface="標楷體" pitchFamily="65" charset="-120"/>
              </a:rPr>
              <a:t>撿</a:t>
            </a:r>
            <a:r>
              <a:rPr lang="zh-TW" altLang="zh-TW" sz="2800" dirty="0" smtClean="0">
                <a:solidFill>
                  <a:srgbClr val="FF0000"/>
                </a:solidFill>
                <a:latin typeface="標楷體" pitchFamily="65" charset="-120"/>
                <a:ea typeface="標楷體" pitchFamily="65" charset="-120"/>
              </a:rPr>
              <a:t>起腳印</a:t>
            </a:r>
            <a:r>
              <a:rPr lang="zh-TW" altLang="zh-TW" sz="2800" dirty="0" smtClean="0">
                <a:latin typeface="標楷體" pitchFamily="65" charset="-120"/>
                <a:ea typeface="標楷體" pitchFamily="65" charset="-120"/>
              </a:rPr>
              <a:t>，一如當年拾起擠掉的鞋子。</a:t>
            </a:r>
            <a:endParaRPr lang="zh-TW" altLang="en-US" sz="2800" dirty="0">
              <a:latin typeface="標楷體" pitchFamily="65" charset="-120"/>
              <a:ea typeface="標楷體" pitchFamily="65" charset="-120"/>
            </a:endParaRPr>
          </a:p>
        </p:txBody>
      </p:sp>
      <p:sp>
        <p:nvSpPr>
          <p:cNvPr id="4" name="矩形 3"/>
          <p:cNvSpPr/>
          <p:nvPr/>
        </p:nvSpPr>
        <p:spPr>
          <a:xfrm>
            <a:off x="467544" y="4642832"/>
            <a:ext cx="8084328" cy="954107"/>
          </a:xfrm>
          <a:prstGeom prst="rect">
            <a:avLst/>
          </a:prstGeom>
          <a:solidFill>
            <a:srgbClr val="C00000">
              <a:alpha val="10000"/>
            </a:srgbClr>
          </a:solidFill>
        </p:spPr>
        <p:txBody>
          <a:bodyPr wrap="square">
            <a:spAutoFit/>
          </a:bodyPr>
          <a:lstStyle/>
          <a:p>
            <a:r>
              <a:rPr lang="zh-TW" altLang="zh-TW" sz="2800" dirty="0" smtClean="0">
                <a:latin typeface="標楷體" pitchFamily="65" charset="-120"/>
                <a:ea typeface="標楷體" pitchFamily="65" charset="-120"/>
              </a:rPr>
              <a:t>想想那個湖！有一天，我們得砸破鏡面，撕裂天光雲影，到水底去</a:t>
            </a:r>
            <a:r>
              <a:rPr lang="zh-TW" altLang="zh-TW" sz="2800" dirty="0" smtClean="0">
                <a:solidFill>
                  <a:srgbClr val="FF0000"/>
                </a:solidFill>
                <a:latin typeface="標楷體" pitchFamily="65" charset="-120"/>
                <a:ea typeface="標楷體" pitchFamily="65" charset="-120"/>
              </a:rPr>
              <a:t>收拾腳印</a:t>
            </a:r>
            <a:r>
              <a:rPr lang="zh-TW" altLang="zh-TW" sz="2800" dirty="0" smtClean="0">
                <a:latin typeface="標楷體" pitchFamily="65" charset="-120"/>
                <a:ea typeface="標楷體" pitchFamily="65" charset="-120"/>
              </a:rPr>
              <a:t>，一如當年採集鵝卵石。</a:t>
            </a:r>
            <a:endParaRPr lang="zh-TW" altLang="en-US" sz="2800" dirty="0">
              <a:latin typeface="標楷體" pitchFamily="65" charset="-120"/>
              <a:ea typeface="標楷體"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user\Desktop\beach-88479__3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94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323528" y="692696"/>
            <a:ext cx="5852884" cy="1661993"/>
          </a:xfrm>
          <a:prstGeom prst="rect">
            <a:avLst/>
          </a:prstGeom>
          <a:noFill/>
        </p:spPr>
        <p:txBody>
          <a:bodyPr wrap="none" rtlCol="0">
            <a:spAutoFit/>
          </a:bodyPr>
          <a:lstStyle/>
          <a:p>
            <a:r>
              <a:rPr lang="zh-TW" altLang="en-US" sz="3400" dirty="0" smtClean="0">
                <a:solidFill>
                  <a:schemeClr val="accent3">
                    <a:lumMod val="20000"/>
                    <a:lumOff val="80000"/>
                  </a:schemeClr>
                </a:solidFill>
                <a:latin typeface="標楷體" panose="03000509000000000000" pitchFamily="65" charset="-120"/>
                <a:ea typeface="標楷體" panose="03000509000000000000" pitchFamily="65" charset="-120"/>
              </a:rPr>
              <a:t>腳印永遠不滅</a:t>
            </a:r>
            <a:r>
              <a:rPr lang="en-US" altLang="zh-TW" sz="3400" dirty="0" smtClean="0">
                <a:solidFill>
                  <a:schemeClr val="accent3">
                    <a:lumMod val="20000"/>
                    <a:lumOff val="80000"/>
                  </a:schemeClr>
                </a:solidFill>
                <a:latin typeface="標楷體" panose="03000509000000000000" pitchFamily="65" charset="-120"/>
                <a:ea typeface="標楷體" panose="03000509000000000000" pitchFamily="65" charset="-120"/>
              </a:rPr>
              <a:t>……</a:t>
            </a:r>
          </a:p>
          <a:p>
            <a:r>
              <a:rPr lang="zh-TW" altLang="en-US" sz="3400" dirty="0">
                <a:solidFill>
                  <a:schemeClr val="accent3">
                    <a:lumMod val="20000"/>
                    <a:lumOff val="80000"/>
                  </a:schemeClr>
                </a:solidFill>
                <a:latin typeface="標楷體" panose="03000509000000000000" pitchFamily="65" charset="-120"/>
                <a:ea typeface="標楷體" panose="03000509000000000000" pitchFamily="65" charset="-120"/>
              </a:rPr>
              <a:t>一旦鬼魂重</a:t>
            </a:r>
            <a:r>
              <a:rPr lang="zh-TW" altLang="en-US" sz="3400" dirty="0" smtClean="0">
                <a:solidFill>
                  <a:schemeClr val="accent3">
                    <a:lumMod val="20000"/>
                    <a:lumOff val="80000"/>
                  </a:schemeClr>
                </a:solidFill>
                <a:latin typeface="標楷體" panose="03000509000000000000" pitchFamily="65" charset="-120"/>
                <a:ea typeface="標楷體" panose="03000509000000000000" pitchFamily="65" charset="-120"/>
              </a:rPr>
              <a:t>到</a:t>
            </a:r>
            <a:endParaRPr lang="en-US" altLang="zh-TW" sz="3400" dirty="0" smtClean="0">
              <a:solidFill>
                <a:schemeClr val="accent3">
                  <a:lumMod val="20000"/>
                  <a:lumOff val="80000"/>
                </a:schemeClr>
              </a:solidFill>
              <a:latin typeface="標楷體" panose="03000509000000000000" pitchFamily="65" charset="-120"/>
              <a:ea typeface="標楷體" panose="03000509000000000000" pitchFamily="65" charset="-120"/>
            </a:endParaRPr>
          </a:p>
          <a:p>
            <a:r>
              <a:rPr lang="zh-TW" altLang="en-US" sz="3400" dirty="0">
                <a:solidFill>
                  <a:schemeClr val="accent3">
                    <a:lumMod val="20000"/>
                    <a:lumOff val="80000"/>
                  </a:schemeClr>
                </a:solidFill>
                <a:latin typeface="標楷體" panose="03000509000000000000" pitchFamily="65" charset="-120"/>
                <a:ea typeface="標楷體" panose="03000509000000000000" pitchFamily="65" charset="-120"/>
              </a:rPr>
              <a:t>他的腳印自會一個一個浮上來</a:t>
            </a:r>
          </a:p>
        </p:txBody>
      </p:sp>
    </p:spTree>
    <p:extLst>
      <p:ext uri="{BB962C8B-B14F-4D97-AF65-F5344CB8AC3E}">
        <p14:creationId xmlns:p14="http://schemas.microsoft.com/office/powerpoint/2010/main" val="7707609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 y="0"/>
            <a:ext cx="913994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300780" y="5166312"/>
            <a:ext cx="8536112" cy="1077218"/>
          </a:xfrm>
          <a:prstGeom prst="rect">
            <a:avLst/>
          </a:prstGeom>
          <a:solidFill>
            <a:schemeClr val="bg1">
              <a:alpha val="20000"/>
            </a:schemeClr>
          </a:solidFill>
        </p:spPr>
        <p:txBody>
          <a:bodyPr vert="horz" wrap="square">
            <a:spAutoFit/>
          </a:bodyPr>
          <a:lstStyle/>
          <a:p>
            <a:pPr lvl="0"/>
            <a:r>
              <a:rPr lang="zh-TW" altLang="zh-TW" sz="3200" b="1" dirty="0">
                <a:latin typeface="標楷體" pitchFamily="65" charset="-120"/>
                <a:ea typeface="標楷體" pitchFamily="65" charset="-120"/>
              </a:rPr>
              <a:t>我的</a:t>
            </a:r>
            <a:r>
              <a:rPr lang="zh-TW" altLang="zh-TW" sz="3200" b="1" dirty="0" smtClean="0">
                <a:latin typeface="標楷體" pitchFamily="65" charset="-120"/>
                <a:ea typeface="標楷體" pitchFamily="65" charset="-120"/>
              </a:rPr>
              <a:t>腳印是</a:t>
            </a:r>
            <a:r>
              <a:rPr lang="zh-TW" altLang="zh-TW" sz="3200" b="1" dirty="0">
                <a:latin typeface="標楷體" pitchFamily="65" charset="-120"/>
                <a:ea typeface="標楷體" pitchFamily="65" charset="-120"/>
              </a:rPr>
              <a:t>一層鋪上</a:t>
            </a:r>
            <a:r>
              <a:rPr lang="zh-TW" altLang="zh-TW" sz="3200" b="1" dirty="0" smtClean="0">
                <a:latin typeface="標楷體" pitchFamily="65" charset="-120"/>
                <a:ea typeface="標楷體" pitchFamily="65" charset="-120"/>
              </a:rPr>
              <a:t>一層</a:t>
            </a:r>
            <a:r>
              <a:rPr lang="zh-TW" altLang="en-US" sz="3200" b="1" dirty="0" smtClean="0">
                <a:latin typeface="標楷體" pitchFamily="65" charset="-120"/>
                <a:ea typeface="標楷體" pitchFamily="65" charset="-120"/>
              </a:rPr>
              <a:t>，</a:t>
            </a:r>
            <a:r>
              <a:rPr lang="zh-TW" altLang="zh-TW" sz="3200" b="1" dirty="0" smtClean="0">
                <a:latin typeface="標楷體" pitchFamily="65" charset="-120"/>
                <a:ea typeface="標楷體" pitchFamily="65" charset="-120"/>
              </a:rPr>
              <a:t>春夏秋冬千</a:t>
            </a:r>
            <a:r>
              <a:rPr lang="zh-TW" altLang="zh-TW" sz="3200" b="1" dirty="0">
                <a:latin typeface="標楷體" pitchFamily="65" charset="-120"/>
                <a:ea typeface="標楷體" pitchFamily="65" charset="-120"/>
              </a:rPr>
              <a:t>層萬</a:t>
            </a:r>
            <a:r>
              <a:rPr lang="zh-TW" altLang="zh-TW" sz="3200" b="1" dirty="0" smtClean="0">
                <a:latin typeface="標楷體" pitchFamily="65" charset="-120"/>
                <a:ea typeface="標楷體" pitchFamily="65" charset="-120"/>
              </a:rPr>
              <a:t>層</a:t>
            </a:r>
            <a:r>
              <a:rPr lang="zh-TW" altLang="en-US" sz="3200" b="1" dirty="0" smtClean="0">
                <a:latin typeface="標楷體" pitchFamily="65" charset="-120"/>
                <a:ea typeface="標楷體" pitchFamily="65" charset="-120"/>
              </a:rPr>
              <a:t>。</a:t>
            </a:r>
            <a:endParaRPr lang="en-US" altLang="zh-TW" sz="3200" b="1" dirty="0">
              <a:latin typeface="標楷體" pitchFamily="65" charset="-120"/>
              <a:ea typeface="標楷體" pitchFamily="65" charset="-120"/>
            </a:endParaRPr>
          </a:p>
          <a:p>
            <a:pPr lvl="0"/>
            <a:r>
              <a:rPr lang="zh-TW" altLang="en-US" sz="3200" b="1" dirty="0">
                <a:latin typeface="標楷體" pitchFamily="65" charset="-120"/>
                <a:ea typeface="標楷體" pitchFamily="65" charset="-120"/>
              </a:rPr>
              <a:t>一旦全部</a:t>
            </a:r>
            <a:r>
              <a:rPr lang="zh-TW" altLang="en-US" sz="3200" b="1" dirty="0" smtClean="0">
                <a:latin typeface="標楷體" pitchFamily="65" charset="-120"/>
                <a:ea typeface="標楷體" pitchFamily="65" charset="-120"/>
              </a:rPr>
              <a:t>湧出，恐怕</a:t>
            </a:r>
            <a:r>
              <a:rPr lang="zh-TW" altLang="en-US" sz="3200" b="1" dirty="0">
                <a:latin typeface="標楷體" pitchFamily="65" charset="-120"/>
                <a:ea typeface="標楷體" pitchFamily="65" charset="-120"/>
              </a:rPr>
              <a:t>高過你家的房頂</a:t>
            </a:r>
            <a:r>
              <a:rPr lang="zh-TW" altLang="en-US" sz="2800" b="1" dirty="0">
                <a:latin typeface="標楷體" pitchFamily="65" charset="-120"/>
                <a:ea typeface="標楷體" pitchFamily="65" charset="-120"/>
              </a:rPr>
              <a:t>。</a:t>
            </a:r>
            <a:endParaRPr lang="en-US" altLang="zh-TW" sz="2800" b="1" dirty="0">
              <a:latin typeface="標楷體" pitchFamily="65" charset="-120"/>
              <a:ea typeface="標楷體" pitchFamily="65" charset="-120"/>
            </a:endParaRPr>
          </a:p>
        </p:txBody>
      </p:sp>
    </p:spTree>
    <p:extLst>
      <p:ext uri="{BB962C8B-B14F-4D97-AF65-F5344CB8AC3E}">
        <p14:creationId xmlns:p14="http://schemas.microsoft.com/office/powerpoint/2010/main" val="25541193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46814"/>
            <a:ext cx="5112568" cy="6696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a:xfrm>
            <a:off x="3635896" y="894328"/>
            <a:ext cx="2550698" cy="646331"/>
          </a:xfrm>
          <a:prstGeom prst="rect">
            <a:avLst/>
          </a:prstGeom>
          <a:noFill/>
        </p:spPr>
        <p:txBody>
          <a:bodyPr wrap="none" rtlCol="0">
            <a:spAutoFit/>
          </a:bodyPr>
          <a:lstStyle/>
          <a:p>
            <a:r>
              <a:rPr lang="en-US" altLang="zh-TW" dirty="0" smtClean="0"/>
              <a:t> </a:t>
            </a:r>
            <a:r>
              <a:rPr lang="zh-TW" altLang="en-US" sz="3600" b="1" dirty="0" smtClean="0">
                <a:latin typeface="FangSong" panose="02010609060101010101" pitchFamily="49" charset="-122"/>
                <a:ea typeface="FangSong" panose="02010609060101010101" pitchFamily="49" charset="-122"/>
              </a:rPr>
              <a:t>撿得完嗎？</a:t>
            </a:r>
            <a:endParaRPr lang="zh-TW" altLang="en-US" sz="3200" b="1" dirty="0">
              <a:latin typeface="FangSong" panose="02010609060101010101" pitchFamily="49" charset="-122"/>
              <a:ea typeface="FangSong" panose="02010609060101010101" pitchFamily="49" charset="-122"/>
            </a:endParaRPr>
          </a:p>
        </p:txBody>
      </p:sp>
    </p:spTree>
    <p:extLst>
      <p:ext uri="{BB962C8B-B14F-4D97-AF65-F5344CB8AC3E}">
        <p14:creationId xmlns:p14="http://schemas.microsoft.com/office/powerpoint/2010/main" val="32954624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9552" y="404664"/>
            <a:ext cx="7992888" cy="683264"/>
          </a:xfrm>
          <a:prstGeom prst="rect">
            <a:avLst/>
          </a:prstGeom>
        </p:spPr>
        <p:txBody>
          <a:bodyPr wrap="square">
            <a:spAutoFit/>
          </a:bodyPr>
          <a:lstStyle/>
          <a:p>
            <a:pPr lvl="0">
              <a:lnSpc>
                <a:spcPct val="120000"/>
              </a:lnSpc>
              <a:spcBef>
                <a:spcPts val="600"/>
              </a:spcBef>
              <a:spcAft>
                <a:spcPts val="600"/>
              </a:spcAft>
            </a:pPr>
            <a:r>
              <a:rPr lang="zh-TW" altLang="en-US" sz="3200" b="1" dirty="0">
                <a:solidFill>
                  <a:srgbClr val="C00000"/>
                </a:solidFill>
                <a:latin typeface="微軟正黑體"/>
                <a:ea typeface="微軟正黑體"/>
              </a:rPr>
              <a:t>你可曾聽過</a:t>
            </a:r>
            <a:r>
              <a:rPr lang="zh-TW" altLang="en-US" sz="3200" b="1" dirty="0" smtClean="0">
                <a:solidFill>
                  <a:srgbClr val="C00000"/>
                </a:solidFill>
                <a:latin typeface="微軟正黑體"/>
                <a:ea typeface="微軟正黑體"/>
              </a:rPr>
              <a:t>「牛頭馬面」的地獄傳說</a:t>
            </a:r>
            <a:r>
              <a:rPr lang="en-US" altLang="zh-TW" sz="3200" b="1" dirty="0">
                <a:solidFill>
                  <a:srgbClr val="C00000"/>
                </a:solidFill>
                <a:latin typeface="微軟正黑體"/>
                <a:ea typeface="微軟正黑體"/>
              </a:rPr>
              <a:t>…</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331166"/>
            <a:ext cx="4608512" cy="4515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5292080" y="1331166"/>
            <a:ext cx="3600400" cy="4515980"/>
          </a:xfrm>
          <a:prstGeom prst="rect">
            <a:avLst/>
          </a:prstGeom>
          <a:solidFill>
            <a:schemeClr val="accent3">
              <a:alpha val="45000"/>
            </a:schemeClr>
          </a:solidFill>
        </p:spPr>
        <p:txBody>
          <a:bodyPr wrap="square">
            <a:spAutoFit/>
          </a:bodyPr>
          <a:lstStyle/>
          <a:p>
            <a:pPr>
              <a:lnSpc>
                <a:spcPct val="130000"/>
              </a:lnSpc>
            </a:pPr>
            <a:r>
              <a:rPr lang="zh-TW" altLang="en-US" sz="2800" dirty="0">
                <a:latin typeface="+mj-ea"/>
                <a:ea typeface="+mj-ea"/>
              </a:rPr>
              <a:t>末日大限將到的時候，</a:t>
            </a:r>
            <a:r>
              <a:rPr lang="zh-TW" altLang="en-US" sz="2800" dirty="0" smtClean="0">
                <a:latin typeface="+mj-ea"/>
                <a:ea typeface="+mj-ea"/>
              </a:rPr>
              <a:t>牛頭馬面拿</a:t>
            </a:r>
            <a:r>
              <a:rPr lang="zh-TW" altLang="en-US" sz="2800" dirty="0">
                <a:latin typeface="+mj-ea"/>
                <a:ea typeface="+mj-ea"/>
              </a:rPr>
              <a:t>著令牌和鎖鍊在旁等候出竅的</a:t>
            </a:r>
            <a:r>
              <a:rPr lang="zh-TW" altLang="en-US" sz="2800" dirty="0" smtClean="0">
                <a:latin typeface="+mj-ea"/>
                <a:ea typeface="+mj-ea"/>
              </a:rPr>
              <a:t>靈魂</a:t>
            </a:r>
            <a:r>
              <a:rPr lang="en-US" altLang="zh-TW" sz="2800" dirty="0" smtClean="0">
                <a:latin typeface="+mj-ea"/>
                <a:ea typeface="+mj-ea"/>
              </a:rPr>
              <a:t>……</a:t>
            </a:r>
          </a:p>
          <a:p>
            <a:pPr>
              <a:lnSpc>
                <a:spcPct val="130000"/>
              </a:lnSpc>
            </a:pPr>
            <a:r>
              <a:rPr lang="zh-TW" altLang="en-US" sz="2800" dirty="0" smtClean="0">
                <a:latin typeface="+mj-ea"/>
                <a:ea typeface="+mj-ea"/>
              </a:rPr>
              <a:t>以後</a:t>
            </a:r>
            <a:r>
              <a:rPr lang="zh-TW" altLang="en-US" sz="2800" dirty="0">
                <a:latin typeface="+mj-ea"/>
                <a:ea typeface="+mj-ea"/>
              </a:rPr>
              <a:t>是審判</a:t>
            </a:r>
            <a:r>
              <a:rPr lang="zh-TW" altLang="en-US" sz="2800" dirty="0" smtClean="0">
                <a:latin typeface="+mj-ea"/>
                <a:ea typeface="+mj-ea"/>
              </a:rPr>
              <a:t>，</a:t>
            </a:r>
            <a:endParaRPr lang="en-US" altLang="zh-TW" sz="2800" dirty="0" smtClean="0">
              <a:latin typeface="+mj-ea"/>
              <a:ea typeface="+mj-ea"/>
            </a:endParaRPr>
          </a:p>
          <a:p>
            <a:pPr>
              <a:lnSpc>
                <a:spcPct val="130000"/>
              </a:lnSpc>
            </a:pPr>
            <a:r>
              <a:rPr lang="zh-TW" altLang="en-US" sz="2800" dirty="0" smtClean="0">
                <a:latin typeface="+mj-ea"/>
                <a:ea typeface="+mj-ea"/>
              </a:rPr>
              <a:t>是刑罰</a:t>
            </a:r>
            <a:r>
              <a:rPr lang="en-US" altLang="zh-TW" sz="2800" dirty="0" smtClean="0">
                <a:latin typeface="+mj-ea"/>
                <a:ea typeface="+mj-ea"/>
              </a:rPr>
              <a:t>……</a:t>
            </a:r>
          </a:p>
          <a:p>
            <a:pPr>
              <a:lnSpc>
                <a:spcPct val="130000"/>
              </a:lnSpc>
            </a:pPr>
            <a:r>
              <a:rPr lang="zh-TW" altLang="en-US" sz="2800" dirty="0" smtClean="0">
                <a:latin typeface="+mj-ea"/>
                <a:ea typeface="+mj-ea"/>
              </a:rPr>
              <a:t>以後</a:t>
            </a:r>
            <a:r>
              <a:rPr lang="zh-TW" altLang="en-US" sz="2800" dirty="0">
                <a:latin typeface="+mj-ea"/>
                <a:ea typeface="+mj-ea"/>
              </a:rPr>
              <a:t>是喝孟婆湯</a:t>
            </a:r>
            <a:r>
              <a:rPr lang="zh-TW" altLang="en-US" sz="2800" dirty="0" smtClean="0">
                <a:latin typeface="+mj-ea"/>
                <a:ea typeface="+mj-ea"/>
              </a:rPr>
              <a:t>，</a:t>
            </a:r>
            <a:endParaRPr lang="en-US" altLang="zh-TW" sz="2800" dirty="0" smtClean="0">
              <a:latin typeface="+mj-ea"/>
              <a:ea typeface="+mj-ea"/>
            </a:endParaRPr>
          </a:p>
          <a:p>
            <a:pPr>
              <a:lnSpc>
                <a:spcPct val="130000"/>
              </a:lnSpc>
              <a:spcAft>
                <a:spcPts val="1200"/>
              </a:spcAft>
            </a:pPr>
            <a:r>
              <a:rPr lang="zh-TW" altLang="en-US" sz="2800" dirty="0" smtClean="0">
                <a:latin typeface="+mj-ea"/>
                <a:ea typeface="+mj-ea"/>
              </a:rPr>
              <a:t>是</a:t>
            </a:r>
            <a:r>
              <a:rPr lang="zh-TW" altLang="en-US" sz="2800" dirty="0">
                <a:latin typeface="+mj-ea"/>
                <a:ea typeface="+mj-ea"/>
              </a:rPr>
              <a:t>投胎</a:t>
            </a:r>
            <a:r>
              <a:rPr lang="zh-TW" altLang="en-US" sz="2800" dirty="0" smtClean="0">
                <a:latin typeface="+mj-ea"/>
                <a:ea typeface="+mj-ea"/>
              </a:rPr>
              <a:t>轉世</a:t>
            </a:r>
            <a:r>
              <a:rPr lang="en-US" altLang="zh-TW" sz="2800" dirty="0" smtClean="0">
                <a:latin typeface="+mj-ea"/>
                <a:ea typeface="+mj-ea"/>
              </a:rPr>
              <a:t>……</a:t>
            </a:r>
            <a:endParaRPr lang="zh-TW" altLang="en-US" sz="1200" dirty="0">
              <a:latin typeface="+mj-ea"/>
              <a:ea typeface="+mj-ea"/>
            </a:endParaRPr>
          </a:p>
        </p:txBody>
      </p:sp>
    </p:spTree>
    <p:extLst>
      <p:ext uri="{BB962C8B-B14F-4D97-AF65-F5344CB8AC3E}">
        <p14:creationId xmlns:p14="http://schemas.microsoft.com/office/powerpoint/2010/main" val="14834464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26152" y="468712"/>
            <a:ext cx="6456208" cy="830997"/>
          </a:xfrm>
          <a:prstGeom prst="rect">
            <a:avLst/>
          </a:prstGeom>
          <a:solidFill>
            <a:srgbClr val="C00000">
              <a:alpha val="10000"/>
            </a:srgbClr>
          </a:solidFill>
        </p:spPr>
        <p:txBody>
          <a:bodyPr wrap="square">
            <a:spAutoFit/>
          </a:bodyPr>
          <a:lstStyle/>
          <a:p>
            <a:pPr algn="ctr"/>
            <a:r>
              <a:rPr lang="zh-TW" altLang="en-US" sz="4800" b="1" dirty="0" smtClean="0">
                <a:solidFill>
                  <a:srgbClr val="C00000"/>
                </a:solidFill>
                <a:latin typeface="+mj-ea"/>
                <a:ea typeface="+mj-ea"/>
              </a:rPr>
              <a:t>兩個</a:t>
            </a:r>
            <a:r>
              <a:rPr lang="zh-TW" altLang="zh-TW" sz="4800" b="1" dirty="0" smtClean="0">
                <a:solidFill>
                  <a:srgbClr val="C00000"/>
                </a:solidFill>
                <a:latin typeface="+mj-ea"/>
                <a:ea typeface="+mj-ea"/>
              </a:rPr>
              <a:t>傳說</a:t>
            </a:r>
            <a:r>
              <a:rPr lang="zh-TW" altLang="en-US" sz="4800" b="1" dirty="0" smtClean="0">
                <a:solidFill>
                  <a:srgbClr val="C00000"/>
                </a:solidFill>
                <a:latin typeface="+mj-ea"/>
                <a:ea typeface="+mj-ea"/>
              </a:rPr>
              <a:t>，如何</a:t>
            </a:r>
            <a:r>
              <a:rPr lang="zh-TW" altLang="zh-TW" sz="4800" b="1" dirty="0" smtClean="0">
                <a:solidFill>
                  <a:srgbClr val="C00000"/>
                </a:solidFill>
                <a:latin typeface="+mj-ea"/>
                <a:ea typeface="+mj-ea"/>
              </a:rPr>
              <a:t>調和</a:t>
            </a:r>
            <a:r>
              <a:rPr lang="zh-TW" altLang="en-US" sz="4800" b="1" dirty="0" smtClean="0">
                <a:solidFill>
                  <a:srgbClr val="C00000"/>
                </a:solidFill>
                <a:latin typeface="+mj-ea"/>
                <a:ea typeface="+mj-ea"/>
              </a:rPr>
              <a:t>？</a:t>
            </a:r>
            <a:endParaRPr lang="zh-TW" altLang="en-US" sz="4800" b="1" dirty="0">
              <a:solidFill>
                <a:srgbClr val="C00000"/>
              </a:solidFill>
              <a:latin typeface="+mj-ea"/>
              <a:ea typeface="+mj-ea"/>
            </a:endParaRPr>
          </a:p>
        </p:txBody>
      </p:sp>
      <p:sp>
        <p:nvSpPr>
          <p:cNvPr id="3" name="矩形 2"/>
          <p:cNvSpPr/>
          <p:nvPr/>
        </p:nvSpPr>
        <p:spPr>
          <a:xfrm>
            <a:off x="467544" y="2708920"/>
            <a:ext cx="8250148" cy="707886"/>
          </a:xfrm>
          <a:prstGeom prst="rect">
            <a:avLst/>
          </a:prstGeom>
        </p:spPr>
        <p:txBody>
          <a:bodyPr wrap="square">
            <a:spAutoFit/>
          </a:bodyPr>
          <a:lstStyle/>
          <a:p>
            <a:r>
              <a:rPr lang="zh-TW" altLang="en-US" sz="4000" dirty="0" smtClean="0">
                <a:latin typeface="+mj-ea"/>
                <a:ea typeface="+mj-ea"/>
              </a:rPr>
              <a:t>人死後真的可能撿完所有的腳印嗎？</a:t>
            </a:r>
            <a:endParaRPr lang="zh-TW" altLang="en-US" sz="4000" dirty="0">
              <a:latin typeface="+mj-ea"/>
              <a:ea typeface="+mj-ea"/>
            </a:endParaRPr>
          </a:p>
        </p:txBody>
      </p:sp>
      <p:cxnSp>
        <p:nvCxnSpPr>
          <p:cNvPr id="5" name="直線單箭頭接點 4"/>
          <p:cNvCxnSpPr/>
          <p:nvPr/>
        </p:nvCxnSpPr>
        <p:spPr>
          <a:xfrm>
            <a:off x="4254256" y="1412776"/>
            <a:ext cx="0" cy="720080"/>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sp>
        <p:nvSpPr>
          <p:cNvPr id="6" name="文字方塊 5"/>
          <p:cNvSpPr txBox="1"/>
          <p:nvPr/>
        </p:nvSpPr>
        <p:spPr>
          <a:xfrm>
            <a:off x="2961402" y="3861048"/>
            <a:ext cx="3262432" cy="707886"/>
          </a:xfrm>
          <a:prstGeom prst="rect">
            <a:avLst/>
          </a:prstGeom>
          <a:noFill/>
        </p:spPr>
        <p:txBody>
          <a:bodyPr wrap="none" rtlCol="0">
            <a:spAutoFit/>
          </a:bodyPr>
          <a:lstStyle/>
          <a:p>
            <a:r>
              <a:rPr lang="zh-TW" altLang="en-US" sz="4000" dirty="0" smtClean="0">
                <a:latin typeface="+mj-ea"/>
                <a:ea typeface="+mj-ea"/>
              </a:rPr>
              <a:t>可以放棄嗎？</a:t>
            </a:r>
            <a:endParaRPr lang="zh-TW" altLang="en-US" sz="4000" dirty="0">
              <a:latin typeface="+mj-ea"/>
              <a:ea typeface="+mj-ea"/>
            </a:endParaRPr>
          </a:p>
        </p:txBody>
      </p:sp>
      <p:sp>
        <p:nvSpPr>
          <p:cNvPr id="7" name="文字方塊 6"/>
          <p:cNvSpPr txBox="1"/>
          <p:nvPr/>
        </p:nvSpPr>
        <p:spPr>
          <a:xfrm>
            <a:off x="2961402" y="5050631"/>
            <a:ext cx="3262432" cy="707886"/>
          </a:xfrm>
          <a:prstGeom prst="rect">
            <a:avLst/>
          </a:prstGeom>
          <a:noFill/>
        </p:spPr>
        <p:txBody>
          <a:bodyPr wrap="none" rtlCol="0">
            <a:spAutoFit/>
          </a:bodyPr>
          <a:lstStyle/>
          <a:p>
            <a:r>
              <a:rPr lang="zh-TW" altLang="en-US" sz="4000" dirty="0" smtClean="0">
                <a:latin typeface="+mj-ea"/>
                <a:ea typeface="+mj-ea"/>
              </a:rPr>
              <a:t>可以代勞嗎？</a:t>
            </a:r>
            <a:endParaRPr lang="zh-TW" altLang="en-US" sz="4000" dirty="0">
              <a:latin typeface="+mj-ea"/>
              <a:ea typeface="+mj-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71600" y="476672"/>
            <a:ext cx="5724644" cy="1200329"/>
          </a:xfrm>
          <a:prstGeom prst="rect">
            <a:avLst/>
          </a:prstGeom>
        </p:spPr>
        <p:txBody>
          <a:bodyPr wrap="none">
            <a:spAutoFit/>
          </a:bodyPr>
          <a:lstStyle/>
          <a:p>
            <a:r>
              <a:rPr lang="zh-TW" altLang="zh-TW" sz="3600" b="1" dirty="0" smtClean="0">
                <a:latin typeface="標楷體" pitchFamily="65" charset="-120"/>
                <a:ea typeface="標楷體" pitchFamily="65" charset="-120"/>
              </a:rPr>
              <a:t>至於我，</a:t>
            </a:r>
            <a:endParaRPr lang="en-US" altLang="zh-TW" sz="3600" b="1" dirty="0" smtClean="0">
              <a:latin typeface="標楷體" pitchFamily="65" charset="-120"/>
              <a:ea typeface="標楷體" pitchFamily="65" charset="-120"/>
            </a:endParaRPr>
          </a:p>
          <a:p>
            <a:r>
              <a:rPr lang="zh-TW" altLang="zh-TW" sz="3600" b="1" dirty="0" smtClean="0">
                <a:latin typeface="標楷體" pitchFamily="65" charset="-120"/>
                <a:ea typeface="標楷體" pitchFamily="65" charset="-120"/>
              </a:rPr>
              <a:t>我要</a:t>
            </a:r>
            <a:r>
              <a:rPr lang="zh-TW" altLang="en-US" sz="3600" b="1" dirty="0" smtClean="0">
                <a:latin typeface="標楷體" pitchFamily="65" charset="-120"/>
                <a:ea typeface="標楷體" pitchFamily="65" charset="-120"/>
              </a:rPr>
              <a:t>撿</a:t>
            </a:r>
            <a:r>
              <a:rPr lang="zh-TW" altLang="zh-TW" sz="3600" b="1" dirty="0" smtClean="0">
                <a:latin typeface="標楷體" pitchFamily="65" charset="-120"/>
                <a:ea typeface="標楷體" pitchFamily="65" charset="-120"/>
              </a:rPr>
              <a:t>回來的不止是腳印</a:t>
            </a:r>
            <a:r>
              <a:rPr lang="zh-TW" altLang="en-US" sz="3600" b="1" dirty="0" smtClean="0">
                <a:latin typeface="標楷體" pitchFamily="65" charset="-120"/>
                <a:ea typeface="標楷體" pitchFamily="65" charset="-120"/>
              </a:rPr>
              <a:t>。</a:t>
            </a:r>
            <a:endParaRPr lang="zh-TW" altLang="en-US" sz="3600" b="1" dirty="0">
              <a:latin typeface="標楷體" pitchFamily="65" charset="-120"/>
              <a:ea typeface="標楷體" pitchFamily="65" charset="-120"/>
            </a:endParaRPr>
          </a:p>
        </p:txBody>
      </p:sp>
      <p:sp>
        <p:nvSpPr>
          <p:cNvPr id="3" name="矩形 2"/>
          <p:cNvSpPr/>
          <p:nvPr/>
        </p:nvSpPr>
        <p:spPr>
          <a:xfrm>
            <a:off x="611560" y="2204864"/>
            <a:ext cx="7920880" cy="954107"/>
          </a:xfrm>
          <a:prstGeom prst="rect">
            <a:avLst/>
          </a:prstGeom>
          <a:solidFill>
            <a:srgbClr val="C00000">
              <a:alpha val="10000"/>
            </a:srgbClr>
          </a:solidFill>
        </p:spPr>
        <p:txBody>
          <a:bodyPr wrap="square">
            <a:spAutoFit/>
          </a:bodyPr>
          <a:lstStyle/>
          <a:p>
            <a:r>
              <a:rPr lang="zh-TW" altLang="zh-TW" sz="2800" dirty="0" smtClean="0">
                <a:latin typeface="標楷體" pitchFamily="65" charset="-120"/>
                <a:ea typeface="標楷體" pitchFamily="65" charset="-120"/>
              </a:rPr>
              <a:t>那些</a:t>
            </a:r>
            <a:r>
              <a:rPr lang="zh-TW" altLang="zh-TW" sz="2800" dirty="0" smtClean="0">
                <a:solidFill>
                  <a:srgbClr val="FF0000"/>
                </a:solidFill>
                <a:latin typeface="標楷體" pitchFamily="65" charset="-120"/>
                <a:ea typeface="標楷體" pitchFamily="65" charset="-120"/>
              </a:rPr>
              <a:t>歌</a:t>
            </a:r>
            <a:r>
              <a:rPr lang="zh-TW" altLang="zh-TW" sz="2800" dirty="0" smtClean="0">
                <a:latin typeface="標楷體" pitchFamily="65" charset="-120"/>
                <a:ea typeface="標楷體" pitchFamily="65" charset="-120"/>
              </a:rPr>
              <a:t>，在我們唱歌的地方，四處有拋擲的音符，歌聲凍在原處，等我去吹一口氣，再響起來。</a:t>
            </a:r>
            <a:endParaRPr lang="zh-TW" altLang="en-US" sz="2800" dirty="0">
              <a:latin typeface="標楷體" pitchFamily="65" charset="-120"/>
              <a:ea typeface="標楷體" pitchFamily="65" charset="-120"/>
            </a:endParaRPr>
          </a:p>
        </p:txBody>
      </p:sp>
      <p:sp>
        <p:nvSpPr>
          <p:cNvPr id="4" name="矩形 3"/>
          <p:cNvSpPr/>
          <p:nvPr/>
        </p:nvSpPr>
        <p:spPr>
          <a:xfrm>
            <a:off x="611560" y="3429000"/>
            <a:ext cx="7920880" cy="1384995"/>
          </a:xfrm>
          <a:prstGeom prst="rect">
            <a:avLst/>
          </a:prstGeom>
          <a:solidFill>
            <a:srgbClr val="C00000">
              <a:alpha val="10000"/>
            </a:srgbClr>
          </a:solidFill>
        </p:spPr>
        <p:txBody>
          <a:bodyPr wrap="square">
            <a:spAutoFit/>
          </a:bodyPr>
          <a:lstStyle/>
          <a:p>
            <a:r>
              <a:rPr lang="zh-TW" altLang="en-US" sz="2800" dirty="0" smtClean="0">
                <a:latin typeface="標楷體" pitchFamily="65" charset="-120"/>
                <a:ea typeface="標楷體" pitchFamily="65" charset="-120"/>
              </a:rPr>
              <a:t>那</a:t>
            </a:r>
            <a:r>
              <a:rPr lang="zh-TW" altLang="zh-TW" sz="2800" dirty="0" smtClean="0">
                <a:latin typeface="標楷體" pitchFamily="65" charset="-120"/>
                <a:ea typeface="標楷體" pitchFamily="65" charset="-120"/>
              </a:rPr>
              <a:t>些</a:t>
            </a:r>
            <a:r>
              <a:rPr lang="zh-TW" altLang="zh-TW" sz="2800" dirty="0" smtClean="0">
                <a:solidFill>
                  <a:srgbClr val="FF0000"/>
                </a:solidFill>
                <a:latin typeface="標楷體" pitchFamily="65" charset="-120"/>
                <a:ea typeface="標楷體" pitchFamily="65" charset="-120"/>
              </a:rPr>
              <a:t>淚</a:t>
            </a:r>
            <a:r>
              <a:rPr lang="zh-TW" altLang="zh-TW" sz="2800" dirty="0" smtClean="0">
                <a:latin typeface="標楷體" pitchFamily="65" charset="-120"/>
                <a:ea typeface="標楷體" pitchFamily="65" charset="-120"/>
              </a:rPr>
              <a:t>，在我流過淚的地方，熱淚化為鐵漿，倒流入腔，凝成鐵心鋼腸，舊地重臨，鋼鐵還原成漿還原成淚，老淚如陳年舊釀。</a:t>
            </a:r>
            <a:endParaRPr lang="zh-TW" altLang="en-US" sz="2800" dirty="0">
              <a:latin typeface="標楷體" pitchFamily="65" charset="-120"/>
              <a:ea typeface="標楷體" pitchFamily="65" charset="-120"/>
            </a:endParaRPr>
          </a:p>
        </p:txBody>
      </p:sp>
      <p:sp>
        <p:nvSpPr>
          <p:cNvPr id="5" name="矩形 4"/>
          <p:cNvSpPr/>
          <p:nvPr/>
        </p:nvSpPr>
        <p:spPr>
          <a:xfrm>
            <a:off x="575556" y="5184600"/>
            <a:ext cx="7992888" cy="1077218"/>
          </a:xfrm>
          <a:prstGeom prst="rect">
            <a:avLst/>
          </a:prstGeom>
          <a:solidFill>
            <a:schemeClr val="bg1">
              <a:lumMod val="50000"/>
              <a:alpha val="10000"/>
            </a:schemeClr>
          </a:solidFill>
        </p:spPr>
        <p:txBody>
          <a:bodyPr wrap="square">
            <a:spAutoFit/>
          </a:bodyPr>
          <a:lstStyle/>
          <a:p>
            <a:r>
              <a:rPr lang="zh-TW" altLang="en-US" sz="3200" b="1" dirty="0" smtClean="0">
                <a:solidFill>
                  <a:srgbClr val="C00000"/>
                </a:solidFill>
                <a:latin typeface="+mj-ea"/>
                <a:ea typeface="+mj-ea"/>
              </a:rPr>
              <a:t>是淚水</a:t>
            </a:r>
            <a:r>
              <a:rPr lang="zh-TW" altLang="en-US" sz="3200" b="1" dirty="0">
                <a:solidFill>
                  <a:srgbClr val="C00000"/>
                </a:solidFill>
                <a:latin typeface="+mj-ea"/>
                <a:ea typeface="+mj-ea"/>
              </a:rPr>
              <a:t>、</a:t>
            </a:r>
            <a:r>
              <a:rPr lang="zh-TW" altLang="en-US" sz="3200" b="1" dirty="0" smtClean="0">
                <a:solidFill>
                  <a:srgbClr val="C00000"/>
                </a:solidFill>
                <a:latin typeface="+mj-ea"/>
                <a:ea typeface="+mj-ea"/>
              </a:rPr>
              <a:t>是歌聲</a:t>
            </a:r>
            <a:r>
              <a:rPr lang="zh-TW" altLang="en-US" sz="3200" b="1" dirty="0">
                <a:solidFill>
                  <a:srgbClr val="C00000"/>
                </a:solidFill>
                <a:latin typeface="+mj-ea"/>
                <a:ea typeface="+mj-ea"/>
              </a:rPr>
              <a:t>，且向夜光杯中仔細斟滿葡萄</a:t>
            </a:r>
            <a:r>
              <a:rPr lang="zh-TW" altLang="en-US" sz="3200" b="1" dirty="0" smtClean="0">
                <a:solidFill>
                  <a:srgbClr val="C00000"/>
                </a:solidFill>
                <a:latin typeface="+mj-ea"/>
                <a:ea typeface="+mj-ea"/>
              </a:rPr>
              <a:t>美酒，再醉一回吧</a:t>
            </a:r>
            <a:r>
              <a:rPr lang="en-US" altLang="zh-TW" sz="3200" b="1" dirty="0" smtClean="0">
                <a:solidFill>
                  <a:srgbClr val="C00000"/>
                </a:solidFill>
                <a:latin typeface="+mj-ea"/>
                <a:ea typeface="+mj-ea"/>
              </a:rPr>
              <a:t>…</a:t>
            </a:r>
            <a:endParaRPr lang="zh-TW" altLang="en-US" sz="3200" b="1" dirty="0">
              <a:solidFill>
                <a:srgbClr val="C00000"/>
              </a:solidFill>
              <a:latin typeface="+mj-ea"/>
              <a:ea typeface="+mj-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20140801_SandGlass.jpg"/>
          <p:cNvPicPr>
            <a:picLocks noChangeAspect="1"/>
          </p:cNvPicPr>
          <p:nvPr/>
        </p:nvPicPr>
        <p:blipFill>
          <a:blip r:embed="rId2" cstate="print">
            <a:duotone>
              <a:prstClr val="black"/>
              <a:srgbClr val="D9C3A5">
                <a:tint val="50000"/>
                <a:satMod val="180000"/>
              </a:srgbClr>
            </a:duotone>
          </a:blip>
          <a:stretch>
            <a:fillRect/>
          </a:stretch>
        </p:blipFill>
        <p:spPr>
          <a:xfrm>
            <a:off x="0" y="0"/>
            <a:ext cx="9144000" cy="6858000"/>
          </a:xfrm>
          <a:prstGeom prst="rect">
            <a:avLst/>
          </a:prstGeom>
        </p:spPr>
      </p:pic>
      <p:sp>
        <p:nvSpPr>
          <p:cNvPr id="2" name="矩形 1"/>
          <p:cNvSpPr/>
          <p:nvPr/>
        </p:nvSpPr>
        <p:spPr>
          <a:xfrm>
            <a:off x="1331640" y="1124744"/>
            <a:ext cx="3672408" cy="2215991"/>
          </a:xfrm>
          <a:prstGeom prst="rect">
            <a:avLst/>
          </a:prstGeom>
          <a:solidFill>
            <a:schemeClr val="bg1">
              <a:alpha val="5000"/>
            </a:schemeClr>
          </a:solidFill>
        </p:spPr>
        <p:txBody>
          <a:bodyPr wrap="square">
            <a:spAutoFit/>
          </a:bodyPr>
          <a:lstStyle/>
          <a:p>
            <a:r>
              <a:rPr lang="zh-TW" altLang="zh-TW" sz="3200" b="1" dirty="0" smtClean="0">
                <a:latin typeface="+mj-ea"/>
                <a:ea typeface="+mj-ea"/>
              </a:rPr>
              <a:t>人老了</a:t>
            </a:r>
            <a:r>
              <a:rPr lang="zh-TW" altLang="en-US" sz="3200" b="1" dirty="0" smtClean="0">
                <a:latin typeface="+mj-ea"/>
                <a:ea typeface="+mj-ea"/>
              </a:rPr>
              <a:t>，</a:t>
            </a:r>
            <a:endParaRPr lang="en-US" altLang="zh-TW" sz="3200" b="1" dirty="0" smtClean="0">
              <a:latin typeface="+mj-ea"/>
              <a:ea typeface="+mj-ea"/>
            </a:endParaRPr>
          </a:p>
          <a:p>
            <a:r>
              <a:rPr lang="zh-TW" altLang="zh-TW" sz="3200" b="1" dirty="0" smtClean="0">
                <a:latin typeface="+mj-ea"/>
                <a:ea typeface="+mj-ea"/>
              </a:rPr>
              <a:t>能再年輕一次嗎</a:t>
            </a:r>
            <a:r>
              <a:rPr lang="zh-TW" altLang="en-US" sz="3200" b="1" dirty="0" smtClean="0">
                <a:latin typeface="+mj-ea"/>
                <a:ea typeface="+mj-ea"/>
              </a:rPr>
              <a:t>？</a:t>
            </a:r>
            <a:endParaRPr lang="en-US" altLang="zh-TW" sz="3200" b="1" dirty="0" smtClean="0">
              <a:latin typeface="+mj-ea"/>
              <a:ea typeface="+mj-ea"/>
            </a:endParaRPr>
          </a:p>
          <a:p>
            <a:pPr>
              <a:spcBef>
                <a:spcPts val="1200"/>
              </a:spcBef>
            </a:pPr>
            <a:r>
              <a:rPr lang="zh-TW" altLang="en-US" sz="3200" b="1" dirty="0" smtClean="0">
                <a:latin typeface="+mj-ea"/>
                <a:ea typeface="+mj-ea"/>
              </a:rPr>
              <a:t>我</a:t>
            </a:r>
            <a:r>
              <a:rPr lang="en-US" altLang="zh-TW" sz="3200" b="1" dirty="0" smtClean="0">
                <a:latin typeface="+mj-ea"/>
                <a:ea typeface="+mj-ea"/>
              </a:rPr>
              <a:t>…</a:t>
            </a:r>
          </a:p>
          <a:p>
            <a:r>
              <a:rPr lang="zh-TW" altLang="en-US" sz="3200" b="1" dirty="0" smtClean="0">
                <a:latin typeface="+mj-ea"/>
                <a:ea typeface="+mj-ea"/>
              </a:rPr>
              <a:t>曾留下什麼腳印呢？</a:t>
            </a:r>
            <a:endParaRPr lang="zh-TW" altLang="en-US" sz="3200" b="1" dirty="0">
              <a:latin typeface="+mj-ea"/>
              <a:ea typeface="+mj-ea"/>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6556"/>
            <a:ext cx="9144000" cy="5701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0" y="332656"/>
            <a:ext cx="9144000" cy="523220"/>
          </a:xfrm>
          <a:prstGeom prst="rect">
            <a:avLst/>
          </a:prstGeom>
          <a:solidFill>
            <a:srgbClr val="C00000">
              <a:alpha val="10000"/>
            </a:srgbClr>
          </a:solidFill>
        </p:spPr>
        <p:txBody>
          <a:bodyPr wrap="square">
            <a:spAutoFit/>
          </a:bodyPr>
          <a:lstStyle/>
          <a:p>
            <a:pPr algn="ctr"/>
            <a:r>
              <a:rPr lang="zh-TW" altLang="en-US" sz="2800" dirty="0">
                <a:latin typeface="標楷體" panose="03000509000000000000" pitchFamily="65" charset="-120"/>
                <a:ea typeface="標楷體" panose="03000509000000000000" pitchFamily="65" charset="-120"/>
              </a:rPr>
              <a:t>我怎麼覺得少年十五二十時騰雲駕霧，從未腳踏實地？</a:t>
            </a:r>
          </a:p>
        </p:txBody>
      </p:sp>
    </p:spTree>
    <p:extLst>
      <p:ext uri="{BB962C8B-B14F-4D97-AF65-F5344CB8AC3E}">
        <p14:creationId xmlns:p14="http://schemas.microsoft.com/office/powerpoint/2010/main" val="7399445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8" name="內容版面配置區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1030"/>
            <a:ext cx="9168137" cy="6879030"/>
          </a:xfrm>
        </p:spPr>
      </p:pic>
      <p:sp>
        <p:nvSpPr>
          <p:cNvPr id="9" name="文字方塊 8"/>
          <p:cNvSpPr txBox="1"/>
          <p:nvPr/>
        </p:nvSpPr>
        <p:spPr>
          <a:xfrm>
            <a:off x="5544108" y="2420888"/>
            <a:ext cx="2088232" cy="1200329"/>
          </a:xfrm>
          <a:prstGeom prst="rect">
            <a:avLst/>
          </a:prstGeom>
          <a:noFill/>
        </p:spPr>
        <p:txBody>
          <a:bodyPr wrap="square" rtlCol="0">
            <a:spAutoFit/>
          </a:bodyPr>
          <a:lstStyle/>
          <a:p>
            <a:pPr algn="ctr"/>
            <a:r>
              <a:rPr lang="zh-TW" altLang="en-US" sz="7200" b="1" dirty="0">
                <a:latin typeface="FangSong" panose="02010609060101010101" pitchFamily="49" charset="-122"/>
                <a:ea typeface="FangSong" panose="02010609060101010101" pitchFamily="49" charset="-122"/>
              </a:rPr>
              <a:t>腳印</a:t>
            </a:r>
            <a:endParaRPr lang="zh-TW" altLang="en-US" sz="6600" b="1" dirty="0">
              <a:latin typeface="FangSong" panose="02010609060101010101" pitchFamily="49" charset="-122"/>
              <a:ea typeface="FangSong" panose="02010609060101010101" pitchFamily="49" charset="-122"/>
            </a:endParaRPr>
          </a:p>
        </p:txBody>
      </p:sp>
      <p:sp>
        <p:nvSpPr>
          <p:cNvPr id="10" name="文字方塊 9"/>
          <p:cNvSpPr txBox="1"/>
          <p:nvPr/>
        </p:nvSpPr>
        <p:spPr>
          <a:xfrm>
            <a:off x="6624228" y="3789040"/>
            <a:ext cx="2016224" cy="523220"/>
          </a:xfrm>
          <a:prstGeom prst="rect">
            <a:avLst/>
          </a:prstGeom>
          <a:noFill/>
        </p:spPr>
        <p:txBody>
          <a:bodyPr wrap="square" rtlCol="0">
            <a:spAutoFit/>
          </a:bodyPr>
          <a:lstStyle/>
          <a:p>
            <a:pPr algn="ctr"/>
            <a:r>
              <a:rPr lang="zh-TW" altLang="en-US" sz="2800" b="1" dirty="0" smtClean="0">
                <a:latin typeface="FangSong" panose="02010609060101010101" pitchFamily="49" charset="-122"/>
                <a:ea typeface="FangSong" panose="02010609060101010101" pitchFamily="49" charset="-122"/>
              </a:rPr>
              <a:t>王鼎鈞</a:t>
            </a:r>
            <a:endParaRPr lang="zh-TW" altLang="en-US" sz="2800" b="1" dirty="0">
              <a:latin typeface="FangSong" panose="02010609060101010101" pitchFamily="49" charset="-122"/>
              <a:ea typeface="FangSong" panose="02010609060101010101" pitchFamily="49" charset="-122"/>
            </a:endParaRPr>
          </a:p>
        </p:txBody>
      </p:sp>
      <p:sp>
        <p:nvSpPr>
          <p:cNvPr id="6" name="文字方塊 5"/>
          <p:cNvSpPr txBox="1"/>
          <p:nvPr/>
        </p:nvSpPr>
        <p:spPr>
          <a:xfrm>
            <a:off x="755576" y="5085184"/>
            <a:ext cx="2304256" cy="1200329"/>
          </a:xfrm>
          <a:prstGeom prst="rect">
            <a:avLst/>
          </a:prstGeom>
          <a:noFill/>
        </p:spPr>
        <p:txBody>
          <a:bodyPr wrap="square" rtlCol="0">
            <a:spAutoFit/>
          </a:bodyPr>
          <a:lstStyle/>
          <a:p>
            <a:r>
              <a:rPr lang="zh-TW" altLang="en-US" sz="2400" b="1" dirty="0" smtClean="0">
                <a:latin typeface="FangSong" pitchFamily="49" charset="-122"/>
                <a:ea typeface="FangSong" pitchFamily="49" charset="-122"/>
              </a:rPr>
              <a:t>簡報製作</a:t>
            </a:r>
            <a:endParaRPr lang="en-US" altLang="zh-TW" sz="2400" b="1" dirty="0" smtClean="0">
              <a:latin typeface="FangSong" pitchFamily="49" charset="-122"/>
              <a:ea typeface="FangSong" pitchFamily="49" charset="-122"/>
            </a:endParaRPr>
          </a:p>
          <a:p>
            <a:r>
              <a:rPr lang="zh-TW" altLang="en-US" sz="2400" b="1" dirty="0" smtClean="0">
                <a:latin typeface="FangSong" pitchFamily="49" charset="-122"/>
                <a:ea typeface="FangSong" pitchFamily="49" charset="-122"/>
              </a:rPr>
              <a:t>老師：熊仙如</a:t>
            </a:r>
            <a:endParaRPr lang="en-US" altLang="zh-TW" sz="2400" b="1" dirty="0" smtClean="0">
              <a:latin typeface="FangSong" pitchFamily="49" charset="-122"/>
              <a:ea typeface="FangSong" pitchFamily="49" charset="-122"/>
            </a:endParaRPr>
          </a:p>
          <a:p>
            <a:r>
              <a:rPr lang="zh-TW" altLang="en-US" sz="2400" b="1" dirty="0" smtClean="0">
                <a:latin typeface="FangSong" pitchFamily="49" charset="-122"/>
                <a:ea typeface="FangSong" pitchFamily="49" charset="-122"/>
              </a:rPr>
              <a:t>助理：吳兆鈞</a:t>
            </a:r>
            <a:endParaRPr lang="zh-TW" altLang="en-US" sz="2400" b="1" dirty="0">
              <a:latin typeface="FangSong" pitchFamily="49" charset="-122"/>
              <a:ea typeface="FangSong" pitchFamily="49" charset="-122"/>
            </a:endParaRPr>
          </a:p>
        </p:txBody>
      </p:sp>
    </p:spTree>
    <p:extLst>
      <p:ext uri="{BB962C8B-B14F-4D97-AF65-F5344CB8AC3E}">
        <p14:creationId xmlns:p14="http://schemas.microsoft.com/office/powerpoint/2010/main" val="9760336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02390" y="476672"/>
            <a:ext cx="7776864" cy="584775"/>
          </a:xfrm>
          <a:prstGeom prst="rect">
            <a:avLst/>
          </a:prstGeom>
          <a:solidFill>
            <a:srgbClr val="C00000">
              <a:alpha val="10000"/>
            </a:srgbClr>
          </a:solidFill>
        </p:spPr>
        <p:txBody>
          <a:bodyPr wrap="square">
            <a:spAutoFit/>
          </a:bodyPr>
          <a:lstStyle/>
          <a:p>
            <a:r>
              <a:rPr lang="zh-TW" altLang="zh-TW" sz="3200" dirty="0" smtClean="0">
                <a:latin typeface="標楷體" pitchFamily="65" charset="-120"/>
                <a:ea typeface="標楷體" pitchFamily="65" charset="-120"/>
              </a:rPr>
              <a:t>我若站在江頭江尾想當年名士過江成鯽</a:t>
            </a:r>
            <a:r>
              <a:rPr lang="en-US" altLang="zh-TW" sz="3200" dirty="0" smtClean="0">
                <a:latin typeface="標楷體" pitchFamily="65" charset="-120"/>
                <a:ea typeface="標楷體" pitchFamily="65" charset="-120"/>
              </a:rPr>
              <a:t>…</a:t>
            </a:r>
          </a:p>
        </p:txBody>
      </p:sp>
      <p:sp>
        <p:nvSpPr>
          <p:cNvPr id="4" name="矩形 3"/>
          <p:cNvSpPr/>
          <p:nvPr/>
        </p:nvSpPr>
        <p:spPr>
          <a:xfrm>
            <a:off x="494414" y="2060848"/>
            <a:ext cx="7886034" cy="1569660"/>
          </a:xfrm>
          <a:prstGeom prst="rect">
            <a:avLst/>
          </a:prstGeom>
          <a:solidFill>
            <a:srgbClr val="C00000">
              <a:alpha val="10000"/>
            </a:srgbClr>
          </a:solidFill>
        </p:spPr>
        <p:txBody>
          <a:bodyPr wrap="square">
            <a:spAutoFit/>
          </a:bodyPr>
          <a:lstStyle/>
          <a:p>
            <a:r>
              <a:rPr lang="zh-TW" altLang="zh-TW" sz="3200" dirty="0" smtClean="0">
                <a:latin typeface="標楷體" pitchFamily="65" charset="-120"/>
                <a:ea typeface="標楷體" pitchFamily="65" charset="-120"/>
              </a:rPr>
              <a:t>我若坐在水窮處、雲起時看虹，看上帝在秦嶺為中國人立的約，看虹怎樣照著皇宮的顏色給山化妝</a:t>
            </a:r>
            <a:r>
              <a:rPr lang="en-US" altLang="zh-TW" sz="3200" dirty="0" smtClean="0">
                <a:latin typeface="標楷體" pitchFamily="65" charset="-120"/>
                <a:ea typeface="標楷體" pitchFamily="65" charset="-120"/>
              </a:rPr>
              <a:t>…</a:t>
            </a:r>
          </a:p>
        </p:txBody>
      </p:sp>
      <p:sp>
        <p:nvSpPr>
          <p:cNvPr id="5" name="矩形 4"/>
          <p:cNvSpPr/>
          <p:nvPr/>
        </p:nvSpPr>
        <p:spPr>
          <a:xfrm>
            <a:off x="502390" y="4311385"/>
            <a:ext cx="7886034" cy="1077218"/>
          </a:xfrm>
          <a:prstGeom prst="rect">
            <a:avLst/>
          </a:prstGeom>
          <a:solidFill>
            <a:srgbClr val="C00000">
              <a:alpha val="10000"/>
            </a:srgbClr>
          </a:solidFill>
        </p:spPr>
        <p:txBody>
          <a:bodyPr wrap="square">
            <a:spAutoFit/>
          </a:bodyPr>
          <a:lstStyle/>
          <a:p>
            <a:r>
              <a:rPr lang="zh-TW" altLang="zh-TW" sz="3200" dirty="0" smtClean="0">
                <a:latin typeface="標楷體" pitchFamily="65" charset="-120"/>
                <a:ea typeface="標楷體" pitchFamily="65" charset="-120"/>
              </a:rPr>
              <a:t>如果我赤足站在當初看螞蟻打架看雞上樹的地方讓泥地由腳心到頭頂感動我</a:t>
            </a:r>
            <a:r>
              <a:rPr lang="en-US" altLang="zh-TW" sz="3200" dirty="0" smtClean="0">
                <a:latin typeface="標楷體" pitchFamily="65" charset="-120"/>
                <a:ea typeface="標楷體" pitchFamily="65" charset="-120"/>
              </a:rPr>
              <a:t>…</a:t>
            </a:r>
            <a:endParaRPr lang="zh-TW" altLang="en-US" sz="3200" dirty="0">
              <a:latin typeface="標楷體" pitchFamily="65" charset="-120"/>
              <a:ea typeface="標楷體" pitchFamily="65" charset="-120"/>
            </a:endParaRPr>
          </a:p>
        </p:txBody>
      </p:sp>
      <p:sp>
        <p:nvSpPr>
          <p:cNvPr id="9" name="矩形 8"/>
          <p:cNvSpPr/>
          <p:nvPr/>
        </p:nvSpPr>
        <p:spPr>
          <a:xfrm>
            <a:off x="2082592" y="1225516"/>
            <a:ext cx="3057247" cy="584775"/>
          </a:xfrm>
          <a:prstGeom prst="rect">
            <a:avLst/>
          </a:prstGeom>
        </p:spPr>
        <p:txBody>
          <a:bodyPr wrap="none">
            <a:spAutoFit/>
          </a:bodyPr>
          <a:lstStyle/>
          <a:p>
            <a:r>
              <a:rPr lang="zh-TW" altLang="en-US" sz="3200" dirty="0" smtClean="0">
                <a:solidFill>
                  <a:srgbClr val="C00000"/>
                </a:solidFill>
                <a:latin typeface="標楷體" pitchFamily="65" charset="-120"/>
                <a:ea typeface="標楷體" pitchFamily="65" charset="-120"/>
              </a:rPr>
              <a:t>我覺得我二十歲</a:t>
            </a:r>
            <a:endParaRPr lang="zh-TW" altLang="en-US" sz="3200" dirty="0">
              <a:solidFill>
                <a:srgbClr val="C00000"/>
              </a:solidFill>
              <a:latin typeface="標楷體" pitchFamily="65" charset="-120"/>
              <a:ea typeface="標楷體" pitchFamily="65" charset="-120"/>
            </a:endParaRPr>
          </a:p>
        </p:txBody>
      </p:sp>
      <p:sp>
        <p:nvSpPr>
          <p:cNvPr id="10" name="矩形 9"/>
          <p:cNvSpPr/>
          <p:nvPr/>
        </p:nvSpPr>
        <p:spPr>
          <a:xfrm>
            <a:off x="2298328" y="3630848"/>
            <a:ext cx="1826141" cy="584775"/>
          </a:xfrm>
          <a:prstGeom prst="rect">
            <a:avLst/>
          </a:prstGeom>
        </p:spPr>
        <p:txBody>
          <a:bodyPr wrap="none">
            <a:spAutoFit/>
          </a:bodyPr>
          <a:lstStyle/>
          <a:p>
            <a:r>
              <a:rPr lang="zh-TW" altLang="en-US" sz="3200" dirty="0" smtClean="0">
                <a:solidFill>
                  <a:srgbClr val="C00000"/>
                </a:solidFill>
                <a:latin typeface="標楷體" pitchFamily="65" charset="-120"/>
                <a:ea typeface="標楷體" pitchFamily="65" charset="-120"/>
              </a:rPr>
              <a:t>我十五歲</a:t>
            </a:r>
            <a:endParaRPr lang="zh-TW" altLang="en-US" sz="3200" dirty="0">
              <a:solidFill>
                <a:srgbClr val="C00000"/>
              </a:solidFill>
              <a:latin typeface="標楷體" pitchFamily="65" charset="-120"/>
              <a:ea typeface="標楷體" pitchFamily="65" charset="-120"/>
            </a:endParaRPr>
          </a:p>
        </p:txBody>
      </p:sp>
      <p:cxnSp>
        <p:nvCxnSpPr>
          <p:cNvPr id="14" name="直線單箭頭接點 13"/>
          <p:cNvCxnSpPr/>
          <p:nvPr/>
        </p:nvCxnSpPr>
        <p:spPr>
          <a:xfrm>
            <a:off x="1259632" y="1517904"/>
            <a:ext cx="626006" cy="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28" name="直線單箭頭接點 27"/>
          <p:cNvCxnSpPr/>
          <p:nvPr/>
        </p:nvCxnSpPr>
        <p:spPr>
          <a:xfrm>
            <a:off x="1259632" y="3922896"/>
            <a:ext cx="792088" cy="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29" name="矩形 28"/>
          <p:cNvSpPr/>
          <p:nvPr/>
        </p:nvSpPr>
        <p:spPr>
          <a:xfrm>
            <a:off x="2298328" y="5604046"/>
            <a:ext cx="2236510" cy="584775"/>
          </a:xfrm>
          <a:prstGeom prst="rect">
            <a:avLst/>
          </a:prstGeom>
        </p:spPr>
        <p:txBody>
          <a:bodyPr wrap="none">
            <a:spAutoFit/>
          </a:bodyPr>
          <a:lstStyle/>
          <a:p>
            <a:r>
              <a:rPr lang="zh-TW" altLang="en-US" sz="3200" dirty="0" smtClean="0">
                <a:solidFill>
                  <a:srgbClr val="C00000"/>
                </a:solidFill>
                <a:latin typeface="標楷體" pitchFamily="65" charset="-120"/>
                <a:ea typeface="標楷體" pitchFamily="65" charset="-120"/>
              </a:rPr>
              <a:t>我只有六歲</a:t>
            </a:r>
            <a:endParaRPr lang="zh-TW" altLang="en-US" sz="3200" dirty="0">
              <a:solidFill>
                <a:srgbClr val="C00000"/>
              </a:solidFill>
            </a:endParaRPr>
          </a:p>
        </p:txBody>
      </p:sp>
      <p:cxnSp>
        <p:nvCxnSpPr>
          <p:cNvPr id="30" name="直線單箭頭接點 29"/>
          <p:cNvCxnSpPr/>
          <p:nvPr/>
        </p:nvCxnSpPr>
        <p:spPr>
          <a:xfrm>
            <a:off x="1331640" y="5896434"/>
            <a:ext cx="720080" cy="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alone-1867464_960_7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696"/>
            <a:ext cx="925252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a:xfrm>
            <a:off x="5436096" y="5013176"/>
            <a:ext cx="3528392" cy="1477328"/>
          </a:xfrm>
          <a:prstGeom prst="rect">
            <a:avLst/>
          </a:prstGeom>
          <a:solidFill>
            <a:schemeClr val="bg1">
              <a:alpha val="10000"/>
            </a:schemeClr>
          </a:solidFill>
        </p:spPr>
        <p:txBody>
          <a:bodyPr wrap="square" rtlCol="0">
            <a:spAutoFit/>
          </a:bodyPr>
          <a:lstStyle/>
          <a:p>
            <a:r>
              <a:rPr lang="zh-TW" altLang="en-US" sz="3000" dirty="0" smtClean="0">
                <a:solidFill>
                  <a:schemeClr val="bg1"/>
                </a:solidFill>
                <a:latin typeface="FangSong" panose="02010609060101010101" pitchFamily="49" charset="-122"/>
                <a:ea typeface="FangSong" panose="02010609060101010101" pitchFamily="49" charset="-122"/>
              </a:rPr>
              <a:t>倒著走的時光之旅</a:t>
            </a:r>
            <a:r>
              <a:rPr lang="zh-TW" altLang="en-US" sz="3000" dirty="0" smtClean="0">
                <a:solidFill>
                  <a:schemeClr val="bg1"/>
                </a:solidFill>
                <a:latin typeface="+mn-ea"/>
              </a:rPr>
              <a:t>，</a:t>
            </a:r>
            <a:endParaRPr lang="en-US" altLang="zh-TW" sz="3000" dirty="0" smtClean="0">
              <a:solidFill>
                <a:schemeClr val="bg1"/>
              </a:solidFill>
              <a:latin typeface="+mn-ea"/>
            </a:endParaRPr>
          </a:p>
          <a:p>
            <a:r>
              <a:rPr lang="zh-TW" altLang="en-US" sz="3000" dirty="0" smtClean="0">
                <a:solidFill>
                  <a:schemeClr val="bg1"/>
                </a:solidFill>
                <a:latin typeface="FangSong" panose="02010609060101010101" pitchFamily="49" charset="-122"/>
                <a:ea typeface="FangSong" panose="02010609060101010101" pitchFamily="49" charset="-122"/>
              </a:rPr>
              <a:t>這段旅程的終站</a:t>
            </a:r>
            <a:r>
              <a:rPr lang="zh-TW" altLang="en-US" sz="3000" dirty="0" smtClean="0">
                <a:solidFill>
                  <a:schemeClr val="bg1"/>
                </a:solidFill>
                <a:latin typeface="+mn-ea"/>
              </a:rPr>
              <a:t>，</a:t>
            </a:r>
            <a:endParaRPr lang="en-US" altLang="zh-TW" sz="3000" dirty="0" smtClean="0">
              <a:solidFill>
                <a:schemeClr val="bg1"/>
              </a:solidFill>
              <a:latin typeface="+mn-ea"/>
            </a:endParaRPr>
          </a:p>
          <a:p>
            <a:r>
              <a:rPr lang="zh-TW" altLang="en-US" sz="3000" dirty="0" smtClean="0">
                <a:solidFill>
                  <a:schemeClr val="bg1"/>
                </a:solidFill>
                <a:latin typeface="FangSong" panose="02010609060101010101" pitchFamily="49" charset="-122"/>
                <a:ea typeface="FangSong" panose="02010609060101010101" pitchFamily="49" charset="-122"/>
              </a:rPr>
              <a:t>當然就是故鄉</a:t>
            </a:r>
            <a:r>
              <a:rPr lang="zh-TW" altLang="en-US" sz="3000" dirty="0" smtClean="0">
                <a:solidFill>
                  <a:schemeClr val="bg1"/>
                </a:solidFill>
                <a:latin typeface="+mn-ea"/>
              </a:rPr>
              <a:t>。</a:t>
            </a:r>
            <a:endParaRPr lang="zh-TW" altLang="en-US" sz="3000" dirty="0">
              <a:solidFill>
                <a:schemeClr val="bg1"/>
              </a:solidFill>
              <a:latin typeface="+mn-ea"/>
            </a:endParaRPr>
          </a:p>
        </p:txBody>
      </p:sp>
    </p:spTree>
    <p:extLst>
      <p:ext uri="{BB962C8B-B14F-4D97-AF65-F5344CB8AC3E}">
        <p14:creationId xmlns:p14="http://schemas.microsoft.com/office/powerpoint/2010/main" val="19266231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68076" y="260648"/>
            <a:ext cx="7632848" cy="1077218"/>
          </a:xfrm>
          <a:prstGeom prst="rect">
            <a:avLst/>
          </a:prstGeom>
          <a:solidFill>
            <a:srgbClr val="C00000">
              <a:alpha val="10000"/>
            </a:srgbClr>
          </a:solidFill>
        </p:spPr>
        <p:txBody>
          <a:bodyPr wrap="square">
            <a:spAutoFit/>
          </a:bodyPr>
          <a:lstStyle/>
          <a:p>
            <a:pPr lvl="0"/>
            <a:r>
              <a:rPr lang="zh-TW" altLang="en-US" sz="3200" dirty="0">
                <a:latin typeface="標楷體" panose="03000509000000000000" pitchFamily="65" charset="-120"/>
                <a:ea typeface="標楷體" panose="03000509000000000000" pitchFamily="65" charset="-120"/>
              </a:rPr>
              <a:t>也許撿腳印的故事只是提醒遊子在垂暮之年作一次</a:t>
            </a:r>
            <a:r>
              <a:rPr lang="zh-TW" altLang="en-US" sz="3200" dirty="0">
                <a:solidFill>
                  <a:srgbClr val="FF0000"/>
                </a:solidFill>
                <a:latin typeface="標楷體" panose="03000509000000000000" pitchFamily="65" charset="-120"/>
                <a:ea typeface="標楷體" panose="03000509000000000000" pitchFamily="65" charset="-120"/>
              </a:rPr>
              <a:t>回顧式的旅行</a:t>
            </a:r>
            <a:r>
              <a:rPr lang="zh-TW" altLang="en-US" sz="3200" dirty="0">
                <a:latin typeface="標楷體" panose="03000509000000000000" pitchFamily="65" charset="-120"/>
                <a:ea typeface="標楷體" panose="03000509000000000000" pitchFamily="65" charset="-120"/>
              </a:rPr>
              <a:t>。</a:t>
            </a:r>
          </a:p>
        </p:txBody>
      </p:sp>
      <p:sp>
        <p:nvSpPr>
          <p:cNvPr id="3" name="矩形 2"/>
          <p:cNvSpPr/>
          <p:nvPr/>
        </p:nvSpPr>
        <p:spPr>
          <a:xfrm>
            <a:off x="768076" y="1556792"/>
            <a:ext cx="7632848" cy="1077218"/>
          </a:xfrm>
          <a:prstGeom prst="rect">
            <a:avLst/>
          </a:prstGeom>
          <a:solidFill>
            <a:srgbClr val="C00000">
              <a:alpha val="10000"/>
            </a:srgbClr>
          </a:solidFill>
        </p:spPr>
        <p:txBody>
          <a:bodyPr wrap="square">
            <a:spAutoFit/>
          </a:bodyPr>
          <a:lstStyle/>
          <a:p>
            <a:r>
              <a:rPr lang="zh-TW" altLang="en-US" sz="3200" dirty="0">
                <a:latin typeface="標楷體" panose="03000509000000000000" pitchFamily="65" charset="-120"/>
                <a:ea typeface="標楷體" panose="03000509000000000000" pitchFamily="65" charset="-120"/>
              </a:rPr>
              <a:t>這種旅行和當年逆向</a:t>
            </a:r>
            <a:r>
              <a:rPr lang="zh-TW" altLang="en-US" sz="3200" dirty="0" smtClean="0">
                <a:latin typeface="標楷體" panose="03000509000000000000" pitchFamily="65" charset="-120"/>
                <a:ea typeface="標楷體" panose="03000509000000000000" pitchFamily="65" charset="-120"/>
              </a:rPr>
              <a:t>，可以</a:t>
            </a:r>
            <a:r>
              <a:rPr lang="zh-TW" altLang="en-US" sz="3200" dirty="0">
                <a:latin typeface="標楷體" panose="03000509000000000000" pitchFamily="65" charset="-120"/>
                <a:ea typeface="標楷體" panose="03000509000000000000" pitchFamily="65" charset="-120"/>
              </a:rPr>
              <a:t>在程序上倒過來實施</a:t>
            </a:r>
            <a:r>
              <a:rPr lang="zh-TW" altLang="en-US" sz="3200" dirty="0" smtClean="0">
                <a:latin typeface="標楷體" panose="03000509000000000000" pitchFamily="65" charset="-120"/>
                <a:ea typeface="標楷體" panose="03000509000000000000" pitchFamily="65" charset="-120"/>
              </a:rPr>
              <a:t>，所以</a:t>
            </a:r>
            <a:r>
              <a:rPr lang="zh-TW" altLang="en-US" sz="3200" dirty="0">
                <a:solidFill>
                  <a:srgbClr val="FF0000"/>
                </a:solidFill>
                <a:latin typeface="標楷體" panose="03000509000000000000" pitchFamily="65" charset="-120"/>
                <a:ea typeface="標楷體" panose="03000509000000000000" pitchFamily="65" charset="-120"/>
              </a:rPr>
              <a:t>年光也彷彿倒流。</a:t>
            </a:r>
          </a:p>
        </p:txBody>
      </p:sp>
      <p:sp>
        <p:nvSpPr>
          <p:cNvPr id="4" name="文字方塊 3"/>
          <p:cNvSpPr txBox="1"/>
          <p:nvPr/>
        </p:nvSpPr>
        <p:spPr>
          <a:xfrm>
            <a:off x="768076" y="3789040"/>
            <a:ext cx="7632848" cy="1077218"/>
          </a:xfrm>
          <a:prstGeom prst="rect">
            <a:avLst/>
          </a:prstGeom>
          <a:solidFill>
            <a:schemeClr val="bg1">
              <a:lumMod val="85000"/>
              <a:alpha val="40000"/>
            </a:schemeClr>
          </a:solidFill>
        </p:spPr>
        <p:txBody>
          <a:bodyPr wrap="square" rtlCol="0">
            <a:spAutoFit/>
          </a:bodyPr>
          <a:lstStyle/>
          <a:p>
            <a:r>
              <a:rPr lang="zh-TW" altLang="en-US" sz="3200" b="1" dirty="0" smtClean="0">
                <a:solidFill>
                  <a:srgbClr val="C00000"/>
                </a:solidFill>
                <a:latin typeface="+mj-ea"/>
                <a:ea typeface="+mj-ea"/>
              </a:rPr>
              <a:t>「兒童相見不相識，笑問客從何處來。」</a:t>
            </a:r>
            <a:endParaRPr lang="en-US" altLang="zh-TW" sz="3200" b="1" dirty="0" smtClean="0">
              <a:solidFill>
                <a:srgbClr val="C00000"/>
              </a:solidFill>
              <a:latin typeface="+mj-ea"/>
              <a:ea typeface="+mj-ea"/>
            </a:endParaRPr>
          </a:p>
          <a:p>
            <a:r>
              <a:rPr lang="zh-TW" altLang="en-US" sz="3200" b="1" dirty="0" smtClean="0">
                <a:latin typeface="+mj-ea"/>
                <a:ea typeface="+mj-ea"/>
              </a:rPr>
              <a:t>的尷尬告訴我感覺只是感覺，不是事實。</a:t>
            </a:r>
            <a:endParaRPr lang="zh-TW" altLang="en-US" sz="3200" b="1" dirty="0">
              <a:latin typeface="+mj-ea"/>
              <a:ea typeface="+mj-ea"/>
            </a:endParaRPr>
          </a:p>
        </p:txBody>
      </p:sp>
      <p:sp>
        <p:nvSpPr>
          <p:cNvPr id="6" name="矩形 5"/>
          <p:cNvSpPr/>
          <p:nvPr/>
        </p:nvSpPr>
        <p:spPr>
          <a:xfrm>
            <a:off x="768076" y="5267717"/>
            <a:ext cx="7632848" cy="1077218"/>
          </a:xfrm>
          <a:prstGeom prst="rect">
            <a:avLst/>
          </a:prstGeom>
          <a:solidFill>
            <a:schemeClr val="bg1">
              <a:lumMod val="85000"/>
              <a:alpha val="40000"/>
            </a:schemeClr>
          </a:solidFill>
        </p:spPr>
        <p:txBody>
          <a:bodyPr wrap="square">
            <a:spAutoFit/>
          </a:bodyPr>
          <a:lstStyle/>
          <a:p>
            <a:r>
              <a:rPr lang="zh-TW" altLang="en-US" sz="3200" b="1" dirty="0" smtClean="0">
                <a:solidFill>
                  <a:srgbClr val="C00000"/>
                </a:solidFill>
                <a:latin typeface="+mj-ea"/>
                <a:ea typeface="+mj-ea"/>
              </a:rPr>
              <a:t>「訪舊半為鬼，驚呼熱中腸。」</a:t>
            </a:r>
            <a:endParaRPr lang="en-US" altLang="zh-TW" sz="3200" b="1" dirty="0" smtClean="0">
              <a:solidFill>
                <a:srgbClr val="C00000"/>
              </a:solidFill>
              <a:latin typeface="+mj-ea"/>
              <a:ea typeface="+mj-ea"/>
            </a:endParaRPr>
          </a:p>
          <a:p>
            <a:r>
              <a:rPr lang="zh-TW" altLang="en-US" sz="3200" b="1" dirty="0" smtClean="0">
                <a:latin typeface="+mj-ea"/>
                <a:ea typeface="+mj-ea"/>
              </a:rPr>
              <a:t>的驚詫告訴我生與死只是一線之隔的事。</a:t>
            </a:r>
            <a:endParaRPr lang="zh-TW" altLang="en-US" sz="3200" b="1" dirty="0">
              <a:latin typeface="+mj-ea"/>
              <a:ea typeface="+mj-ea"/>
            </a:endParaRPr>
          </a:p>
        </p:txBody>
      </p:sp>
      <p:sp>
        <p:nvSpPr>
          <p:cNvPr id="7" name="文字方塊 6"/>
          <p:cNvSpPr txBox="1"/>
          <p:nvPr/>
        </p:nvSpPr>
        <p:spPr>
          <a:xfrm>
            <a:off x="768076" y="2910716"/>
            <a:ext cx="1505540" cy="646331"/>
          </a:xfrm>
          <a:prstGeom prst="rect">
            <a:avLst/>
          </a:prstGeom>
          <a:noFill/>
        </p:spPr>
        <p:txBody>
          <a:bodyPr wrap="none" rtlCol="0">
            <a:spAutoFit/>
          </a:bodyPr>
          <a:lstStyle/>
          <a:p>
            <a:r>
              <a:rPr lang="zh-TW" altLang="en-US" sz="3600" b="1" dirty="0" smtClean="0">
                <a:latin typeface="+mj-ea"/>
                <a:ea typeface="+mj-ea"/>
              </a:rPr>
              <a:t>但是</a:t>
            </a:r>
            <a:r>
              <a:rPr lang="en-US" altLang="zh-TW" sz="3600" b="1" dirty="0" smtClean="0">
                <a:latin typeface="+mj-ea"/>
                <a:ea typeface="+mj-ea"/>
              </a:rPr>
              <a:t>…</a:t>
            </a:r>
            <a:endParaRPr lang="zh-TW" altLang="en-US" sz="3600" b="1" dirty="0">
              <a:latin typeface="+mj-ea"/>
              <a:ea typeface="+mj-ea"/>
            </a:endParaRPr>
          </a:p>
        </p:txBody>
      </p:sp>
    </p:spTree>
    <p:extLst>
      <p:ext uri="{BB962C8B-B14F-4D97-AF65-F5344CB8AC3E}">
        <p14:creationId xmlns:p14="http://schemas.microsoft.com/office/powerpoint/2010/main" val="246930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75556" y="2276872"/>
            <a:ext cx="8064896" cy="1569660"/>
          </a:xfrm>
          <a:prstGeom prst="rect">
            <a:avLst/>
          </a:prstGeom>
          <a:solidFill>
            <a:srgbClr val="C00000">
              <a:alpha val="10000"/>
            </a:srgbClr>
          </a:solidFill>
        </p:spPr>
        <p:txBody>
          <a:bodyPr wrap="square">
            <a:spAutoFit/>
          </a:bodyPr>
          <a:lstStyle/>
          <a:p>
            <a:r>
              <a:rPr lang="zh-TW" altLang="zh-TW" sz="3200" dirty="0" smtClean="0">
                <a:latin typeface="標楷體" pitchFamily="65" charset="-120"/>
                <a:ea typeface="標楷體" pitchFamily="65" charset="-120"/>
              </a:rPr>
              <a:t>古人說，讀書要有被一棒打昏的感覺，我覺得「還鄉」也是</a:t>
            </a:r>
            <a:r>
              <a:rPr lang="zh-TW" altLang="en-US" sz="3200" dirty="0" smtClean="0">
                <a:latin typeface="標楷體" pitchFamily="65" charset="-120"/>
                <a:ea typeface="標楷體" pitchFamily="65" charset="-120"/>
              </a:rPr>
              <a:t>。</a:t>
            </a:r>
            <a:r>
              <a:rPr lang="zh-TW" altLang="zh-TW" sz="3200" dirty="0" smtClean="0">
                <a:latin typeface="標楷體" pitchFamily="65" charset="-120"/>
                <a:ea typeface="標楷體" pitchFamily="65" charset="-120"/>
              </a:rPr>
              <a:t>四十年萬籟無聲，忽然滿耳都是還鄉</a:t>
            </a:r>
            <a:r>
              <a:rPr lang="zh-TW" altLang="en-US" sz="3200" dirty="0" smtClean="0">
                <a:latin typeface="標楷體" pitchFamily="65" charset="-120"/>
                <a:ea typeface="標楷體" pitchFamily="65" charset="-120"/>
              </a:rPr>
              <a:t>、</a:t>
            </a:r>
            <a:r>
              <a:rPr lang="zh-TW" altLang="zh-TW" sz="3200" dirty="0" smtClean="0">
                <a:latin typeface="標楷體" pitchFamily="65" charset="-120"/>
                <a:ea typeface="標楷體" pitchFamily="65" charset="-120"/>
              </a:rPr>
              <a:t>還鄉</a:t>
            </a:r>
            <a:r>
              <a:rPr lang="zh-TW" altLang="en-US" sz="3200" dirty="0" smtClean="0">
                <a:latin typeface="標楷體" pitchFamily="65" charset="-120"/>
                <a:ea typeface="標楷體" pitchFamily="65" charset="-120"/>
              </a:rPr>
              <a:t>、</a:t>
            </a:r>
            <a:r>
              <a:rPr lang="zh-TW" altLang="zh-TW" sz="3200" dirty="0" smtClean="0">
                <a:latin typeface="標楷體" pitchFamily="65" charset="-120"/>
                <a:ea typeface="標楷體" pitchFamily="65" charset="-120"/>
              </a:rPr>
              <a:t>還鄉</a:t>
            </a:r>
            <a:r>
              <a:rPr lang="en-US" altLang="zh-TW" sz="3200" dirty="0" smtClean="0">
                <a:latin typeface="標楷體" pitchFamily="65" charset="-120"/>
                <a:ea typeface="標楷體" pitchFamily="65" charset="-120"/>
              </a:rPr>
              <a:t>…</a:t>
            </a:r>
            <a:r>
              <a:rPr lang="zh-TW" altLang="en-US" sz="2800" dirty="0" smtClean="0">
                <a:latin typeface="標楷體" pitchFamily="65" charset="-120"/>
                <a:ea typeface="標楷體" pitchFamily="65" charset="-120"/>
              </a:rPr>
              <a:t>    </a:t>
            </a:r>
            <a:endParaRPr lang="en-US" altLang="zh-TW" sz="3200" b="1" dirty="0" smtClean="0">
              <a:solidFill>
                <a:srgbClr val="C00000"/>
              </a:solidFill>
              <a:latin typeface="+mj-ea"/>
              <a:ea typeface="+mj-ea"/>
            </a:endParaRPr>
          </a:p>
        </p:txBody>
      </p:sp>
      <p:sp>
        <p:nvSpPr>
          <p:cNvPr id="3" name="矩形 2"/>
          <p:cNvSpPr/>
          <p:nvPr/>
        </p:nvSpPr>
        <p:spPr>
          <a:xfrm>
            <a:off x="1223628" y="487000"/>
            <a:ext cx="6768752" cy="1231106"/>
          </a:xfrm>
          <a:prstGeom prst="rect">
            <a:avLst/>
          </a:prstGeom>
          <a:solidFill>
            <a:srgbClr val="C00000">
              <a:alpha val="10000"/>
            </a:srgbClr>
          </a:solidFill>
        </p:spPr>
        <p:txBody>
          <a:bodyPr wrap="square">
            <a:spAutoFit/>
          </a:bodyPr>
          <a:lstStyle/>
          <a:p>
            <a:pPr lvl="0" algn="ctr"/>
            <a:r>
              <a:rPr lang="zh-TW" altLang="en-US" sz="4000" b="1" dirty="0" smtClean="0">
                <a:solidFill>
                  <a:srgbClr val="C00000"/>
                </a:solidFill>
                <a:latin typeface="+mj-ea"/>
                <a:ea typeface="+mj-ea"/>
              </a:rPr>
              <a:t>未老莫還鄉，還鄉須斷腸。</a:t>
            </a:r>
            <a:endParaRPr lang="en-US" altLang="zh-TW" sz="4000" b="1" dirty="0" smtClean="0">
              <a:solidFill>
                <a:srgbClr val="C00000"/>
              </a:solidFill>
              <a:latin typeface="+mj-ea"/>
              <a:ea typeface="+mj-ea"/>
            </a:endParaRPr>
          </a:p>
          <a:p>
            <a:pPr lvl="0" algn="r">
              <a:spcBef>
                <a:spcPts val="1200"/>
              </a:spcBef>
            </a:pPr>
            <a:r>
              <a:rPr lang="zh-TW" altLang="en-US" sz="2000" dirty="0">
                <a:solidFill>
                  <a:prstClr val="black"/>
                </a:solidFill>
              </a:rPr>
              <a:t> </a:t>
            </a:r>
            <a:r>
              <a:rPr lang="zh-TW" altLang="en-US" sz="2000" dirty="0" smtClean="0">
                <a:solidFill>
                  <a:prstClr val="black"/>
                </a:solidFill>
              </a:rPr>
              <a:t>                                                                      </a:t>
            </a:r>
            <a:r>
              <a:rPr lang="en-US" altLang="zh-TW" sz="2400" dirty="0" smtClean="0">
                <a:solidFill>
                  <a:srgbClr val="C00000"/>
                </a:solidFill>
              </a:rPr>
              <a:t>--</a:t>
            </a:r>
            <a:r>
              <a:rPr lang="zh-TW" altLang="en-US" sz="2400" dirty="0" smtClean="0">
                <a:solidFill>
                  <a:srgbClr val="C00000"/>
                </a:solidFill>
                <a:latin typeface="+mj-ea"/>
                <a:ea typeface="+mj-ea"/>
              </a:rPr>
              <a:t>韋</a:t>
            </a:r>
            <a:r>
              <a:rPr lang="zh-TW" altLang="en-US" sz="2400" dirty="0">
                <a:solidFill>
                  <a:srgbClr val="C00000"/>
                </a:solidFill>
                <a:latin typeface="+mj-ea"/>
                <a:ea typeface="+mj-ea"/>
              </a:rPr>
              <a:t>莊</a:t>
            </a:r>
            <a:r>
              <a:rPr lang="en-US" altLang="zh-TW" sz="2400" dirty="0">
                <a:solidFill>
                  <a:srgbClr val="C00000"/>
                </a:solidFill>
                <a:latin typeface="+mj-ea"/>
                <a:ea typeface="+mj-ea"/>
              </a:rPr>
              <a:t>《</a:t>
            </a:r>
            <a:r>
              <a:rPr lang="zh-TW" altLang="en-US" sz="2400" dirty="0">
                <a:solidFill>
                  <a:srgbClr val="C00000"/>
                </a:solidFill>
                <a:latin typeface="+mj-ea"/>
                <a:ea typeface="+mj-ea"/>
              </a:rPr>
              <a:t>菩薩蠻</a:t>
            </a:r>
            <a:r>
              <a:rPr lang="en-US" altLang="zh-TW" sz="2400" dirty="0" smtClean="0">
                <a:solidFill>
                  <a:srgbClr val="C00000"/>
                </a:solidFill>
                <a:latin typeface="+mj-ea"/>
                <a:ea typeface="+mj-ea"/>
              </a:rPr>
              <a:t>》</a:t>
            </a:r>
            <a:endParaRPr lang="zh-TW" altLang="en-US" sz="2400" dirty="0">
              <a:solidFill>
                <a:srgbClr val="C00000"/>
              </a:solidFill>
              <a:latin typeface="+mj-ea"/>
              <a:ea typeface="+mj-ea"/>
            </a:endParaRPr>
          </a:p>
        </p:txBody>
      </p:sp>
      <p:sp>
        <p:nvSpPr>
          <p:cNvPr id="4" name="向右箭號 3"/>
          <p:cNvSpPr/>
          <p:nvPr/>
        </p:nvSpPr>
        <p:spPr>
          <a:xfrm>
            <a:off x="575556" y="5211840"/>
            <a:ext cx="648072"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1475656" y="5009833"/>
            <a:ext cx="6840760" cy="646331"/>
          </a:xfrm>
          <a:prstGeom prst="rect">
            <a:avLst/>
          </a:prstGeom>
        </p:spPr>
        <p:txBody>
          <a:bodyPr wrap="square">
            <a:spAutoFit/>
          </a:bodyPr>
          <a:lstStyle/>
          <a:p>
            <a:r>
              <a:rPr lang="zh-TW" altLang="en-US" sz="3600" b="1" dirty="0">
                <a:solidFill>
                  <a:srgbClr val="C00000"/>
                </a:solidFill>
                <a:latin typeface="微軟正黑體"/>
                <a:ea typeface="微軟正黑體"/>
              </a:rPr>
              <a:t>時代的荒謬，讓還鄉成了政治學</a:t>
            </a:r>
            <a:endParaRPr lang="zh-TW"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11560" y="1268760"/>
            <a:ext cx="7776864" cy="2800767"/>
          </a:xfrm>
          <a:prstGeom prst="rect">
            <a:avLst/>
          </a:prstGeom>
        </p:spPr>
        <p:txBody>
          <a:bodyPr wrap="square">
            <a:spAutoFit/>
          </a:bodyPr>
          <a:lstStyle/>
          <a:p>
            <a:pPr lvl="0"/>
            <a:r>
              <a:rPr lang="zh-TW" altLang="zh-TW" sz="4400" dirty="0">
                <a:solidFill>
                  <a:prstClr val="black"/>
                </a:solidFill>
                <a:latin typeface="標楷體" pitchFamily="65" charset="-120"/>
                <a:ea typeface="標楷體" pitchFamily="65" charset="-120"/>
              </a:rPr>
              <a:t>你還記得嗎</a:t>
            </a:r>
            <a:r>
              <a:rPr lang="zh-TW" altLang="zh-TW" sz="4400" dirty="0" smtClean="0">
                <a:solidFill>
                  <a:prstClr val="black"/>
                </a:solidFill>
                <a:latin typeface="標楷體" pitchFamily="65" charset="-120"/>
                <a:ea typeface="標楷體" pitchFamily="65" charset="-120"/>
              </a:rPr>
              <a:t>？</a:t>
            </a:r>
            <a:endParaRPr lang="en-US" altLang="zh-TW" sz="4400" dirty="0" smtClean="0">
              <a:solidFill>
                <a:prstClr val="black"/>
              </a:solidFill>
              <a:latin typeface="標楷體" pitchFamily="65" charset="-120"/>
              <a:ea typeface="標楷體" pitchFamily="65" charset="-120"/>
            </a:endParaRPr>
          </a:p>
          <a:p>
            <a:pPr lvl="0"/>
            <a:endParaRPr lang="en-US" altLang="zh-TW" sz="4400" dirty="0" smtClean="0">
              <a:solidFill>
                <a:prstClr val="black"/>
              </a:solidFill>
              <a:latin typeface="標楷體" pitchFamily="65" charset="-120"/>
              <a:ea typeface="標楷體" pitchFamily="65" charset="-120"/>
            </a:endParaRPr>
          </a:p>
          <a:p>
            <a:pPr lvl="0"/>
            <a:r>
              <a:rPr lang="zh-TW" altLang="en-US" sz="4400" dirty="0" smtClean="0">
                <a:solidFill>
                  <a:prstClr val="black"/>
                </a:solidFill>
                <a:latin typeface="標楷體" pitchFamily="65" charset="-120"/>
                <a:ea typeface="標楷體" pitchFamily="65" charset="-120"/>
              </a:rPr>
              <a:t>兩</a:t>
            </a:r>
            <a:r>
              <a:rPr lang="zh-TW" altLang="en-US" sz="4400" dirty="0">
                <a:solidFill>
                  <a:prstClr val="black"/>
                </a:solidFill>
                <a:latin typeface="標楷體" pitchFamily="65" charset="-120"/>
                <a:ea typeface="標楷體" pitchFamily="65" charset="-120"/>
              </a:rPr>
              <a:t>個旅行的人</a:t>
            </a:r>
            <a:r>
              <a:rPr lang="en-US" altLang="zh-TW" sz="4400" dirty="0" smtClean="0">
                <a:solidFill>
                  <a:prstClr val="black"/>
                </a:solidFill>
                <a:latin typeface="標楷體" pitchFamily="65" charset="-120"/>
                <a:ea typeface="標楷體" pitchFamily="65" charset="-120"/>
              </a:rPr>
              <a:t>…</a:t>
            </a:r>
            <a:r>
              <a:rPr lang="zh-TW" altLang="en-US" sz="4400" dirty="0" smtClean="0">
                <a:solidFill>
                  <a:prstClr val="black"/>
                </a:solidFill>
                <a:latin typeface="標楷體" pitchFamily="65" charset="-120"/>
                <a:ea typeface="標楷體" pitchFamily="65" charset="-120"/>
              </a:rPr>
              <a:t>閒談</a:t>
            </a:r>
            <a:r>
              <a:rPr lang="zh-TW" altLang="en-US" sz="4400" dirty="0">
                <a:solidFill>
                  <a:prstClr val="black"/>
                </a:solidFill>
                <a:latin typeface="標楷體" pitchFamily="65" charset="-120"/>
                <a:ea typeface="標楷體" pitchFamily="65" charset="-120"/>
              </a:rPr>
              <a:t>中互相誇耀自己的家鄉有高樓</a:t>
            </a:r>
            <a:r>
              <a:rPr lang="en-US" altLang="zh-TW" sz="4400" dirty="0" smtClean="0">
                <a:solidFill>
                  <a:prstClr val="black"/>
                </a:solidFill>
                <a:latin typeface="標楷體" pitchFamily="65" charset="-120"/>
                <a:ea typeface="標楷體" pitchFamily="65" charset="-120"/>
              </a:rPr>
              <a:t>…</a:t>
            </a:r>
            <a:endParaRPr lang="zh-TW" altLang="en-US" sz="4400" dirty="0">
              <a:solidFill>
                <a:prstClr val="black"/>
              </a:solidFill>
              <a:latin typeface="標楷體" pitchFamily="65" charset="-120"/>
              <a:ea typeface="標楷體" pitchFamily="65" charset="-120"/>
            </a:endParaRPr>
          </a:p>
        </p:txBody>
      </p:sp>
    </p:spTree>
    <p:extLst>
      <p:ext uri="{BB962C8B-B14F-4D97-AF65-F5344CB8AC3E}">
        <p14:creationId xmlns:p14="http://schemas.microsoft.com/office/powerpoint/2010/main" val="7846541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4274"/>
            <a:ext cx="6660232" cy="5178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5236" y="2420888"/>
            <a:ext cx="5988765" cy="4437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395536" y="5445224"/>
            <a:ext cx="5184576" cy="707886"/>
          </a:xfrm>
          <a:prstGeom prst="rect">
            <a:avLst/>
          </a:prstGeom>
        </p:spPr>
        <p:txBody>
          <a:bodyPr wrap="square">
            <a:spAutoFit/>
          </a:bodyPr>
          <a:lstStyle/>
          <a:p>
            <a:r>
              <a:rPr lang="zh-TW" altLang="en-US" sz="4000" b="1" dirty="0" smtClean="0">
                <a:solidFill>
                  <a:srgbClr val="C00000"/>
                </a:solidFill>
                <a:latin typeface="標楷體" panose="03000509000000000000" pitchFamily="65" charset="-120"/>
                <a:ea typeface="標楷體" panose="03000509000000000000" pitchFamily="65" charset="-120"/>
              </a:rPr>
              <a:t>我們</a:t>
            </a:r>
            <a:r>
              <a:rPr lang="zh-TW" altLang="en-US" sz="4000" b="1" dirty="0">
                <a:solidFill>
                  <a:srgbClr val="C00000"/>
                </a:solidFill>
                <a:latin typeface="標楷體" panose="03000509000000000000" pitchFamily="65" charset="-120"/>
                <a:ea typeface="標楷體" panose="03000509000000000000" pitchFamily="65" charset="-120"/>
              </a:rPr>
              <a:t>家鄉有</a:t>
            </a:r>
            <a:r>
              <a:rPr lang="zh-TW" altLang="en-US" sz="4000" b="1" dirty="0" smtClean="0">
                <a:solidFill>
                  <a:srgbClr val="C00000"/>
                </a:solidFill>
                <a:latin typeface="標楷體" panose="03000509000000000000" pitchFamily="65" charset="-120"/>
                <a:ea typeface="標楷體" panose="03000509000000000000" pitchFamily="65" charset="-120"/>
              </a:rPr>
              <a:t>座高樓</a:t>
            </a:r>
            <a:r>
              <a:rPr lang="en-US" altLang="zh-TW" sz="4000" b="1" dirty="0" smtClean="0">
                <a:solidFill>
                  <a:srgbClr val="C00000"/>
                </a:solidFill>
                <a:latin typeface="標楷體" panose="03000509000000000000" pitchFamily="65" charset="-120"/>
                <a:ea typeface="標楷體" panose="03000509000000000000" pitchFamily="65" charset="-120"/>
              </a:rPr>
              <a:t>…</a:t>
            </a:r>
            <a:endParaRPr lang="zh-TW" altLang="en-US" sz="4000" b="1" dirty="0">
              <a:solidFill>
                <a:srgbClr val="C00000"/>
              </a:solidFill>
              <a:latin typeface="標楷體" panose="03000509000000000000" pitchFamily="65" charset="-120"/>
              <a:ea typeface="標楷體" panose="03000509000000000000" pitchFamily="65" charset="-120"/>
            </a:endParaRPr>
          </a:p>
        </p:txBody>
      </p:sp>
      <p:sp>
        <p:nvSpPr>
          <p:cNvPr id="3" name="矩形 2"/>
          <p:cNvSpPr/>
          <p:nvPr/>
        </p:nvSpPr>
        <p:spPr>
          <a:xfrm>
            <a:off x="2411760" y="620688"/>
            <a:ext cx="3888432" cy="1323439"/>
          </a:xfrm>
          <a:prstGeom prst="rect">
            <a:avLst/>
          </a:prstGeom>
        </p:spPr>
        <p:txBody>
          <a:bodyPr wrap="square">
            <a:spAutoFit/>
          </a:bodyPr>
          <a:lstStyle/>
          <a:p>
            <a:r>
              <a:rPr lang="zh-TW" altLang="en-US" sz="2000" b="1" dirty="0">
                <a:latin typeface="標楷體" panose="03000509000000000000" pitchFamily="65" charset="-120"/>
                <a:ea typeface="標楷體" panose="03000509000000000000" pitchFamily="65" charset="-120"/>
              </a:rPr>
              <a:t>樓頂上有個麻雀窩，窩裡有幾個麻雀蛋</a:t>
            </a:r>
            <a:r>
              <a:rPr lang="zh-TW" altLang="en-US" sz="2000" b="1" dirty="0" smtClean="0">
                <a:latin typeface="標楷體" panose="03000509000000000000" pitchFamily="65" charset="-120"/>
                <a:ea typeface="標楷體" panose="03000509000000000000" pitchFamily="65" charset="-120"/>
              </a:rPr>
              <a:t>。有一天，窩</a:t>
            </a:r>
            <a:r>
              <a:rPr lang="zh-TW" altLang="en-US" sz="2000" b="1" dirty="0">
                <a:latin typeface="標楷體" panose="03000509000000000000" pitchFamily="65" charset="-120"/>
                <a:ea typeface="標楷體" panose="03000509000000000000" pitchFamily="65" charset="-120"/>
              </a:rPr>
              <a:t>破了，這些蛋在半空中孵化</a:t>
            </a:r>
            <a:r>
              <a:rPr lang="zh-TW" altLang="en-US" sz="2000" b="1" dirty="0" smtClean="0">
                <a:latin typeface="標楷體" panose="03000509000000000000" pitchFamily="65" charset="-120"/>
                <a:ea typeface="標楷體" panose="03000509000000000000" pitchFamily="65" charset="-120"/>
              </a:rPr>
              <a:t>，還</a:t>
            </a:r>
            <a:r>
              <a:rPr lang="zh-TW" altLang="en-US" sz="2000" b="1" dirty="0">
                <a:latin typeface="標楷體" panose="03000509000000000000" pitchFamily="65" charset="-120"/>
                <a:ea typeface="標楷體" panose="03000509000000000000" pitchFamily="65" charset="-120"/>
              </a:rPr>
              <a:t>沒等落到地上</a:t>
            </a:r>
            <a:r>
              <a:rPr lang="zh-TW" altLang="en-US" sz="2000" b="1" dirty="0" smtClean="0">
                <a:latin typeface="標楷體" panose="03000509000000000000" pitchFamily="65" charset="-120"/>
                <a:ea typeface="標楷體" panose="03000509000000000000" pitchFamily="65" charset="-120"/>
              </a:rPr>
              <a:t>，麻雀</a:t>
            </a:r>
            <a:r>
              <a:rPr lang="zh-TW" altLang="en-US" sz="2000" b="1" dirty="0">
                <a:latin typeface="標楷體" panose="03000509000000000000" pitchFamily="65" charset="-120"/>
                <a:ea typeface="標楷體" panose="03000509000000000000" pitchFamily="65" charset="-120"/>
              </a:rPr>
              <a:t>就翅膀硬了、可以飛了。</a:t>
            </a:r>
          </a:p>
        </p:txBody>
      </p:sp>
      <p:sp>
        <p:nvSpPr>
          <p:cNvPr id="4" name="矩形 3"/>
          <p:cNvSpPr/>
          <p:nvPr/>
        </p:nvSpPr>
        <p:spPr>
          <a:xfrm>
            <a:off x="4390256" y="2852936"/>
            <a:ext cx="2512272" cy="1323439"/>
          </a:xfrm>
          <a:prstGeom prst="rect">
            <a:avLst/>
          </a:prstGeom>
        </p:spPr>
        <p:txBody>
          <a:bodyPr wrap="square">
            <a:spAutoFit/>
          </a:bodyPr>
          <a:lstStyle/>
          <a:p>
            <a:r>
              <a:rPr lang="zh-TW" altLang="en-US" sz="2000" b="1" dirty="0">
                <a:latin typeface="標楷體" panose="03000509000000000000" pitchFamily="65" charset="-120"/>
                <a:ea typeface="標楷體" panose="03000509000000000000" pitchFamily="65" charset="-120"/>
              </a:rPr>
              <a:t>有一次，有個小女孩從樓頂上</a:t>
            </a:r>
            <a:r>
              <a:rPr lang="zh-TW" altLang="en-US" sz="2000" b="1" dirty="0" smtClean="0">
                <a:latin typeface="標楷體" panose="03000509000000000000" pitchFamily="65" charset="-120"/>
                <a:ea typeface="標楷體" panose="03000509000000000000" pitchFamily="65" charset="-120"/>
              </a:rPr>
              <a:t>掉下來，</a:t>
            </a:r>
            <a:r>
              <a:rPr lang="zh-TW" altLang="en-US" sz="2000" b="1" dirty="0">
                <a:latin typeface="標楷體" panose="03000509000000000000" pitchFamily="65" charset="-120"/>
                <a:ea typeface="標楷體" panose="03000509000000000000" pitchFamily="65" charset="-120"/>
              </a:rPr>
              <a:t>到了地面上，她已長成一個老太太</a:t>
            </a:r>
            <a:r>
              <a:rPr lang="zh-TW" altLang="en-US" b="1" dirty="0">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224768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9552" y="3290501"/>
            <a:ext cx="8208912" cy="1200329"/>
          </a:xfrm>
          <a:prstGeom prst="rect">
            <a:avLst/>
          </a:prstGeom>
          <a:noFill/>
        </p:spPr>
        <p:txBody>
          <a:bodyPr wrap="square">
            <a:spAutoFit/>
          </a:bodyPr>
          <a:lstStyle/>
          <a:p>
            <a:r>
              <a:rPr lang="zh-TW" altLang="en-US" sz="3600" b="1" dirty="0">
                <a:latin typeface="+mj-ea"/>
                <a:ea typeface="+mj-ea"/>
              </a:rPr>
              <a:t>當年悠然神往，一心想奔過去看那樣高的樓，千山萬水不辭遠。現在</a:t>
            </a:r>
            <a:r>
              <a:rPr lang="zh-TW" altLang="en-US" sz="3600" b="1" dirty="0" smtClean="0">
                <a:latin typeface="+mj-ea"/>
                <a:ea typeface="+mj-ea"/>
              </a:rPr>
              <a:t>呢</a:t>
            </a:r>
            <a:r>
              <a:rPr lang="en-US" altLang="zh-TW" sz="3600" b="1" dirty="0" smtClean="0">
                <a:latin typeface="+mj-ea"/>
                <a:ea typeface="+mj-ea"/>
              </a:rPr>
              <a:t>…</a:t>
            </a:r>
            <a:endParaRPr lang="zh-TW" altLang="en-US" sz="3600" b="1" dirty="0">
              <a:latin typeface="+mj-ea"/>
              <a:ea typeface="+mj-ea"/>
            </a:endParaRPr>
          </a:p>
        </p:txBody>
      </p:sp>
      <p:sp>
        <p:nvSpPr>
          <p:cNvPr id="3" name="矩形 2"/>
          <p:cNvSpPr/>
          <p:nvPr/>
        </p:nvSpPr>
        <p:spPr>
          <a:xfrm>
            <a:off x="539552" y="1556792"/>
            <a:ext cx="8208912" cy="646331"/>
          </a:xfrm>
          <a:prstGeom prst="rect">
            <a:avLst/>
          </a:prstGeom>
          <a:noFill/>
        </p:spPr>
        <p:txBody>
          <a:bodyPr wrap="square">
            <a:spAutoFit/>
          </a:bodyPr>
          <a:lstStyle/>
          <a:p>
            <a:pPr lvl="0"/>
            <a:r>
              <a:rPr lang="zh-TW" altLang="en-US" sz="3600" b="1" dirty="0">
                <a:latin typeface="微軟正黑體"/>
                <a:ea typeface="微軟正黑體"/>
              </a:rPr>
              <a:t>家鄉真的有高樓嗎？這座樓有多高呢</a:t>
            </a:r>
            <a:r>
              <a:rPr lang="en-US" altLang="zh-TW" sz="3600" b="1" dirty="0">
                <a:latin typeface="微軟正黑體"/>
                <a:ea typeface="微軟正黑體"/>
              </a:rPr>
              <a:t>?…</a:t>
            </a:r>
            <a:endParaRPr lang="zh-TW" altLang="en-US" sz="3600" b="1" dirty="0">
              <a:latin typeface="微軟正黑體"/>
              <a:ea typeface="微軟正黑體"/>
            </a:endParaRPr>
          </a:p>
        </p:txBody>
      </p:sp>
    </p:spTree>
    <p:extLst>
      <p:ext uri="{BB962C8B-B14F-4D97-AF65-F5344CB8AC3E}">
        <p14:creationId xmlns:p14="http://schemas.microsoft.com/office/powerpoint/2010/main" val="173079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esktop\person-677770_960_7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612561" cy="687972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2339752" y="332656"/>
            <a:ext cx="6516216" cy="1615827"/>
          </a:xfrm>
          <a:prstGeom prst="rect">
            <a:avLst/>
          </a:prstGeom>
        </p:spPr>
        <p:txBody>
          <a:bodyPr wrap="square">
            <a:spAutoFit/>
          </a:bodyPr>
          <a:lstStyle/>
          <a:p>
            <a:r>
              <a:rPr lang="zh-TW" altLang="zh-TW" sz="3300" u="sng" dirty="0" smtClean="0">
                <a:latin typeface="標楷體" pitchFamily="65" charset="-120"/>
                <a:ea typeface="標楷體" pitchFamily="65" charset="-120"/>
              </a:rPr>
              <a:t>我想</a:t>
            </a:r>
            <a:r>
              <a:rPr lang="zh-TW" altLang="zh-TW" sz="3300" u="sng" dirty="0" smtClean="0">
                <a:solidFill>
                  <a:srgbClr val="C00000"/>
                </a:solidFill>
                <a:latin typeface="標楷體" pitchFamily="65" charset="-120"/>
                <a:ea typeface="標楷體" pitchFamily="65" charset="-120"/>
              </a:rPr>
              <a:t>高樓</a:t>
            </a:r>
            <a:r>
              <a:rPr lang="zh-TW" altLang="zh-TW" sz="3300" u="sng" dirty="0" smtClean="0">
                <a:latin typeface="標楷體" pitchFamily="65" charset="-120"/>
                <a:ea typeface="標楷體" pitchFamily="65" charset="-120"/>
              </a:rPr>
              <a:t>不在遠方，它</a:t>
            </a:r>
            <a:r>
              <a:rPr lang="zh-TW" altLang="zh-TW" sz="3300" u="sng" dirty="0" smtClean="0">
                <a:solidFill>
                  <a:srgbClr val="C00000"/>
                </a:solidFill>
                <a:latin typeface="標楷體" pitchFamily="65" charset="-120"/>
                <a:ea typeface="標楷體" pitchFamily="65" charset="-120"/>
              </a:rPr>
              <a:t>就是</a:t>
            </a:r>
            <a:r>
              <a:rPr lang="zh-TW" altLang="zh-TW" sz="3300" b="1" u="sng" dirty="0" smtClean="0">
                <a:solidFill>
                  <a:srgbClr val="C00000"/>
                </a:solidFill>
                <a:latin typeface="標楷體" pitchFamily="65" charset="-120"/>
                <a:ea typeface="標楷體" pitchFamily="65" charset="-120"/>
              </a:rPr>
              <a:t>故鄉</a:t>
            </a:r>
            <a:r>
              <a:rPr lang="zh-TW" altLang="en-US" sz="3300" b="1" u="sng" dirty="0" smtClean="0">
                <a:latin typeface="標楷體" pitchFamily="65" charset="-120"/>
                <a:ea typeface="標楷體" pitchFamily="65" charset="-120"/>
              </a:rPr>
              <a:t>。</a:t>
            </a:r>
            <a:r>
              <a:rPr lang="zh-TW" altLang="zh-TW" sz="3300" u="sng" dirty="0" smtClean="0">
                <a:latin typeface="標楷體" pitchFamily="65" charset="-120"/>
                <a:ea typeface="標楷體" pitchFamily="65" charset="-120"/>
              </a:rPr>
              <a:t>我一旦回到故鄉，會恍然覺得當年從樓頂跳下來</a:t>
            </a:r>
            <a:r>
              <a:rPr lang="zh-TW" altLang="zh-TW" sz="3300" dirty="0" smtClean="0">
                <a:latin typeface="標楷體" pitchFamily="65" charset="-120"/>
                <a:ea typeface="標楷體" pitchFamily="65" charset="-120"/>
              </a:rPr>
              <a:t>，</a:t>
            </a:r>
            <a:r>
              <a:rPr lang="zh-TW" altLang="zh-TW" sz="3300" u="sng" dirty="0" smtClean="0">
                <a:latin typeface="標楷體" pitchFamily="65" charset="-120"/>
                <a:ea typeface="標楷體" pitchFamily="65" charset="-120"/>
              </a:rPr>
              <a:t>落地變成了老翁。</a:t>
            </a:r>
            <a:endParaRPr lang="zh-TW" altLang="en-US" sz="3300" u="sng" dirty="0">
              <a:latin typeface="標楷體" pitchFamily="65" charset="-120"/>
              <a:ea typeface="標楷體" pitchFamily="65" charset="-120"/>
            </a:endParaRPr>
          </a:p>
        </p:txBody>
      </p:sp>
      <p:sp>
        <p:nvSpPr>
          <p:cNvPr id="5" name="文字方塊 4"/>
          <p:cNvSpPr txBox="1"/>
          <p:nvPr/>
        </p:nvSpPr>
        <p:spPr>
          <a:xfrm>
            <a:off x="611560" y="332656"/>
            <a:ext cx="184731" cy="646331"/>
          </a:xfrm>
          <a:prstGeom prst="rect">
            <a:avLst/>
          </a:prstGeom>
          <a:noFill/>
        </p:spPr>
        <p:txBody>
          <a:bodyPr wrap="none" rtlCol="0">
            <a:spAutoFit/>
          </a:bodyPr>
          <a:lstStyle/>
          <a:p>
            <a:endParaRPr lang="zh-TW" altLang="en-US" sz="3600" b="1" dirty="0">
              <a:solidFill>
                <a:srgbClr val="C00000"/>
              </a:solidFill>
              <a:latin typeface="+mj-ea"/>
              <a:ea typeface="+mj-ea"/>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9552" y="980728"/>
            <a:ext cx="8064896" cy="3754874"/>
          </a:xfrm>
          <a:prstGeom prst="rect">
            <a:avLst/>
          </a:prstGeom>
          <a:solidFill>
            <a:srgbClr val="C00000">
              <a:alpha val="10000"/>
            </a:srgbClr>
          </a:solidFill>
        </p:spPr>
        <p:txBody>
          <a:bodyPr wrap="square">
            <a:spAutoFit/>
          </a:bodyPr>
          <a:lstStyle/>
          <a:p>
            <a:r>
              <a:rPr lang="zh-TW" altLang="en-US" sz="3400" dirty="0">
                <a:latin typeface="標楷體" panose="03000509000000000000" pitchFamily="65" charset="-120"/>
                <a:ea typeface="標楷體" panose="03000509000000000000" pitchFamily="65" charset="-120"/>
              </a:rPr>
              <a:t>你已經遺忘了太多的東西</a:t>
            </a:r>
            <a:r>
              <a:rPr lang="zh-TW" altLang="en-US" sz="3400" dirty="0" smtClean="0">
                <a:latin typeface="標楷體" panose="03000509000000000000" pitchFamily="65" charset="-120"/>
                <a:ea typeface="標楷體" panose="03000509000000000000" pitchFamily="65" charset="-120"/>
              </a:rPr>
              <a:t>。</a:t>
            </a:r>
            <a:endParaRPr lang="en-US" altLang="zh-TW" sz="3400" dirty="0" smtClean="0">
              <a:latin typeface="標楷體" panose="03000509000000000000" pitchFamily="65" charset="-120"/>
              <a:ea typeface="標楷體" panose="03000509000000000000" pitchFamily="65" charset="-120"/>
            </a:endParaRPr>
          </a:p>
          <a:p>
            <a:r>
              <a:rPr lang="zh-TW" altLang="en-US" sz="3400" dirty="0" smtClean="0">
                <a:latin typeface="標楷體" panose="03000509000000000000" pitchFamily="65" charset="-120"/>
                <a:ea typeface="標楷體" panose="03000509000000000000" pitchFamily="65" charset="-120"/>
              </a:rPr>
              <a:t>忘</a:t>
            </a:r>
            <a:r>
              <a:rPr lang="zh-TW" altLang="en-US" sz="3400" dirty="0">
                <a:latin typeface="標楷體" panose="03000509000000000000" pitchFamily="65" charset="-120"/>
                <a:ea typeface="標楷體" panose="03000509000000000000" pitchFamily="65" charset="-120"/>
              </a:rPr>
              <a:t>了故事，忘了歌</a:t>
            </a:r>
            <a:r>
              <a:rPr lang="zh-TW" altLang="en-US" sz="3400" dirty="0" smtClean="0">
                <a:latin typeface="標楷體" panose="03000509000000000000" pitchFamily="65" charset="-120"/>
                <a:ea typeface="標楷體" panose="03000509000000000000" pitchFamily="65" charset="-120"/>
              </a:rPr>
              <a:t>，忘</a:t>
            </a:r>
            <a:r>
              <a:rPr lang="zh-TW" altLang="en-US" sz="3400" dirty="0">
                <a:latin typeface="標楷體" panose="03000509000000000000" pitchFamily="65" charset="-120"/>
                <a:ea typeface="標楷體" panose="03000509000000000000" pitchFamily="65" charset="-120"/>
              </a:rPr>
              <a:t>了許多人名地名</a:t>
            </a:r>
            <a:r>
              <a:rPr lang="zh-TW" altLang="en-US" sz="3400" dirty="0" smtClean="0">
                <a:latin typeface="標楷體" panose="03000509000000000000" pitchFamily="65" charset="-120"/>
                <a:ea typeface="標楷體" panose="03000509000000000000" pitchFamily="65" charset="-120"/>
              </a:rPr>
              <a:t>。</a:t>
            </a:r>
            <a:endParaRPr lang="en-US" altLang="zh-TW" sz="3400" dirty="0" smtClean="0">
              <a:latin typeface="標楷體" panose="03000509000000000000" pitchFamily="65" charset="-120"/>
              <a:ea typeface="標楷體" panose="03000509000000000000" pitchFamily="65" charset="-120"/>
            </a:endParaRPr>
          </a:p>
          <a:p>
            <a:endParaRPr lang="en-US" altLang="zh-TW" sz="3400" dirty="0" smtClean="0">
              <a:latin typeface="標楷體" panose="03000509000000000000" pitchFamily="65" charset="-120"/>
              <a:ea typeface="標楷體" panose="03000509000000000000" pitchFamily="65" charset="-120"/>
            </a:endParaRPr>
          </a:p>
          <a:p>
            <a:r>
              <a:rPr lang="zh-TW" altLang="en-US" sz="3400" dirty="0" smtClean="0">
                <a:latin typeface="標楷體" panose="03000509000000000000" pitchFamily="65" charset="-120"/>
                <a:ea typeface="標楷體" panose="03000509000000000000" pitchFamily="65" charset="-120"/>
              </a:rPr>
              <a:t>怎麼</a:t>
            </a:r>
            <a:r>
              <a:rPr lang="zh-TW" altLang="en-US" sz="3400" dirty="0">
                <a:latin typeface="標楷體" panose="03000509000000000000" pitchFamily="65" charset="-120"/>
                <a:ea typeface="標楷體" panose="03000509000000000000" pitchFamily="65" charset="-120"/>
              </a:rPr>
              <a:t>可能</a:t>
            </a:r>
            <a:r>
              <a:rPr lang="zh-TW" altLang="en-US" sz="3400" dirty="0" smtClean="0">
                <a:latin typeface="標楷體" panose="03000509000000000000" pitchFamily="65" charset="-120"/>
                <a:ea typeface="標楷體" panose="03000509000000000000" pitchFamily="65" charset="-120"/>
              </a:rPr>
              <a:t>呢？</a:t>
            </a:r>
            <a:endParaRPr lang="en-US" altLang="zh-TW" sz="3400" dirty="0" smtClean="0">
              <a:latin typeface="標楷體" panose="03000509000000000000" pitchFamily="65" charset="-120"/>
              <a:ea typeface="標楷體" panose="03000509000000000000" pitchFamily="65" charset="-120"/>
            </a:endParaRPr>
          </a:p>
          <a:p>
            <a:endParaRPr lang="en-US" altLang="zh-TW" sz="3400" dirty="0" smtClean="0">
              <a:latin typeface="標楷體" panose="03000509000000000000" pitchFamily="65" charset="-120"/>
              <a:ea typeface="標楷體" panose="03000509000000000000" pitchFamily="65" charset="-120"/>
            </a:endParaRPr>
          </a:p>
          <a:p>
            <a:r>
              <a:rPr lang="zh-TW" altLang="en-US" sz="3400" dirty="0" smtClean="0">
                <a:latin typeface="標楷體" panose="03000509000000000000" pitchFamily="65" charset="-120"/>
                <a:ea typeface="標楷體" panose="03000509000000000000" pitchFamily="65" charset="-120"/>
              </a:rPr>
              <a:t>那些</a:t>
            </a:r>
            <a:r>
              <a:rPr lang="zh-TW" altLang="en-US" sz="3400" dirty="0">
                <a:latin typeface="標楷體" panose="03000509000000000000" pitchFamily="65" charset="-120"/>
                <a:ea typeface="標楷體" panose="03000509000000000000" pitchFamily="65" charset="-120"/>
              </a:rPr>
              <a:t>故事，那些歌</a:t>
            </a:r>
            <a:r>
              <a:rPr lang="zh-TW" altLang="en-US" sz="3400" dirty="0" smtClean="0">
                <a:latin typeface="標楷體" panose="03000509000000000000" pitchFamily="65" charset="-120"/>
                <a:ea typeface="標楷體" panose="03000509000000000000" pitchFamily="65" charset="-120"/>
              </a:rPr>
              <a:t>，那些</a:t>
            </a:r>
            <a:r>
              <a:rPr lang="zh-TW" altLang="en-US" sz="3400" dirty="0">
                <a:latin typeface="標楷體" panose="03000509000000000000" pitchFamily="65" charset="-120"/>
                <a:ea typeface="標楷體" panose="03000509000000000000" pitchFamily="65" charset="-120"/>
              </a:rPr>
              <a:t>人名地名</a:t>
            </a:r>
            <a:r>
              <a:rPr lang="zh-TW" altLang="en-US" sz="3400" dirty="0" smtClean="0">
                <a:latin typeface="標楷體" panose="03000509000000000000" pitchFamily="65" charset="-120"/>
                <a:ea typeface="標楷體" panose="03000509000000000000" pitchFamily="65" charset="-120"/>
              </a:rPr>
              <a:t>，應該</a:t>
            </a:r>
            <a:r>
              <a:rPr lang="zh-TW" altLang="en-US" sz="3400" dirty="0">
                <a:latin typeface="標楷體" panose="03000509000000000000" pitchFamily="65" charset="-120"/>
                <a:ea typeface="標楷體" panose="03000509000000000000" pitchFamily="65" charset="-120"/>
              </a:rPr>
              <a:t>與我們的靈魂同在</a:t>
            </a:r>
            <a:r>
              <a:rPr lang="zh-TW" altLang="en-US" sz="3400" dirty="0" smtClean="0">
                <a:latin typeface="標楷體" panose="03000509000000000000" pitchFamily="65" charset="-120"/>
                <a:ea typeface="標楷體" panose="03000509000000000000" pitchFamily="65" charset="-120"/>
              </a:rPr>
              <a:t>，與</a:t>
            </a:r>
            <a:r>
              <a:rPr lang="zh-TW" altLang="en-US" sz="3400" dirty="0">
                <a:latin typeface="標楷體" panose="03000509000000000000" pitchFamily="65" charset="-120"/>
                <a:ea typeface="標楷體" panose="03000509000000000000" pitchFamily="65" charset="-120"/>
              </a:rPr>
              <a:t>我們的人格同在。</a:t>
            </a:r>
          </a:p>
        </p:txBody>
      </p:sp>
    </p:spTree>
    <p:extLst>
      <p:ext uri="{BB962C8B-B14F-4D97-AF65-F5344CB8AC3E}">
        <p14:creationId xmlns:p14="http://schemas.microsoft.com/office/powerpoint/2010/main" val="16792187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908720"/>
            <a:ext cx="8568952" cy="4524315"/>
          </a:xfrm>
          <a:prstGeom prst="rect">
            <a:avLst/>
          </a:prstGeom>
          <a:solidFill>
            <a:srgbClr val="C00000">
              <a:alpha val="10000"/>
            </a:srgbClr>
          </a:solidFill>
        </p:spPr>
        <p:txBody>
          <a:bodyPr wrap="square">
            <a:spAutoFit/>
          </a:bodyPr>
          <a:lstStyle/>
          <a:p>
            <a:r>
              <a:rPr lang="zh-TW" altLang="en-US" sz="3600" dirty="0">
                <a:latin typeface="標楷體" panose="03000509000000000000" pitchFamily="65" charset="-120"/>
                <a:ea typeface="標楷體" panose="03000509000000000000" pitchFamily="65" charset="-120"/>
              </a:rPr>
              <a:t>種種成長的痛苦，萎縮的痛苦，種種期許種種幻滅，生命中那些長跑長考長歌長年煎熬長夜痛哭，根本沒有時間也沒有機會發生，「</a:t>
            </a:r>
            <a:r>
              <a:rPr lang="zh-TW" altLang="en-US" sz="3600" dirty="0">
                <a:solidFill>
                  <a:srgbClr val="C00000"/>
                </a:solidFill>
                <a:latin typeface="標楷體" panose="03000509000000000000" pitchFamily="65" charset="-120"/>
                <a:ea typeface="標楷體" panose="03000509000000000000" pitchFamily="65" charset="-120"/>
              </a:rPr>
              <a:t>昨日今我一瞬間</a:t>
            </a:r>
            <a:r>
              <a:rPr lang="zh-TW" altLang="en-US" sz="3600" dirty="0">
                <a:latin typeface="標楷體" panose="03000509000000000000" pitchFamily="65" charset="-120"/>
                <a:ea typeface="標楷體" panose="03000509000000000000" pitchFamily="65" charset="-120"/>
              </a:rPr>
              <a:t>」，間不容庸人自擾</a:t>
            </a:r>
            <a:r>
              <a:rPr lang="zh-TW" altLang="en-US" sz="3600" dirty="0" smtClean="0">
                <a:latin typeface="標楷體" panose="03000509000000000000" pitchFamily="65" charset="-120"/>
                <a:ea typeface="標楷體" panose="03000509000000000000" pitchFamily="65" charset="-120"/>
              </a:rPr>
              <a:t>。</a:t>
            </a:r>
            <a:endParaRPr lang="en-US" altLang="zh-TW" sz="3600" dirty="0" smtClean="0">
              <a:latin typeface="標楷體" panose="03000509000000000000" pitchFamily="65" charset="-120"/>
              <a:ea typeface="標楷體" panose="03000509000000000000" pitchFamily="65" charset="-120"/>
            </a:endParaRPr>
          </a:p>
          <a:p>
            <a:endParaRPr lang="en-US" altLang="zh-TW" sz="3600" dirty="0">
              <a:latin typeface="標楷體" panose="03000509000000000000" pitchFamily="65" charset="-120"/>
              <a:ea typeface="標楷體" panose="03000509000000000000" pitchFamily="65" charset="-120"/>
            </a:endParaRPr>
          </a:p>
          <a:p>
            <a:r>
              <a:rPr lang="zh-TW" altLang="en-US" sz="3600" dirty="0" smtClean="0">
                <a:latin typeface="標楷體" panose="03000509000000000000" pitchFamily="65" charset="-120"/>
                <a:ea typeface="標楷體" panose="03000509000000000000" pitchFamily="65" charset="-120"/>
              </a:rPr>
              <a:t>這</a:t>
            </a:r>
            <a:r>
              <a:rPr lang="zh-TW" altLang="en-US" sz="3600" dirty="0">
                <a:latin typeface="標楷體" panose="03000509000000000000" pitchFamily="65" charset="-120"/>
                <a:ea typeface="標楷體" panose="03000509000000000000" pitchFamily="65" charset="-120"/>
              </a:rPr>
              <a:t>豈不是大解脫，大輕鬆，這是大割大捨大離大棄，也是大結束大開始。</a:t>
            </a:r>
          </a:p>
        </p:txBody>
      </p:sp>
    </p:spTree>
    <p:extLst>
      <p:ext uri="{BB962C8B-B14F-4D97-AF65-F5344CB8AC3E}">
        <p14:creationId xmlns:p14="http://schemas.microsoft.com/office/powerpoint/2010/main" val="35412847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p:cNvPicPr>
            <a:picLocks noGrp="1" noChangeAspect="1"/>
          </p:cNvPicPr>
          <p:nvPr>
            <p:ph idx="1"/>
          </p:nvPr>
        </p:nvPicPr>
        <p:blipFill>
          <a:blip r:embed="rId2" cstate="print"/>
          <a:stretch>
            <a:fillRect/>
          </a:stretch>
        </p:blipFill>
        <p:spPr>
          <a:xfrm>
            <a:off x="0" y="1423946"/>
            <a:ext cx="7416824" cy="5454606"/>
          </a:xfrm>
        </p:spPr>
      </p:pic>
      <p:sp>
        <p:nvSpPr>
          <p:cNvPr id="7" name="文字方塊 6"/>
          <p:cNvSpPr txBox="1"/>
          <p:nvPr/>
        </p:nvSpPr>
        <p:spPr>
          <a:xfrm>
            <a:off x="251520" y="1844824"/>
            <a:ext cx="2592288" cy="1200329"/>
          </a:xfrm>
          <a:prstGeom prst="rect">
            <a:avLst/>
          </a:prstGeom>
          <a:noFill/>
        </p:spPr>
        <p:txBody>
          <a:bodyPr wrap="square" rtlCol="0">
            <a:spAutoFit/>
          </a:bodyPr>
          <a:lstStyle/>
          <a:p>
            <a:r>
              <a:rPr lang="zh-TW" altLang="en-US" sz="5400" dirty="0">
                <a:solidFill>
                  <a:schemeClr val="bg1"/>
                </a:solidFill>
                <a:latin typeface="FangSong" pitchFamily="49" charset="-122"/>
                <a:ea typeface="FangSong" pitchFamily="49" charset="-122"/>
              </a:rPr>
              <a:t>王鼎鈞</a:t>
            </a:r>
            <a:endParaRPr lang="en-US" altLang="zh-TW" sz="5400" dirty="0" smtClean="0">
              <a:solidFill>
                <a:schemeClr val="bg1"/>
              </a:solidFill>
              <a:latin typeface="FangSong" pitchFamily="49" charset="-122"/>
              <a:ea typeface="FangSong" pitchFamily="49" charset="-122"/>
            </a:endParaRPr>
          </a:p>
          <a:p>
            <a:endParaRPr lang="zh-TW" altLang="en-US" dirty="0"/>
          </a:p>
        </p:txBody>
      </p:sp>
      <p:sp>
        <p:nvSpPr>
          <p:cNvPr id="2" name="文字方塊 1"/>
          <p:cNvSpPr txBox="1"/>
          <p:nvPr/>
        </p:nvSpPr>
        <p:spPr>
          <a:xfrm>
            <a:off x="251520" y="246976"/>
            <a:ext cx="8443337" cy="954107"/>
          </a:xfrm>
          <a:prstGeom prst="rect">
            <a:avLst/>
          </a:prstGeom>
          <a:noFill/>
        </p:spPr>
        <p:txBody>
          <a:bodyPr wrap="none" rtlCol="0">
            <a:spAutoFit/>
          </a:bodyPr>
          <a:lstStyle/>
          <a:p>
            <a:r>
              <a:rPr lang="zh-TW" altLang="en-US" sz="2800" b="1" dirty="0" smtClean="0">
                <a:solidFill>
                  <a:srgbClr val="C00000"/>
                </a:solidFill>
                <a:latin typeface="+mj-ea"/>
                <a:ea typeface="+mj-ea"/>
              </a:rPr>
              <a:t>「善用活潑的形式、淺近的語文，表達深遠的寄託。</a:t>
            </a:r>
            <a:endParaRPr lang="en-US" altLang="zh-TW" sz="2800" b="1" dirty="0" smtClean="0">
              <a:solidFill>
                <a:srgbClr val="C00000"/>
              </a:solidFill>
              <a:latin typeface="+mj-ea"/>
              <a:ea typeface="+mj-ea"/>
            </a:endParaRPr>
          </a:p>
          <a:p>
            <a:r>
              <a:rPr lang="zh-TW" altLang="en-US" sz="2800" b="1" dirty="0" smtClean="0">
                <a:solidFill>
                  <a:srgbClr val="C00000"/>
                </a:solidFill>
                <a:latin typeface="+mj-ea"/>
                <a:ea typeface="+mj-ea"/>
              </a:rPr>
              <a:t>字裡行間既富理想色彩，也密切注視現實。」 </a:t>
            </a:r>
            <a:r>
              <a:rPr lang="en-US" altLang="zh-TW" sz="2800" b="1" dirty="0" smtClean="0">
                <a:solidFill>
                  <a:srgbClr val="C00000"/>
                </a:solidFill>
                <a:latin typeface="+mj-ea"/>
                <a:ea typeface="+mj-ea"/>
              </a:rPr>
              <a:t>--</a:t>
            </a:r>
            <a:r>
              <a:rPr lang="zh-TW" altLang="en-US" sz="2800" b="1" dirty="0" smtClean="0">
                <a:solidFill>
                  <a:srgbClr val="C00000"/>
                </a:solidFill>
                <a:latin typeface="+mj-ea"/>
                <a:ea typeface="+mj-ea"/>
              </a:rPr>
              <a:t>隱地</a:t>
            </a:r>
            <a:endParaRPr lang="zh-TW" altLang="en-US" sz="2800" b="1" dirty="0">
              <a:solidFill>
                <a:srgbClr val="C00000"/>
              </a:solidFill>
              <a:latin typeface="+mj-ea"/>
              <a:ea typeface="+mj-ea"/>
            </a:endParaRPr>
          </a:p>
        </p:txBody>
      </p:sp>
    </p:spTree>
    <p:extLst>
      <p:ext uri="{BB962C8B-B14F-4D97-AF65-F5344CB8AC3E}">
        <p14:creationId xmlns:p14="http://schemas.microsoft.com/office/powerpoint/2010/main" val="11731678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12728" y="4293096"/>
            <a:ext cx="7742608" cy="1754326"/>
          </a:xfrm>
          <a:prstGeom prst="rect">
            <a:avLst/>
          </a:prstGeom>
          <a:solidFill>
            <a:schemeClr val="bg1">
              <a:lumMod val="65000"/>
              <a:alpha val="10000"/>
            </a:schemeClr>
          </a:solidFill>
        </p:spPr>
        <p:txBody>
          <a:bodyPr wrap="square">
            <a:spAutoFit/>
          </a:bodyPr>
          <a:lstStyle/>
          <a:p>
            <a:pPr>
              <a:lnSpc>
                <a:spcPct val="120000"/>
              </a:lnSpc>
            </a:pPr>
            <a:r>
              <a:rPr lang="zh-TW" altLang="en-US" sz="3000" b="1" dirty="0" smtClean="0">
                <a:solidFill>
                  <a:srgbClr val="C00000"/>
                </a:solidFill>
                <a:latin typeface="+mj-ea"/>
                <a:ea typeface="+mj-ea"/>
              </a:rPr>
              <a:t>離鄉有如</a:t>
            </a:r>
            <a:r>
              <a:rPr lang="zh-TW" altLang="en-US" sz="3000" b="1" dirty="0">
                <a:solidFill>
                  <a:srgbClr val="C00000"/>
                </a:solidFill>
                <a:latin typeface="+mj-ea"/>
                <a:ea typeface="+mj-ea"/>
              </a:rPr>
              <a:t>從故鄉般的高樓落地</a:t>
            </a:r>
            <a:r>
              <a:rPr lang="zh-TW" altLang="en-US" sz="3000" b="1" dirty="0" smtClean="0">
                <a:solidFill>
                  <a:srgbClr val="C00000"/>
                </a:solidFill>
                <a:latin typeface="+mj-ea"/>
                <a:ea typeface="+mj-ea"/>
              </a:rPr>
              <a:t>，數十年來流離</a:t>
            </a:r>
            <a:r>
              <a:rPr lang="zh-TW" altLang="en-US" sz="3000" b="1" dirty="0">
                <a:solidFill>
                  <a:srgbClr val="C00000"/>
                </a:solidFill>
                <a:latin typeface="+mj-ea"/>
                <a:ea typeface="+mj-ea"/>
              </a:rPr>
              <a:t>苦難的歲月，化為剎那，</a:t>
            </a:r>
            <a:r>
              <a:rPr lang="zh-TW" altLang="en-US" sz="3000" b="1" dirty="0" smtClean="0">
                <a:solidFill>
                  <a:srgbClr val="C00000"/>
                </a:solidFill>
                <a:latin typeface="+mj-ea"/>
                <a:ea typeface="+mj-ea"/>
              </a:rPr>
              <a:t>一切似都</a:t>
            </a:r>
            <a:r>
              <a:rPr lang="zh-TW" altLang="en-US" sz="3000" b="1" dirty="0">
                <a:solidFill>
                  <a:srgbClr val="C00000"/>
                </a:solidFill>
                <a:latin typeface="+mj-ea"/>
                <a:ea typeface="+mj-ea"/>
              </a:rPr>
              <a:t>不曾發生，一切都可割捨</a:t>
            </a:r>
            <a:r>
              <a:rPr lang="zh-TW" altLang="en-US" sz="3000" b="1" dirty="0" smtClean="0">
                <a:solidFill>
                  <a:srgbClr val="C00000"/>
                </a:solidFill>
                <a:latin typeface="+mj-ea"/>
                <a:ea typeface="+mj-ea"/>
              </a:rPr>
              <a:t>拋棄</a:t>
            </a:r>
            <a:r>
              <a:rPr lang="en-US" altLang="zh-TW" sz="3000" b="1" dirty="0" smtClean="0">
                <a:solidFill>
                  <a:srgbClr val="C00000"/>
                </a:solidFill>
                <a:latin typeface="+mj-ea"/>
                <a:ea typeface="+mj-ea"/>
              </a:rPr>
              <a:t>…</a:t>
            </a:r>
            <a:endParaRPr lang="en-US" altLang="zh-TW" sz="3000" b="1" dirty="0">
              <a:solidFill>
                <a:srgbClr val="C00000"/>
              </a:solidFill>
              <a:latin typeface="+mj-ea"/>
              <a:ea typeface="+mj-ea"/>
            </a:endParaRPr>
          </a:p>
        </p:txBody>
      </p:sp>
      <p:sp>
        <p:nvSpPr>
          <p:cNvPr id="3" name="矩形 2"/>
          <p:cNvSpPr/>
          <p:nvPr/>
        </p:nvSpPr>
        <p:spPr>
          <a:xfrm>
            <a:off x="619592" y="372704"/>
            <a:ext cx="7735744" cy="3323987"/>
          </a:xfrm>
          <a:prstGeom prst="rect">
            <a:avLst/>
          </a:prstGeom>
          <a:solidFill>
            <a:schemeClr val="bg1">
              <a:lumMod val="65000"/>
              <a:alpha val="10000"/>
            </a:schemeClr>
          </a:solidFill>
        </p:spPr>
        <p:txBody>
          <a:bodyPr wrap="square">
            <a:spAutoFit/>
          </a:bodyPr>
          <a:lstStyle/>
          <a:p>
            <a:pPr>
              <a:lnSpc>
                <a:spcPct val="120000"/>
              </a:lnSpc>
            </a:pPr>
            <a:r>
              <a:rPr lang="zh-TW" altLang="en-US" sz="3000" dirty="0">
                <a:latin typeface="+mj-ea"/>
                <a:ea typeface="+mj-ea"/>
              </a:rPr>
              <a:t>「還鄉」對我能有什麼意義呢？</a:t>
            </a:r>
            <a:r>
              <a:rPr lang="en-US" altLang="zh-TW" sz="3000" dirty="0" smtClean="0">
                <a:latin typeface="+mj-ea"/>
                <a:ea typeface="+mj-ea"/>
              </a:rPr>
              <a:t>......</a:t>
            </a:r>
          </a:p>
          <a:p>
            <a:pPr>
              <a:lnSpc>
                <a:spcPct val="120000"/>
              </a:lnSpc>
            </a:pPr>
            <a:r>
              <a:rPr lang="zh-TW" altLang="en-US" sz="3000" dirty="0" smtClean="0">
                <a:latin typeface="+mj-ea"/>
                <a:ea typeface="+mj-ea"/>
              </a:rPr>
              <a:t>對</a:t>
            </a:r>
            <a:r>
              <a:rPr lang="zh-TW" altLang="en-US" sz="3000" dirty="0">
                <a:latin typeface="+mj-ea"/>
                <a:ea typeface="+mj-ea"/>
              </a:rPr>
              <a:t>我來說，那還不是由這一個異鄉到另一個</a:t>
            </a:r>
            <a:r>
              <a:rPr lang="zh-TW" altLang="en-US" sz="3000" dirty="0" smtClean="0">
                <a:latin typeface="+mj-ea"/>
                <a:ea typeface="+mj-ea"/>
              </a:rPr>
              <a:t>異鄉</a:t>
            </a:r>
            <a:r>
              <a:rPr lang="en-US" altLang="zh-TW" sz="3000" dirty="0" smtClean="0">
                <a:latin typeface="+mj-ea"/>
                <a:ea typeface="+mj-ea"/>
              </a:rPr>
              <a:t>……</a:t>
            </a:r>
            <a:r>
              <a:rPr lang="zh-TW" altLang="en-US" sz="3000" dirty="0" smtClean="0">
                <a:latin typeface="+mj-ea"/>
                <a:ea typeface="+mj-ea"/>
              </a:rPr>
              <a:t>我</a:t>
            </a:r>
            <a:r>
              <a:rPr lang="zh-TW" altLang="en-US" sz="3000" dirty="0">
                <a:latin typeface="+mj-ea"/>
                <a:ea typeface="+mj-ea"/>
              </a:rPr>
              <a:t>離鄉已經四十四年，世上有什麼東西、在你放棄了它失落了它四十四年之後，還能真正再屬於你</a:t>
            </a:r>
            <a:r>
              <a:rPr lang="zh-TW" altLang="en-US" sz="3000" dirty="0" smtClean="0">
                <a:latin typeface="+mj-ea"/>
                <a:ea typeface="+mj-ea"/>
              </a:rPr>
              <a:t>？                                          </a:t>
            </a:r>
            <a:endParaRPr lang="en-US" altLang="zh-TW" sz="3000" dirty="0" smtClean="0">
              <a:latin typeface="+mj-ea"/>
              <a:ea typeface="+mj-ea"/>
            </a:endParaRPr>
          </a:p>
          <a:p>
            <a:r>
              <a:rPr lang="zh-TW" altLang="en-US" sz="3000" dirty="0">
                <a:latin typeface="+mj-ea"/>
                <a:ea typeface="+mj-ea"/>
              </a:rPr>
              <a:t> </a:t>
            </a:r>
            <a:r>
              <a:rPr lang="zh-TW" altLang="en-US" sz="3000" dirty="0" smtClean="0">
                <a:latin typeface="+mj-ea"/>
                <a:ea typeface="+mj-ea"/>
              </a:rPr>
              <a:t>                                                        </a:t>
            </a:r>
            <a:r>
              <a:rPr lang="en-US" altLang="zh-TW" sz="2400" dirty="0" smtClean="0">
                <a:latin typeface="+mj-ea"/>
                <a:ea typeface="+mj-ea"/>
              </a:rPr>
              <a:t>-</a:t>
            </a:r>
            <a:r>
              <a:rPr lang="zh-TW" altLang="en-US" sz="2400" dirty="0">
                <a:latin typeface="+mj-ea"/>
                <a:ea typeface="+mj-ea"/>
              </a:rPr>
              <a:t>王鼎鈞</a:t>
            </a:r>
            <a:r>
              <a:rPr lang="en-US" altLang="zh-TW" sz="2400" dirty="0">
                <a:latin typeface="+mj-ea"/>
                <a:ea typeface="+mj-ea"/>
              </a:rPr>
              <a:t>〈</a:t>
            </a:r>
            <a:r>
              <a:rPr lang="zh-TW" altLang="en-US" sz="2400" dirty="0">
                <a:latin typeface="+mj-ea"/>
                <a:ea typeface="+mj-ea"/>
              </a:rPr>
              <a:t>水心</a:t>
            </a:r>
            <a:r>
              <a:rPr lang="en-US" altLang="zh-TW" sz="2400" dirty="0" smtClean="0">
                <a:latin typeface="+mj-ea"/>
                <a:ea typeface="+mj-ea"/>
              </a:rPr>
              <a:t>〉</a:t>
            </a:r>
            <a:endParaRPr lang="zh-TW" altLang="en-US" sz="2400" dirty="0">
              <a:latin typeface="+mj-ea"/>
              <a:ea typeface="+mj-ea"/>
            </a:endParaRPr>
          </a:p>
        </p:txBody>
      </p:sp>
    </p:spTree>
    <p:extLst>
      <p:ext uri="{BB962C8B-B14F-4D97-AF65-F5344CB8AC3E}">
        <p14:creationId xmlns:p14="http://schemas.microsoft.com/office/powerpoint/2010/main" val="6168468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3" y="0"/>
            <a:ext cx="924242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1367644" y="404664"/>
            <a:ext cx="6408712" cy="3724096"/>
          </a:xfrm>
          <a:prstGeom prst="rect">
            <a:avLst/>
          </a:prstGeom>
        </p:spPr>
        <p:txBody>
          <a:bodyPr wrap="square">
            <a:spAutoFit/>
          </a:bodyPr>
          <a:lstStyle/>
          <a:p>
            <a:pPr lvl="0" algn="ctr"/>
            <a:r>
              <a:rPr lang="zh-TW" altLang="en-US" sz="6000" b="1" dirty="0">
                <a:solidFill>
                  <a:srgbClr val="C00000"/>
                </a:solidFill>
                <a:effectLst>
                  <a:outerShdw blurRad="38100" dist="38100" dir="2700000" algn="tl">
                    <a:srgbClr val="000000">
                      <a:alpha val="43137"/>
                    </a:srgbClr>
                  </a:outerShdw>
                </a:effectLst>
                <a:latin typeface="微軟正黑體"/>
                <a:ea typeface="微軟正黑體"/>
              </a:rPr>
              <a:t>延伸</a:t>
            </a:r>
            <a:r>
              <a:rPr lang="zh-TW" altLang="en-US" sz="6000" b="1" dirty="0" smtClean="0">
                <a:solidFill>
                  <a:srgbClr val="C00000"/>
                </a:solidFill>
                <a:effectLst>
                  <a:outerShdw blurRad="38100" dist="38100" dir="2700000" algn="tl">
                    <a:srgbClr val="000000">
                      <a:alpha val="43137"/>
                    </a:srgbClr>
                  </a:outerShdw>
                </a:effectLst>
                <a:latin typeface="微軟正黑體"/>
                <a:ea typeface="微軟正黑體"/>
              </a:rPr>
              <a:t>閱讀</a:t>
            </a:r>
            <a:endParaRPr lang="en-US" altLang="zh-TW" sz="6000" b="1" dirty="0" smtClean="0">
              <a:solidFill>
                <a:srgbClr val="C00000"/>
              </a:solidFill>
              <a:effectLst>
                <a:outerShdw blurRad="38100" dist="38100" dir="2700000" algn="tl">
                  <a:srgbClr val="000000">
                    <a:alpha val="43137"/>
                  </a:srgbClr>
                </a:outerShdw>
              </a:effectLst>
              <a:latin typeface="微軟正黑體"/>
              <a:ea typeface="微軟正黑體"/>
            </a:endParaRPr>
          </a:p>
          <a:p>
            <a:pPr lvl="0" algn="ctr"/>
            <a:endParaRPr lang="en-US" altLang="zh-TW" sz="4400" dirty="0" smtClean="0">
              <a:solidFill>
                <a:prstClr val="black"/>
              </a:solidFill>
              <a:latin typeface="微軟正黑體"/>
              <a:ea typeface="微軟正黑體"/>
            </a:endParaRPr>
          </a:p>
          <a:p>
            <a:pPr lvl="0" algn="ctr"/>
            <a:r>
              <a:rPr lang="zh-TW" altLang="en-US" sz="4400" b="1" dirty="0" smtClean="0">
                <a:solidFill>
                  <a:srgbClr val="FFFF00"/>
                </a:solidFill>
                <a:effectLst>
                  <a:outerShdw blurRad="38100" dist="38100" dir="2700000" algn="tl">
                    <a:srgbClr val="000000">
                      <a:alpha val="43137"/>
                    </a:srgbClr>
                  </a:outerShdw>
                </a:effectLst>
                <a:latin typeface="微軟正黑體"/>
                <a:ea typeface="微軟正黑體"/>
              </a:rPr>
              <a:t>羅</a:t>
            </a:r>
            <a:r>
              <a:rPr lang="zh-TW" altLang="en-US" sz="4400" b="1" dirty="0">
                <a:solidFill>
                  <a:srgbClr val="FFFF00"/>
                </a:solidFill>
                <a:effectLst>
                  <a:outerShdw blurRad="38100" dist="38100" dir="2700000" algn="tl">
                    <a:srgbClr val="000000">
                      <a:alpha val="43137"/>
                    </a:srgbClr>
                  </a:outerShdw>
                </a:effectLst>
                <a:latin typeface="微軟正黑體"/>
                <a:ea typeface="微軟正黑體"/>
              </a:rPr>
              <a:t>伯特．佛洛斯</a:t>
            </a:r>
            <a:r>
              <a:rPr lang="zh-TW" altLang="en-US" sz="4400" b="1" dirty="0" smtClean="0">
                <a:solidFill>
                  <a:srgbClr val="FFFF00"/>
                </a:solidFill>
                <a:effectLst>
                  <a:outerShdw blurRad="38100" dist="38100" dir="2700000" algn="tl">
                    <a:srgbClr val="000000">
                      <a:alpha val="43137"/>
                    </a:srgbClr>
                  </a:outerShdw>
                </a:effectLst>
                <a:latin typeface="微軟正黑體"/>
                <a:ea typeface="微軟正黑體"/>
              </a:rPr>
              <a:t>特</a:t>
            </a:r>
            <a:endParaRPr lang="en-US" altLang="zh-TW" sz="4400" b="1" dirty="0" smtClean="0">
              <a:solidFill>
                <a:srgbClr val="FFFF00"/>
              </a:solidFill>
              <a:effectLst>
                <a:outerShdw blurRad="38100" dist="38100" dir="2700000" algn="tl">
                  <a:srgbClr val="000000">
                    <a:alpha val="43137"/>
                  </a:srgbClr>
                </a:outerShdw>
              </a:effectLst>
              <a:latin typeface="微軟正黑體"/>
              <a:ea typeface="微軟正黑體"/>
            </a:endParaRPr>
          </a:p>
          <a:p>
            <a:pPr lvl="0" algn="ctr"/>
            <a:r>
              <a:rPr lang="en-US" altLang="zh-TW" sz="4400" b="1" dirty="0">
                <a:solidFill>
                  <a:srgbClr val="FFFF00"/>
                </a:solidFill>
                <a:effectLst>
                  <a:outerShdw blurRad="38100" dist="38100" dir="2700000" algn="tl">
                    <a:srgbClr val="000000">
                      <a:alpha val="43137"/>
                    </a:srgbClr>
                  </a:outerShdw>
                </a:effectLst>
                <a:latin typeface="Times New Roman" panose="02020603050405020304" pitchFamily="18" charset="0"/>
                <a:ea typeface="微軟正黑體"/>
                <a:cs typeface="Times New Roman" panose="02020603050405020304" pitchFamily="18" charset="0"/>
              </a:rPr>
              <a:t>The Road Not </a:t>
            </a:r>
            <a:r>
              <a:rPr lang="en-US" altLang="zh-TW" sz="44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微軟正黑體"/>
                <a:cs typeface="Times New Roman" panose="02020603050405020304" pitchFamily="18" charset="0"/>
              </a:rPr>
              <a:t>Taken</a:t>
            </a:r>
          </a:p>
          <a:p>
            <a:pPr lvl="0" algn="ctr"/>
            <a:r>
              <a:rPr lang="en-US" altLang="zh-TW" sz="4400" b="1" dirty="0" smtClean="0">
                <a:solidFill>
                  <a:srgbClr val="FFFF00"/>
                </a:solidFill>
                <a:effectLst>
                  <a:outerShdw blurRad="38100" dist="38100" dir="2700000" algn="tl">
                    <a:srgbClr val="000000">
                      <a:alpha val="43137"/>
                    </a:srgbClr>
                  </a:outerShdw>
                </a:effectLst>
                <a:latin typeface="微軟正黑體"/>
                <a:ea typeface="微軟正黑體"/>
              </a:rPr>
              <a:t>〈</a:t>
            </a:r>
            <a:r>
              <a:rPr lang="zh-TW" altLang="en-US" sz="4400" b="1" dirty="0">
                <a:solidFill>
                  <a:srgbClr val="FFFF00"/>
                </a:solidFill>
                <a:effectLst>
                  <a:outerShdw blurRad="38100" dist="38100" dir="2700000" algn="tl">
                    <a:srgbClr val="000000">
                      <a:alpha val="43137"/>
                    </a:srgbClr>
                  </a:outerShdw>
                </a:effectLst>
                <a:latin typeface="微軟正黑體"/>
                <a:ea typeface="微軟正黑體"/>
              </a:rPr>
              <a:t>未走之路</a:t>
            </a:r>
            <a:r>
              <a:rPr lang="en-US" altLang="zh-TW" sz="4400" b="1" dirty="0">
                <a:solidFill>
                  <a:srgbClr val="FFFF00"/>
                </a:solidFill>
                <a:effectLst>
                  <a:outerShdw blurRad="38100" dist="38100" dir="2700000" algn="tl">
                    <a:srgbClr val="000000">
                      <a:alpha val="43137"/>
                    </a:srgbClr>
                  </a:outerShdw>
                </a:effectLst>
                <a:latin typeface="微軟正黑體"/>
                <a:ea typeface="微軟正黑體"/>
              </a:rPr>
              <a:t>〉</a:t>
            </a:r>
            <a:endParaRPr lang="zh-TW" altLang="en-US" sz="4400" b="1" dirty="0">
              <a:solidFill>
                <a:srgbClr val="FFFF00"/>
              </a:solidFill>
              <a:effectLst>
                <a:outerShdw blurRad="38100" dist="38100" dir="2700000" algn="tl">
                  <a:srgbClr val="000000">
                    <a:alpha val="43137"/>
                  </a:srgbClr>
                </a:outerShdw>
              </a:effectLst>
              <a:latin typeface="微軟正黑體"/>
              <a:ea typeface="微軟正黑體"/>
            </a:endParaRPr>
          </a:p>
        </p:txBody>
      </p:sp>
    </p:spTree>
    <p:extLst>
      <p:ext uri="{BB962C8B-B14F-4D97-AF65-F5344CB8AC3E}">
        <p14:creationId xmlns:p14="http://schemas.microsoft.com/office/powerpoint/2010/main" val="5716183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path-1345721_960_7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52" y="-25112"/>
            <a:ext cx="924545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1980728" y="-436249"/>
            <a:ext cx="7776864" cy="646331"/>
          </a:xfrm>
          <a:prstGeom prst="rect">
            <a:avLst/>
          </a:prstGeom>
        </p:spPr>
        <p:txBody>
          <a:bodyPr wrap="square" numCol="2">
            <a:spAutoFit/>
          </a:bodyPr>
          <a:lstStyle/>
          <a:p>
            <a:endParaRPr lang="en-US" altLang="zh-TW" dirty="0"/>
          </a:p>
          <a:p>
            <a:endParaRPr lang="zh-TW" altLang="en-US" dirty="0"/>
          </a:p>
        </p:txBody>
      </p:sp>
      <p:sp>
        <p:nvSpPr>
          <p:cNvPr id="4" name="內容版面配置區 3"/>
          <p:cNvSpPr>
            <a:spLocks noGrp="1"/>
          </p:cNvSpPr>
          <p:nvPr>
            <p:ph sz="half" idx="4294967295"/>
          </p:nvPr>
        </p:nvSpPr>
        <p:spPr>
          <a:xfrm>
            <a:off x="4644008" y="836712"/>
            <a:ext cx="4237566" cy="4968552"/>
          </a:xfrm>
          <a:solidFill>
            <a:schemeClr val="bg1">
              <a:alpha val="30000"/>
            </a:schemeClr>
          </a:solidFill>
        </p:spPr>
        <p:txBody>
          <a:bodyPr>
            <a:normAutofit fontScale="85000" lnSpcReduction="20000"/>
          </a:bodyPr>
          <a:lstStyle/>
          <a:p>
            <a:pPr marL="0" indent="0">
              <a:lnSpc>
                <a:spcPct val="120000"/>
              </a:lnSpc>
              <a:buNone/>
            </a:pPr>
            <a:r>
              <a:rPr lang="zh-TW" altLang="en-US" sz="2800" b="1" dirty="0">
                <a:solidFill>
                  <a:schemeClr val="bg1"/>
                </a:solidFill>
                <a:effectLst>
                  <a:outerShdw blurRad="38100" dist="38100" dir="2700000" algn="tl">
                    <a:srgbClr val="000000">
                      <a:alpha val="43137"/>
                    </a:srgbClr>
                  </a:outerShdw>
                </a:effectLst>
                <a:latin typeface="+mj-ea"/>
                <a:ea typeface="+mj-ea"/>
              </a:rPr>
              <a:t>那天早晨兩條路都鋪滿</a:t>
            </a:r>
            <a:r>
              <a:rPr lang="zh-TW" altLang="en-US" sz="2800" b="1" dirty="0" smtClean="0">
                <a:solidFill>
                  <a:schemeClr val="bg1"/>
                </a:solidFill>
                <a:effectLst>
                  <a:outerShdw blurRad="38100" dist="38100" dir="2700000" algn="tl">
                    <a:srgbClr val="000000">
                      <a:alpha val="43137"/>
                    </a:srgbClr>
                  </a:outerShdw>
                </a:effectLst>
                <a:latin typeface="+mj-ea"/>
                <a:ea typeface="+mj-ea"/>
              </a:rPr>
              <a:t>落葉</a:t>
            </a:r>
            <a:endParaRPr lang="zh-TW" altLang="en-US" sz="2800" b="1" dirty="0">
              <a:solidFill>
                <a:schemeClr val="bg1"/>
              </a:solidFill>
              <a:effectLst>
                <a:outerShdw blurRad="38100" dist="38100" dir="2700000" algn="tl">
                  <a:srgbClr val="000000">
                    <a:alpha val="43137"/>
                  </a:srgbClr>
                </a:outerShdw>
              </a:effectLst>
              <a:latin typeface="+mj-ea"/>
              <a:ea typeface="+mj-ea"/>
            </a:endParaRPr>
          </a:p>
          <a:p>
            <a:pPr marL="0" indent="0">
              <a:lnSpc>
                <a:spcPct val="120000"/>
              </a:lnSpc>
              <a:buNone/>
            </a:pPr>
            <a:r>
              <a:rPr lang="zh-TW" altLang="en-US" sz="2800" b="1" dirty="0">
                <a:solidFill>
                  <a:schemeClr val="bg1"/>
                </a:solidFill>
                <a:effectLst>
                  <a:outerShdw blurRad="38100" dist="38100" dir="2700000" algn="tl">
                    <a:srgbClr val="000000">
                      <a:alpha val="43137"/>
                    </a:srgbClr>
                  </a:outerShdw>
                </a:effectLst>
                <a:latin typeface="+mj-ea"/>
                <a:ea typeface="+mj-ea"/>
              </a:rPr>
              <a:t>落葉上都沒有被踩踏的</a:t>
            </a:r>
            <a:r>
              <a:rPr lang="zh-TW" altLang="en-US" sz="2800" b="1" dirty="0" smtClean="0">
                <a:solidFill>
                  <a:schemeClr val="bg1"/>
                </a:solidFill>
                <a:effectLst>
                  <a:outerShdw blurRad="38100" dist="38100" dir="2700000" algn="tl">
                    <a:srgbClr val="000000">
                      <a:alpha val="43137"/>
                    </a:srgbClr>
                  </a:outerShdw>
                </a:effectLst>
                <a:latin typeface="+mj-ea"/>
                <a:ea typeface="+mj-ea"/>
              </a:rPr>
              <a:t>痕跡</a:t>
            </a:r>
            <a:endParaRPr lang="zh-TW" altLang="en-US" sz="2800" b="1" dirty="0">
              <a:solidFill>
                <a:schemeClr val="bg1"/>
              </a:solidFill>
              <a:effectLst>
                <a:outerShdw blurRad="38100" dist="38100" dir="2700000" algn="tl">
                  <a:srgbClr val="000000">
                    <a:alpha val="43137"/>
                  </a:srgbClr>
                </a:outerShdw>
              </a:effectLst>
              <a:latin typeface="+mj-ea"/>
              <a:ea typeface="+mj-ea"/>
            </a:endParaRPr>
          </a:p>
          <a:p>
            <a:pPr marL="0" indent="0">
              <a:lnSpc>
                <a:spcPct val="120000"/>
              </a:lnSpc>
              <a:buNone/>
            </a:pPr>
            <a:r>
              <a:rPr lang="zh-TW" altLang="en-US" sz="2800" b="1" dirty="0">
                <a:solidFill>
                  <a:schemeClr val="bg1"/>
                </a:solidFill>
                <a:effectLst>
                  <a:outerShdw blurRad="38100" dist="38100" dir="2700000" algn="tl">
                    <a:srgbClr val="000000">
                      <a:alpha val="43137"/>
                    </a:srgbClr>
                  </a:outerShdw>
                </a:effectLst>
                <a:latin typeface="+mj-ea"/>
                <a:ea typeface="+mj-ea"/>
              </a:rPr>
              <a:t>唉，我把第一條路留給</a:t>
            </a:r>
            <a:r>
              <a:rPr lang="zh-TW" altLang="en-US" sz="2800" b="1" dirty="0" smtClean="0">
                <a:solidFill>
                  <a:schemeClr val="bg1"/>
                </a:solidFill>
                <a:effectLst>
                  <a:outerShdw blurRad="38100" dist="38100" dir="2700000" algn="tl">
                    <a:srgbClr val="000000">
                      <a:alpha val="43137"/>
                    </a:srgbClr>
                  </a:outerShdw>
                </a:effectLst>
                <a:latin typeface="+mj-ea"/>
                <a:ea typeface="+mj-ea"/>
              </a:rPr>
              <a:t>未來</a:t>
            </a:r>
            <a:endParaRPr lang="zh-TW" altLang="en-US" sz="2800" b="1" dirty="0">
              <a:solidFill>
                <a:schemeClr val="bg1"/>
              </a:solidFill>
              <a:effectLst>
                <a:outerShdw blurRad="38100" dist="38100" dir="2700000" algn="tl">
                  <a:srgbClr val="000000">
                    <a:alpha val="43137"/>
                  </a:srgbClr>
                </a:outerShdw>
              </a:effectLst>
              <a:latin typeface="+mj-ea"/>
              <a:ea typeface="+mj-ea"/>
            </a:endParaRPr>
          </a:p>
          <a:p>
            <a:pPr marL="0" indent="0">
              <a:lnSpc>
                <a:spcPct val="120000"/>
              </a:lnSpc>
              <a:buNone/>
            </a:pPr>
            <a:r>
              <a:rPr lang="zh-TW" altLang="en-US" sz="2800" b="1" dirty="0">
                <a:solidFill>
                  <a:schemeClr val="bg1"/>
                </a:solidFill>
                <a:effectLst>
                  <a:outerShdw blurRad="38100" dist="38100" dir="2700000" algn="tl">
                    <a:srgbClr val="000000">
                      <a:alpha val="43137"/>
                    </a:srgbClr>
                  </a:outerShdw>
                </a:effectLst>
                <a:latin typeface="+mj-ea"/>
                <a:ea typeface="+mj-ea"/>
              </a:rPr>
              <a:t>但我知道人世間阡陌</a:t>
            </a:r>
            <a:r>
              <a:rPr lang="zh-TW" altLang="en-US" sz="2800" b="1" dirty="0" smtClean="0">
                <a:solidFill>
                  <a:schemeClr val="bg1"/>
                </a:solidFill>
                <a:effectLst>
                  <a:outerShdw blurRad="38100" dist="38100" dir="2700000" algn="tl">
                    <a:srgbClr val="000000">
                      <a:alpha val="43137"/>
                    </a:srgbClr>
                  </a:outerShdw>
                </a:effectLst>
                <a:latin typeface="+mj-ea"/>
                <a:ea typeface="+mj-ea"/>
              </a:rPr>
              <a:t>縱橫</a:t>
            </a:r>
            <a:endParaRPr lang="zh-TW" altLang="en-US" sz="2800" b="1" dirty="0">
              <a:solidFill>
                <a:schemeClr val="bg1"/>
              </a:solidFill>
              <a:effectLst>
                <a:outerShdw blurRad="38100" dist="38100" dir="2700000" algn="tl">
                  <a:srgbClr val="000000">
                    <a:alpha val="43137"/>
                  </a:srgbClr>
                </a:outerShdw>
              </a:effectLst>
              <a:latin typeface="+mj-ea"/>
              <a:ea typeface="+mj-ea"/>
            </a:endParaRPr>
          </a:p>
          <a:p>
            <a:pPr marL="0" indent="0">
              <a:lnSpc>
                <a:spcPct val="120000"/>
              </a:lnSpc>
              <a:buNone/>
            </a:pPr>
            <a:r>
              <a:rPr lang="zh-TW" altLang="en-US" sz="2800" b="1" dirty="0">
                <a:solidFill>
                  <a:schemeClr val="bg1"/>
                </a:solidFill>
                <a:effectLst>
                  <a:outerShdw blurRad="38100" dist="38100" dir="2700000" algn="tl">
                    <a:srgbClr val="000000">
                      <a:alpha val="43137"/>
                    </a:srgbClr>
                  </a:outerShdw>
                </a:effectLst>
                <a:latin typeface="+mj-ea"/>
                <a:ea typeface="+mj-ea"/>
              </a:rPr>
              <a:t>我不知未來能否再回到</a:t>
            </a:r>
            <a:r>
              <a:rPr lang="zh-TW" altLang="en-US" sz="2800" b="1" dirty="0" smtClean="0">
                <a:solidFill>
                  <a:schemeClr val="bg1"/>
                </a:solidFill>
                <a:effectLst>
                  <a:outerShdw blurRad="38100" dist="38100" dir="2700000" algn="tl">
                    <a:srgbClr val="000000">
                      <a:alpha val="43137"/>
                    </a:srgbClr>
                  </a:outerShdw>
                </a:effectLst>
                <a:latin typeface="+mj-ea"/>
                <a:ea typeface="+mj-ea"/>
              </a:rPr>
              <a:t>那裡</a:t>
            </a:r>
            <a:endParaRPr lang="zh-TW" altLang="en-US" sz="2800" b="1" dirty="0">
              <a:solidFill>
                <a:schemeClr val="bg1"/>
              </a:solidFill>
              <a:effectLst>
                <a:outerShdw blurRad="38100" dist="38100" dir="2700000" algn="tl">
                  <a:srgbClr val="000000">
                    <a:alpha val="43137"/>
                  </a:srgbClr>
                </a:outerShdw>
              </a:effectLst>
              <a:latin typeface="+mj-ea"/>
              <a:ea typeface="+mj-ea"/>
            </a:endParaRPr>
          </a:p>
          <a:p>
            <a:pPr marL="0" indent="0">
              <a:lnSpc>
                <a:spcPct val="120000"/>
              </a:lnSpc>
              <a:buNone/>
            </a:pPr>
            <a:endParaRPr lang="zh-TW" altLang="en-US" sz="2800" b="1" dirty="0">
              <a:solidFill>
                <a:schemeClr val="bg1"/>
              </a:solidFill>
              <a:effectLst>
                <a:outerShdw blurRad="38100" dist="38100" dir="2700000" algn="tl">
                  <a:srgbClr val="000000">
                    <a:alpha val="43137"/>
                  </a:srgbClr>
                </a:outerShdw>
              </a:effectLst>
              <a:latin typeface="+mj-ea"/>
              <a:ea typeface="+mj-ea"/>
            </a:endParaRPr>
          </a:p>
          <a:p>
            <a:pPr marL="0" indent="0">
              <a:lnSpc>
                <a:spcPct val="120000"/>
              </a:lnSpc>
              <a:buNone/>
            </a:pPr>
            <a:r>
              <a:rPr lang="zh-TW" altLang="en-US" sz="2800" b="1" dirty="0">
                <a:solidFill>
                  <a:schemeClr val="bg1"/>
                </a:solidFill>
                <a:effectLst>
                  <a:outerShdw blurRad="38100" dist="38100" dir="2700000" algn="tl">
                    <a:srgbClr val="000000">
                      <a:alpha val="43137"/>
                    </a:srgbClr>
                  </a:outerShdw>
                </a:effectLst>
                <a:latin typeface="+mj-ea"/>
                <a:ea typeface="+mj-ea"/>
              </a:rPr>
              <a:t>我將會一邊嘆息一邊</a:t>
            </a:r>
            <a:r>
              <a:rPr lang="zh-TW" altLang="en-US" sz="2800" b="1" dirty="0" smtClean="0">
                <a:solidFill>
                  <a:schemeClr val="bg1"/>
                </a:solidFill>
                <a:effectLst>
                  <a:outerShdw blurRad="38100" dist="38100" dir="2700000" algn="tl">
                    <a:srgbClr val="000000">
                      <a:alpha val="43137"/>
                    </a:srgbClr>
                  </a:outerShdw>
                </a:effectLst>
                <a:latin typeface="+mj-ea"/>
                <a:ea typeface="+mj-ea"/>
              </a:rPr>
              <a:t>敘說</a:t>
            </a:r>
            <a:endParaRPr lang="zh-TW" altLang="en-US" sz="2800" b="1" dirty="0">
              <a:solidFill>
                <a:schemeClr val="bg1"/>
              </a:solidFill>
              <a:effectLst>
                <a:outerShdw blurRad="38100" dist="38100" dir="2700000" algn="tl">
                  <a:srgbClr val="000000">
                    <a:alpha val="43137"/>
                  </a:srgbClr>
                </a:outerShdw>
              </a:effectLst>
              <a:latin typeface="+mj-ea"/>
              <a:ea typeface="+mj-ea"/>
            </a:endParaRPr>
          </a:p>
          <a:p>
            <a:pPr marL="0" indent="0">
              <a:lnSpc>
                <a:spcPct val="120000"/>
              </a:lnSpc>
              <a:buNone/>
            </a:pPr>
            <a:r>
              <a:rPr lang="zh-TW" altLang="en-US" sz="2800" b="1" dirty="0">
                <a:solidFill>
                  <a:schemeClr val="bg1"/>
                </a:solidFill>
                <a:effectLst>
                  <a:outerShdw blurRad="38100" dist="38100" dir="2700000" algn="tl">
                    <a:srgbClr val="000000">
                      <a:alpha val="43137"/>
                    </a:srgbClr>
                  </a:outerShdw>
                </a:effectLst>
                <a:latin typeface="+mj-ea"/>
                <a:ea typeface="+mj-ea"/>
              </a:rPr>
              <a:t>在某個地方，在很久很久</a:t>
            </a:r>
            <a:r>
              <a:rPr lang="zh-TW" altLang="en-US" sz="2800" b="1" dirty="0" smtClean="0">
                <a:solidFill>
                  <a:schemeClr val="bg1"/>
                </a:solidFill>
                <a:effectLst>
                  <a:outerShdw blurRad="38100" dist="38100" dir="2700000" algn="tl">
                    <a:srgbClr val="000000">
                      <a:alpha val="43137"/>
                    </a:srgbClr>
                  </a:outerShdw>
                </a:effectLst>
                <a:latin typeface="+mj-ea"/>
                <a:ea typeface="+mj-ea"/>
              </a:rPr>
              <a:t>以後</a:t>
            </a:r>
            <a:endParaRPr lang="zh-TW" altLang="en-US" sz="2800" b="1" dirty="0">
              <a:solidFill>
                <a:schemeClr val="bg1"/>
              </a:solidFill>
              <a:effectLst>
                <a:outerShdw blurRad="38100" dist="38100" dir="2700000" algn="tl">
                  <a:srgbClr val="000000">
                    <a:alpha val="43137"/>
                  </a:srgbClr>
                </a:outerShdw>
              </a:effectLst>
              <a:latin typeface="+mj-ea"/>
              <a:ea typeface="+mj-ea"/>
            </a:endParaRPr>
          </a:p>
          <a:p>
            <a:pPr marL="0" indent="0">
              <a:lnSpc>
                <a:spcPct val="120000"/>
              </a:lnSpc>
              <a:buNone/>
            </a:pPr>
            <a:r>
              <a:rPr lang="zh-TW" altLang="en-US" sz="2800" b="1" dirty="0">
                <a:solidFill>
                  <a:schemeClr val="bg1"/>
                </a:solidFill>
                <a:effectLst>
                  <a:outerShdw blurRad="38100" dist="38100" dir="2700000" algn="tl">
                    <a:srgbClr val="000000">
                      <a:alpha val="43137"/>
                    </a:srgbClr>
                  </a:outerShdw>
                </a:effectLst>
                <a:latin typeface="+mj-ea"/>
                <a:ea typeface="+mj-ea"/>
              </a:rPr>
              <a:t>樹林中曾</a:t>
            </a:r>
            <a:r>
              <a:rPr lang="zh-TW" altLang="en-US" sz="2800" b="1" dirty="0">
                <a:solidFill>
                  <a:schemeClr val="bg1"/>
                </a:solidFill>
                <a:effectLst>
                  <a:outerShdw blurRad="38100" dist="38100" dir="2700000" algn="tl">
                    <a:srgbClr val="000000">
                      <a:alpha val="43137"/>
                    </a:srgbClr>
                  </a:outerShdw>
                </a:effectLst>
                <a:latin typeface="+mj-ea"/>
                <a:ea typeface="+mj-ea"/>
              </a:rPr>
              <a:t>有兩</a:t>
            </a:r>
            <a:r>
              <a:rPr lang="zh-TW" altLang="en-US" sz="2800" b="1" dirty="0" smtClean="0">
                <a:solidFill>
                  <a:schemeClr val="bg1"/>
                </a:solidFill>
                <a:effectLst>
                  <a:outerShdw blurRad="38100" dist="38100" dir="2700000" algn="tl">
                    <a:srgbClr val="000000">
                      <a:alpha val="43137"/>
                    </a:srgbClr>
                  </a:outerShdw>
                </a:effectLst>
                <a:latin typeface="+mj-ea"/>
                <a:ea typeface="+mj-ea"/>
              </a:rPr>
              <a:t>條分岔的小路</a:t>
            </a:r>
            <a:endParaRPr lang="zh-TW" altLang="en-US" sz="2800" b="1" dirty="0">
              <a:solidFill>
                <a:schemeClr val="bg1"/>
              </a:solidFill>
              <a:effectLst>
                <a:outerShdw blurRad="38100" dist="38100" dir="2700000" algn="tl">
                  <a:srgbClr val="000000">
                    <a:alpha val="43137"/>
                  </a:srgbClr>
                </a:outerShdw>
              </a:effectLst>
              <a:latin typeface="+mj-ea"/>
              <a:ea typeface="+mj-ea"/>
            </a:endParaRPr>
          </a:p>
          <a:p>
            <a:pPr marL="0" indent="0">
              <a:lnSpc>
                <a:spcPct val="120000"/>
              </a:lnSpc>
              <a:buNone/>
            </a:pPr>
            <a:r>
              <a:rPr lang="zh-TW" altLang="en-US" sz="2800" b="1" dirty="0">
                <a:solidFill>
                  <a:schemeClr val="bg1"/>
                </a:solidFill>
                <a:effectLst>
                  <a:outerShdw blurRad="38100" dist="38100" dir="2700000" algn="tl">
                    <a:srgbClr val="000000">
                      <a:alpha val="43137"/>
                    </a:srgbClr>
                  </a:outerShdw>
                </a:effectLst>
                <a:latin typeface="+mj-ea"/>
                <a:ea typeface="+mj-ea"/>
              </a:rPr>
              <a:t>我選了一條人跡稀少的</a:t>
            </a:r>
            <a:r>
              <a:rPr lang="zh-TW" altLang="en-US" sz="2800" b="1" dirty="0" smtClean="0">
                <a:solidFill>
                  <a:schemeClr val="bg1"/>
                </a:solidFill>
                <a:effectLst>
                  <a:outerShdw blurRad="38100" dist="38100" dir="2700000" algn="tl">
                    <a:srgbClr val="000000">
                      <a:alpha val="43137"/>
                    </a:srgbClr>
                  </a:outerShdw>
                </a:effectLst>
                <a:latin typeface="+mj-ea"/>
                <a:ea typeface="+mj-ea"/>
              </a:rPr>
              <a:t>行走</a:t>
            </a:r>
            <a:endParaRPr lang="zh-TW" altLang="en-US" sz="2800" b="1" dirty="0">
              <a:solidFill>
                <a:schemeClr val="bg1"/>
              </a:solidFill>
              <a:effectLst>
                <a:outerShdw blurRad="38100" dist="38100" dir="2700000" algn="tl">
                  <a:srgbClr val="000000">
                    <a:alpha val="43137"/>
                  </a:srgbClr>
                </a:outerShdw>
              </a:effectLst>
              <a:latin typeface="+mj-ea"/>
              <a:ea typeface="+mj-ea"/>
            </a:endParaRPr>
          </a:p>
          <a:p>
            <a:pPr marL="0" indent="0">
              <a:lnSpc>
                <a:spcPct val="120000"/>
              </a:lnSpc>
              <a:buNone/>
            </a:pPr>
            <a:r>
              <a:rPr lang="zh-TW" altLang="en-US" sz="2800" b="1" dirty="0">
                <a:solidFill>
                  <a:schemeClr val="bg1"/>
                </a:solidFill>
                <a:effectLst>
                  <a:outerShdw blurRad="38100" dist="38100" dir="2700000" algn="tl">
                    <a:srgbClr val="000000">
                      <a:alpha val="43137"/>
                    </a:srgbClr>
                  </a:outerShdw>
                </a:effectLst>
                <a:latin typeface="+mj-ea"/>
                <a:ea typeface="+mj-ea"/>
              </a:rPr>
              <a:t>結果後來的一切都</a:t>
            </a:r>
            <a:r>
              <a:rPr lang="zh-TW" altLang="en-US" sz="2800" b="1" dirty="0" smtClean="0">
                <a:solidFill>
                  <a:schemeClr val="bg1"/>
                </a:solidFill>
                <a:effectLst>
                  <a:outerShdw blurRad="38100" dist="38100" dir="2700000" algn="tl">
                    <a:srgbClr val="000000">
                      <a:alpha val="43137"/>
                    </a:srgbClr>
                  </a:outerShdw>
                </a:effectLst>
                <a:latin typeface="+mj-ea"/>
                <a:ea typeface="+mj-ea"/>
              </a:rPr>
              <a:t>截然不同</a:t>
            </a:r>
            <a:endParaRPr lang="zh-TW" altLang="en-US" sz="2800" b="1" dirty="0">
              <a:solidFill>
                <a:schemeClr val="bg1"/>
              </a:solidFill>
              <a:effectLst>
                <a:outerShdw blurRad="38100" dist="38100" dir="2700000" algn="tl">
                  <a:srgbClr val="000000">
                    <a:alpha val="43137"/>
                  </a:srgbClr>
                </a:outerShdw>
              </a:effectLst>
              <a:latin typeface="+mj-ea"/>
              <a:ea typeface="+mj-ea"/>
            </a:endParaRPr>
          </a:p>
          <a:p>
            <a:pPr marL="0" indent="0">
              <a:lnSpc>
                <a:spcPct val="120000"/>
              </a:lnSpc>
              <a:buNone/>
            </a:pPr>
            <a:endParaRPr lang="zh-TW" altLang="en-US" dirty="0">
              <a:solidFill>
                <a:schemeClr val="bg1"/>
              </a:solidFill>
            </a:endParaRPr>
          </a:p>
          <a:p>
            <a:endParaRPr lang="zh-TW" altLang="en-US" dirty="0">
              <a:solidFill>
                <a:schemeClr val="bg1"/>
              </a:solidFill>
            </a:endParaRPr>
          </a:p>
        </p:txBody>
      </p:sp>
      <p:sp>
        <p:nvSpPr>
          <p:cNvPr id="5" name="內容版面配置區 4"/>
          <p:cNvSpPr>
            <a:spLocks noGrp="1"/>
          </p:cNvSpPr>
          <p:nvPr>
            <p:ph sz="quarter" idx="4294967295"/>
          </p:nvPr>
        </p:nvSpPr>
        <p:spPr>
          <a:xfrm>
            <a:off x="107504" y="836712"/>
            <a:ext cx="3995936" cy="4997450"/>
          </a:xfrm>
          <a:solidFill>
            <a:schemeClr val="bg1">
              <a:alpha val="30000"/>
            </a:schemeClr>
          </a:solidFill>
        </p:spPr>
        <p:txBody>
          <a:bodyPr>
            <a:normAutofit fontScale="85000" lnSpcReduction="20000"/>
          </a:bodyPr>
          <a:lstStyle/>
          <a:p>
            <a:pPr marL="0" indent="0">
              <a:lnSpc>
                <a:spcPct val="120000"/>
              </a:lnSpc>
              <a:buNone/>
            </a:pPr>
            <a:r>
              <a:rPr lang="zh-TW" altLang="en-US" sz="2800" b="1" dirty="0">
                <a:solidFill>
                  <a:schemeClr val="bg1"/>
                </a:solidFill>
                <a:effectLst>
                  <a:outerShdw blurRad="38100" dist="38100" dir="2700000" algn="tl">
                    <a:srgbClr val="000000">
                      <a:alpha val="43137"/>
                    </a:srgbClr>
                  </a:outerShdw>
                </a:effectLst>
                <a:latin typeface="+mj-ea"/>
                <a:ea typeface="+mj-ea"/>
              </a:rPr>
              <a:t>金色的樹林裡有兩</a:t>
            </a:r>
            <a:r>
              <a:rPr lang="zh-TW" altLang="en-US" sz="2800" b="1" dirty="0" smtClean="0">
                <a:solidFill>
                  <a:schemeClr val="bg1"/>
                </a:solidFill>
                <a:effectLst>
                  <a:outerShdw blurRad="38100" dist="38100" dir="2700000" algn="tl">
                    <a:srgbClr val="000000">
                      <a:alpha val="43137"/>
                    </a:srgbClr>
                  </a:outerShdw>
                </a:effectLst>
                <a:latin typeface="+mj-ea"/>
                <a:ea typeface="+mj-ea"/>
              </a:rPr>
              <a:t>條岔路 </a:t>
            </a:r>
            <a:endParaRPr lang="zh-TW" altLang="en-US" sz="2800" b="1" dirty="0">
              <a:solidFill>
                <a:schemeClr val="bg1"/>
              </a:solidFill>
              <a:effectLst>
                <a:outerShdw blurRad="38100" dist="38100" dir="2700000" algn="tl">
                  <a:srgbClr val="000000">
                    <a:alpha val="43137"/>
                  </a:srgbClr>
                </a:outerShdw>
              </a:effectLst>
              <a:latin typeface="+mj-ea"/>
              <a:ea typeface="+mj-ea"/>
            </a:endParaRPr>
          </a:p>
          <a:p>
            <a:pPr marL="0" indent="0">
              <a:lnSpc>
                <a:spcPct val="120000"/>
              </a:lnSpc>
              <a:buNone/>
            </a:pPr>
            <a:r>
              <a:rPr lang="zh-TW" altLang="en-US" sz="2800" b="1" dirty="0">
                <a:solidFill>
                  <a:schemeClr val="bg1"/>
                </a:solidFill>
                <a:effectLst>
                  <a:outerShdw blurRad="38100" dist="38100" dir="2700000" algn="tl">
                    <a:srgbClr val="000000">
                      <a:alpha val="43137"/>
                    </a:srgbClr>
                  </a:outerShdw>
                </a:effectLst>
                <a:latin typeface="+mj-ea"/>
                <a:ea typeface="+mj-ea"/>
              </a:rPr>
              <a:t>可惜我不能沿著兩條路</a:t>
            </a:r>
            <a:r>
              <a:rPr lang="zh-TW" altLang="en-US" sz="2800" b="1" dirty="0" smtClean="0">
                <a:solidFill>
                  <a:schemeClr val="bg1"/>
                </a:solidFill>
                <a:effectLst>
                  <a:outerShdw blurRad="38100" dist="38100" dir="2700000" algn="tl">
                    <a:srgbClr val="000000">
                      <a:alpha val="43137"/>
                    </a:srgbClr>
                  </a:outerShdw>
                </a:effectLst>
                <a:latin typeface="+mj-ea"/>
                <a:ea typeface="+mj-ea"/>
              </a:rPr>
              <a:t>行走 </a:t>
            </a:r>
            <a:endParaRPr lang="zh-TW" altLang="en-US" sz="2800" b="1" dirty="0">
              <a:solidFill>
                <a:schemeClr val="bg1"/>
              </a:solidFill>
              <a:effectLst>
                <a:outerShdw blurRad="38100" dist="38100" dir="2700000" algn="tl">
                  <a:srgbClr val="000000">
                    <a:alpha val="43137"/>
                  </a:srgbClr>
                </a:outerShdw>
              </a:effectLst>
              <a:latin typeface="+mj-ea"/>
              <a:ea typeface="+mj-ea"/>
            </a:endParaRPr>
          </a:p>
          <a:p>
            <a:pPr marL="0" indent="0">
              <a:lnSpc>
                <a:spcPct val="120000"/>
              </a:lnSpc>
              <a:buNone/>
            </a:pPr>
            <a:r>
              <a:rPr lang="zh-TW" altLang="en-US" sz="2800" b="1" dirty="0">
                <a:solidFill>
                  <a:schemeClr val="bg1"/>
                </a:solidFill>
                <a:effectLst>
                  <a:outerShdw blurRad="38100" dist="38100" dir="2700000" algn="tl">
                    <a:srgbClr val="000000">
                      <a:alpha val="43137"/>
                    </a:srgbClr>
                  </a:outerShdw>
                </a:effectLst>
                <a:latin typeface="+mj-ea"/>
                <a:ea typeface="+mj-ea"/>
              </a:rPr>
              <a:t>我久久地站在那分岔的地方 </a:t>
            </a:r>
          </a:p>
          <a:p>
            <a:pPr marL="0" indent="0">
              <a:lnSpc>
                <a:spcPct val="120000"/>
              </a:lnSpc>
              <a:buNone/>
            </a:pPr>
            <a:r>
              <a:rPr lang="zh-TW" altLang="en-US" sz="2800" b="1" dirty="0">
                <a:solidFill>
                  <a:schemeClr val="bg1"/>
                </a:solidFill>
                <a:effectLst>
                  <a:outerShdw blurRad="38100" dist="38100" dir="2700000" algn="tl">
                    <a:srgbClr val="000000">
                      <a:alpha val="43137"/>
                    </a:srgbClr>
                  </a:outerShdw>
                </a:effectLst>
                <a:latin typeface="+mj-ea"/>
                <a:ea typeface="+mj-ea"/>
              </a:rPr>
              <a:t>極目眺望其中一條路的</a:t>
            </a:r>
            <a:r>
              <a:rPr lang="zh-TW" altLang="en-US" sz="2800" b="1" dirty="0" smtClean="0">
                <a:solidFill>
                  <a:schemeClr val="bg1"/>
                </a:solidFill>
                <a:effectLst>
                  <a:outerShdw blurRad="38100" dist="38100" dir="2700000" algn="tl">
                    <a:srgbClr val="000000">
                      <a:alpha val="43137"/>
                    </a:srgbClr>
                  </a:outerShdw>
                </a:effectLst>
                <a:latin typeface="+mj-ea"/>
                <a:ea typeface="+mj-ea"/>
              </a:rPr>
              <a:t>盡頭 </a:t>
            </a:r>
            <a:endParaRPr lang="zh-TW" altLang="en-US" sz="2800" b="1" dirty="0">
              <a:solidFill>
                <a:schemeClr val="bg1"/>
              </a:solidFill>
              <a:effectLst>
                <a:outerShdw blurRad="38100" dist="38100" dir="2700000" algn="tl">
                  <a:srgbClr val="000000">
                    <a:alpha val="43137"/>
                  </a:srgbClr>
                </a:outerShdw>
              </a:effectLst>
              <a:latin typeface="+mj-ea"/>
              <a:ea typeface="+mj-ea"/>
            </a:endParaRPr>
          </a:p>
          <a:p>
            <a:pPr marL="0" indent="0">
              <a:lnSpc>
                <a:spcPct val="120000"/>
              </a:lnSpc>
              <a:buNone/>
            </a:pPr>
            <a:r>
              <a:rPr lang="zh-TW" altLang="en-US" sz="2800" b="1" dirty="0">
                <a:solidFill>
                  <a:schemeClr val="bg1"/>
                </a:solidFill>
                <a:effectLst>
                  <a:outerShdw blurRad="38100" dist="38100" dir="2700000" algn="tl">
                    <a:srgbClr val="000000">
                      <a:alpha val="43137"/>
                    </a:srgbClr>
                  </a:outerShdw>
                </a:effectLst>
                <a:latin typeface="+mj-ea"/>
                <a:ea typeface="+mj-ea"/>
              </a:rPr>
              <a:t>直到它</a:t>
            </a:r>
            <a:r>
              <a:rPr lang="zh-TW" altLang="en-US" sz="2800" b="1" dirty="0" smtClean="0">
                <a:solidFill>
                  <a:schemeClr val="bg1"/>
                </a:solidFill>
                <a:effectLst>
                  <a:outerShdw blurRad="38100" dist="38100" dir="2700000" algn="tl">
                    <a:srgbClr val="000000">
                      <a:alpha val="43137"/>
                    </a:srgbClr>
                  </a:outerShdw>
                </a:effectLst>
                <a:latin typeface="+mj-ea"/>
                <a:ea typeface="+mj-ea"/>
              </a:rPr>
              <a:t>轉彎消失</a:t>
            </a:r>
            <a:r>
              <a:rPr lang="zh-TW" altLang="en-US" sz="2800" b="1" dirty="0">
                <a:solidFill>
                  <a:schemeClr val="bg1"/>
                </a:solidFill>
                <a:effectLst>
                  <a:outerShdw blurRad="38100" dist="38100" dir="2700000" algn="tl">
                    <a:srgbClr val="000000">
                      <a:alpha val="43137"/>
                    </a:srgbClr>
                  </a:outerShdw>
                </a:effectLst>
                <a:latin typeface="+mj-ea"/>
                <a:ea typeface="+mj-ea"/>
              </a:rPr>
              <a:t>在樹林</a:t>
            </a:r>
            <a:r>
              <a:rPr lang="zh-TW" altLang="en-US" sz="2800" b="1" dirty="0" smtClean="0">
                <a:solidFill>
                  <a:schemeClr val="bg1"/>
                </a:solidFill>
                <a:effectLst>
                  <a:outerShdw blurRad="38100" dist="38100" dir="2700000" algn="tl">
                    <a:srgbClr val="000000">
                      <a:alpha val="43137"/>
                    </a:srgbClr>
                  </a:outerShdw>
                </a:effectLst>
                <a:latin typeface="+mj-ea"/>
                <a:ea typeface="+mj-ea"/>
              </a:rPr>
              <a:t>深處</a:t>
            </a:r>
            <a:endParaRPr lang="zh-TW" altLang="en-US" sz="2800" b="1" dirty="0">
              <a:solidFill>
                <a:schemeClr val="bg1"/>
              </a:solidFill>
              <a:effectLst>
                <a:outerShdw blurRad="38100" dist="38100" dir="2700000" algn="tl">
                  <a:srgbClr val="000000">
                    <a:alpha val="43137"/>
                  </a:srgbClr>
                </a:outerShdw>
              </a:effectLst>
              <a:latin typeface="+mj-ea"/>
              <a:ea typeface="+mj-ea"/>
            </a:endParaRPr>
          </a:p>
          <a:p>
            <a:pPr marL="0" indent="0">
              <a:lnSpc>
                <a:spcPct val="120000"/>
              </a:lnSpc>
              <a:buNone/>
            </a:pPr>
            <a:endParaRPr lang="zh-TW" altLang="en-US" sz="2800" b="1" dirty="0">
              <a:solidFill>
                <a:schemeClr val="bg1"/>
              </a:solidFill>
              <a:effectLst>
                <a:outerShdw blurRad="38100" dist="38100" dir="2700000" algn="tl">
                  <a:srgbClr val="000000">
                    <a:alpha val="43137"/>
                  </a:srgbClr>
                </a:outerShdw>
              </a:effectLst>
              <a:latin typeface="+mj-ea"/>
              <a:ea typeface="+mj-ea"/>
            </a:endParaRPr>
          </a:p>
          <a:p>
            <a:pPr marL="0" indent="0">
              <a:lnSpc>
                <a:spcPct val="120000"/>
              </a:lnSpc>
              <a:buNone/>
            </a:pPr>
            <a:r>
              <a:rPr lang="zh-TW" altLang="en-US" sz="2800" b="1" dirty="0">
                <a:solidFill>
                  <a:schemeClr val="bg1"/>
                </a:solidFill>
                <a:effectLst>
                  <a:outerShdw blurRad="38100" dist="38100" dir="2700000" algn="tl">
                    <a:srgbClr val="000000">
                      <a:alpha val="43137"/>
                    </a:srgbClr>
                  </a:outerShdw>
                </a:effectLst>
                <a:latin typeface="+mj-ea"/>
                <a:ea typeface="+mj-ea"/>
              </a:rPr>
              <a:t>然後我毅然踏上了另一條</a:t>
            </a:r>
            <a:r>
              <a:rPr lang="zh-TW" altLang="en-US" sz="2800" b="1" dirty="0" smtClean="0">
                <a:solidFill>
                  <a:schemeClr val="bg1"/>
                </a:solidFill>
                <a:effectLst>
                  <a:outerShdw blurRad="38100" dist="38100" dir="2700000" algn="tl">
                    <a:srgbClr val="000000">
                      <a:alpha val="43137"/>
                    </a:srgbClr>
                  </a:outerShdw>
                </a:effectLst>
                <a:latin typeface="+mj-ea"/>
                <a:ea typeface="+mj-ea"/>
              </a:rPr>
              <a:t>路</a:t>
            </a:r>
            <a:endParaRPr lang="zh-TW" altLang="en-US" sz="2800" b="1" dirty="0">
              <a:solidFill>
                <a:schemeClr val="bg1"/>
              </a:solidFill>
              <a:effectLst>
                <a:outerShdw blurRad="38100" dist="38100" dir="2700000" algn="tl">
                  <a:srgbClr val="000000">
                    <a:alpha val="43137"/>
                  </a:srgbClr>
                </a:outerShdw>
              </a:effectLst>
              <a:latin typeface="+mj-ea"/>
              <a:ea typeface="+mj-ea"/>
            </a:endParaRPr>
          </a:p>
          <a:p>
            <a:pPr marL="0" indent="0">
              <a:lnSpc>
                <a:spcPct val="120000"/>
              </a:lnSpc>
              <a:buNone/>
            </a:pPr>
            <a:r>
              <a:rPr lang="zh-TW" altLang="en-US" sz="2800" b="1" dirty="0">
                <a:solidFill>
                  <a:schemeClr val="bg1"/>
                </a:solidFill>
                <a:effectLst>
                  <a:outerShdw blurRad="38100" dist="38100" dir="2700000" algn="tl">
                    <a:srgbClr val="000000">
                      <a:alpha val="43137"/>
                    </a:srgbClr>
                  </a:outerShdw>
                </a:effectLst>
                <a:latin typeface="+mj-ea"/>
                <a:ea typeface="+mj-ea"/>
              </a:rPr>
              <a:t>這條路也許更值得我</a:t>
            </a:r>
            <a:r>
              <a:rPr lang="zh-TW" altLang="en-US" sz="2800" b="1" dirty="0" smtClean="0">
                <a:solidFill>
                  <a:schemeClr val="bg1"/>
                </a:solidFill>
                <a:effectLst>
                  <a:outerShdw blurRad="38100" dist="38100" dir="2700000" algn="tl">
                    <a:srgbClr val="000000">
                      <a:alpha val="43137"/>
                    </a:srgbClr>
                  </a:outerShdw>
                </a:effectLst>
                <a:latin typeface="+mj-ea"/>
                <a:ea typeface="+mj-ea"/>
              </a:rPr>
              <a:t>嚮往</a:t>
            </a:r>
            <a:endParaRPr lang="zh-TW" altLang="en-US" sz="2800" b="1" dirty="0">
              <a:solidFill>
                <a:schemeClr val="bg1"/>
              </a:solidFill>
              <a:effectLst>
                <a:outerShdw blurRad="38100" dist="38100" dir="2700000" algn="tl">
                  <a:srgbClr val="000000">
                    <a:alpha val="43137"/>
                  </a:srgbClr>
                </a:outerShdw>
              </a:effectLst>
              <a:latin typeface="+mj-ea"/>
              <a:ea typeface="+mj-ea"/>
            </a:endParaRPr>
          </a:p>
          <a:p>
            <a:pPr marL="0" indent="0">
              <a:lnSpc>
                <a:spcPct val="120000"/>
              </a:lnSpc>
              <a:buNone/>
            </a:pPr>
            <a:r>
              <a:rPr lang="zh-TW" altLang="en-US" sz="2800" b="1" dirty="0">
                <a:solidFill>
                  <a:schemeClr val="bg1"/>
                </a:solidFill>
                <a:effectLst>
                  <a:outerShdw blurRad="38100" dist="38100" dir="2700000" algn="tl">
                    <a:srgbClr val="000000">
                      <a:alpha val="43137"/>
                    </a:srgbClr>
                  </a:outerShdw>
                </a:effectLst>
                <a:latin typeface="+mj-ea"/>
                <a:ea typeface="+mj-ea"/>
              </a:rPr>
              <a:t>因為它荒草叢生，</a:t>
            </a:r>
            <a:r>
              <a:rPr lang="zh-TW" altLang="en-US" sz="2800" b="1" dirty="0" smtClean="0">
                <a:solidFill>
                  <a:schemeClr val="bg1"/>
                </a:solidFill>
                <a:effectLst>
                  <a:outerShdw blurRad="38100" dist="38100" dir="2700000" algn="tl">
                    <a:srgbClr val="000000">
                      <a:alpha val="43137"/>
                    </a:srgbClr>
                  </a:outerShdw>
                </a:effectLst>
                <a:latin typeface="+mj-ea"/>
                <a:ea typeface="+mj-ea"/>
              </a:rPr>
              <a:t>人跡罕至</a:t>
            </a:r>
            <a:endParaRPr lang="zh-TW" altLang="en-US" sz="2800" b="1" dirty="0">
              <a:solidFill>
                <a:schemeClr val="bg1"/>
              </a:solidFill>
              <a:effectLst>
                <a:outerShdw blurRad="38100" dist="38100" dir="2700000" algn="tl">
                  <a:srgbClr val="000000">
                    <a:alpha val="43137"/>
                  </a:srgbClr>
                </a:outerShdw>
              </a:effectLst>
              <a:latin typeface="+mj-ea"/>
              <a:ea typeface="+mj-ea"/>
            </a:endParaRPr>
          </a:p>
          <a:p>
            <a:pPr marL="0" indent="0">
              <a:lnSpc>
                <a:spcPct val="120000"/>
              </a:lnSpc>
              <a:buNone/>
            </a:pPr>
            <a:r>
              <a:rPr lang="zh-TW" altLang="en-US" sz="2800" b="1" dirty="0">
                <a:solidFill>
                  <a:schemeClr val="bg1"/>
                </a:solidFill>
                <a:effectLst>
                  <a:outerShdw blurRad="38100" dist="38100" dir="2700000" algn="tl">
                    <a:srgbClr val="000000">
                      <a:alpha val="43137"/>
                    </a:srgbClr>
                  </a:outerShdw>
                </a:effectLst>
                <a:latin typeface="+mj-ea"/>
                <a:ea typeface="+mj-ea"/>
              </a:rPr>
              <a:t>不過說到其冷清與</a:t>
            </a:r>
            <a:r>
              <a:rPr lang="zh-TW" altLang="en-US" sz="2800" b="1" dirty="0" smtClean="0">
                <a:solidFill>
                  <a:schemeClr val="bg1"/>
                </a:solidFill>
                <a:effectLst>
                  <a:outerShdw blurRad="38100" dist="38100" dir="2700000" algn="tl">
                    <a:srgbClr val="000000">
                      <a:alpha val="43137"/>
                    </a:srgbClr>
                  </a:outerShdw>
                </a:effectLst>
                <a:latin typeface="+mj-ea"/>
                <a:ea typeface="+mj-ea"/>
              </a:rPr>
              <a:t>荒涼</a:t>
            </a:r>
            <a:endParaRPr lang="zh-TW" altLang="en-US" sz="2800" b="1" dirty="0">
              <a:solidFill>
                <a:schemeClr val="bg1"/>
              </a:solidFill>
              <a:effectLst>
                <a:outerShdw blurRad="38100" dist="38100" dir="2700000" algn="tl">
                  <a:srgbClr val="000000">
                    <a:alpha val="43137"/>
                  </a:srgbClr>
                </a:outerShdw>
              </a:effectLst>
              <a:latin typeface="+mj-ea"/>
              <a:ea typeface="+mj-ea"/>
            </a:endParaRPr>
          </a:p>
          <a:p>
            <a:pPr marL="0" indent="0">
              <a:lnSpc>
                <a:spcPct val="120000"/>
              </a:lnSpc>
              <a:buNone/>
            </a:pPr>
            <a:r>
              <a:rPr lang="zh-TW" altLang="en-US" sz="2800" b="1" dirty="0">
                <a:solidFill>
                  <a:schemeClr val="bg1"/>
                </a:solidFill>
                <a:effectLst>
                  <a:outerShdw blurRad="38100" dist="38100" dir="2700000" algn="tl">
                    <a:srgbClr val="000000">
                      <a:alpha val="43137"/>
                    </a:srgbClr>
                  </a:outerShdw>
                </a:effectLst>
                <a:latin typeface="+mj-ea"/>
                <a:ea typeface="+mj-ea"/>
              </a:rPr>
              <a:t>兩條路幾乎是</a:t>
            </a:r>
            <a:r>
              <a:rPr lang="zh-TW" altLang="en-US" sz="2800" b="1" dirty="0" smtClean="0">
                <a:solidFill>
                  <a:schemeClr val="bg1"/>
                </a:solidFill>
                <a:effectLst>
                  <a:outerShdw blurRad="38100" dist="38100" dir="2700000" algn="tl">
                    <a:srgbClr val="000000">
                      <a:alpha val="43137"/>
                    </a:srgbClr>
                  </a:outerShdw>
                </a:effectLst>
                <a:latin typeface="+mj-ea"/>
                <a:ea typeface="+mj-ea"/>
              </a:rPr>
              <a:t>一模一樣</a:t>
            </a:r>
            <a:endParaRPr lang="zh-TW" altLang="en-US" sz="2800" b="1" dirty="0">
              <a:solidFill>
                <a:schemeClr val="bg1"/>
              </a:solidFill>
              <a:effectLst>
                <a:outerShdw blurRad="38100" dist="38100" dir="2700000" algn="tl">
                  <a:srgbClr val="000000">
                    <a:alpha val="43137"/>
                  </a:srgbClr>
                </a:outerShdw>
              </a:effectLst>
              <a:latin typeface="+mj-ea"/>
              <a:ea typeface="+mj-ea"/>
            </a:endParaRPr>
          </a:p>
          <a:p>
            <a:endParaRPr lang="zh-TW" alt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851990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95536" y="548680"/>
            <a:ext cx="8424936" cy="5582106"/>
          </a:xfrm>
          <a:prstGeom prst="rect">
            <a:avLst/>
          </a:prstGeom>
          <a:solidFill>
            <a:schemeClr val="accent5">
              <a:lumMod val="75000"/>
              <a:alpha val="25000"/>
            </a:schemeClr>
          </a:solidFill>
        </p:spPr>
        <p:txBody>
          <a:bodyPr wrap="square">
            <a:spAutoFit/>
          </a:bodyPr>
          <a:lstStyle/>
          <a:p>
            <a:pPr marL="457200" indent="-457200">
              <a:lnSpc>
                <a:spcPct val="120000"/>
              </a:lnSpc>
              <a:spcBef>
                <a:spcPts val="1200"/>
              </a:spcBef>
              <a:buFont typeface="Wingdings" panose="05000000000000000000" pitchFamily="2" charset="2"/>
              <a:buChar char="u"/>
            </a:pPr>
            <a:r>
              <a:rPr lang="zh-TW" altLang="en-US" sz="3000" dirty="0">
                <a:latin typeface="+mj-ea"/>
                <a:ea typeface="+mj-ea"/>
              </a:rPr>
              <a:t>旅人選擇</a:t>
            </a:r>
            <a:r>
              <a:rPr lang="zh-TW" altLang="en-US" sz="3000" dirty="0" smtClean="0">
                <a:latin typeface="+mj-ea"/>
                <a:ea typeface="+mj-ea"/>
              </a:rPr>
              <a:t>了一</a:t>
            </a:r>
            <a:r>
              <a:rPr lang="zh-TW" altLang="en-US" sz="3000" dirty="0">
                <a:latin typeface="+mj-ea"/>
                <a:ea typeface="+mj-ea"/>
              </a:rPr>
              <a:t>條他以往不會走的岔路，那是一段更美的旅程嗎？旅人會後悔嗎？誰知道呢？</a:t>
            </a:r>
          </a:p>
          <a:p>
            <a:pPr>
              <a:lnSpc>
                <a:spcPct val="120000"/>
              </a:lnSpc>
            </a:pPr>
            <a:endParaRPr lang="zh-TW" altLang="en-US" sz="3000" dirty="0">
              <a:latin typeface="+mj-ea"/>
              <a:ea typeface="+mj-ea"/>
            </a:endParaRPr>
          </a:p>
          <a:p>
            <a:pPr marL="457200" indent="-457200">
              <a:lnSpc>
                <a:spcPct val="120000"/>
              </a:lnSpc>
              <a:buFont typeface="Wingdings" panose="05000000000000000000" pitchFamily="2" charset="2"/>
              <a:buChar char="u"/>
            </a:pPr>
            <a:r>
              <a:rPr lang="zh-TW" altLang="en-US" sz="3000" dirty="0" smtClean="0">
                <a:latin typeface="+mj-ea"/>
                <a:ea typeface="+mj-ea"/>
              </a:rPr>
              <a:t>多年</a:t>
            </a:r>
            <a:r>
              <a:rPr lang="zh-TW" altLang="en-US" sz="3000" dirty="0">
                <a:latin typeface="+mj-ea"/>
                <a:ea typeface="+mj-ea"/>
              </a:rPr>
              <a:t>後旅人也許會突然想起這個早晨，然後</a:t>
            </a:r>
            <a:r>
              <a:rPr lang="zh-TW" altLang="en-US" sz="3000" dirty="0" smtClean="0">
                <a:latin typeface="+mj-ea"/>
                <a:ea typeface="+mj-ea"/>
              </a:rPr>
              <a:t>深深嘆息</a:t>
            </a:r>
            <a:r>
              <a:rPr lang="zh-TW" altLang="en-US" sz="3000" dirty="0">
                <a:latin typeface="+mj-ea"/>
                <a:ea typeface="+mj-ea"/>
              </a:rPr>
              <a:t>，因為這個早晨的一念之間，改變了</a:t>
            </a:r>
            <a:r>
              <a:rPr lang="zh-TW" altLang="en-US" sz="3000" dirty="0" smtClean="0">
                <a:latin typeface="+mj-ea"/>
                <a:ea typeface="+mj-ea"/>
              </a:rPr>
              <a:t>他的</a:t>
            </a:r>
            <a:r>
              <a:rPr lang="zh-TW" altLang="en-US" sz="3000" dirty="0">
                <a:latin typeface="+mj-ea"/>
                <a:ea typeface="+mj-ea"/>
              </a:rPr>
              <a:t>一生</a:t>
            </a:r>
            <a:r>
              <a:rPr lang="zh-TW" altLang="en-US" sz="3000" dirty="0" smtClean="0">
                <a:latin typeface="+mj-ea"/>
                <a:ea typeface="+mj-ea"/>
              </a:rPr>
              <a:t>。</a:t>
            </a:r>
            <a:endParaRPr lang="en-US" altLang="zh-TW" sz="3000" dirty="0" smtClean="0">
              <a:latin typeface="+mj-ea"/>
              <a:ea typeface="+mj-ea"/>
            </a:endParaRPr>
          </a:p>
          <a:p>
            <a:pPr>
              <a:lnSpc>
                <a:spcPct val="120000"/>
              </a:lnSpc>
            </a:pPr>
            <a:endParaRPr lang="en-US" altLang="zh-TW" sz="3000" dirty="0" smtClean="0">
              <a:latin typeface="+mj-ea"/>
              <a:ea typeface="+mj-ea"/>
            </a:endParaRPr>
          </a:p>
          <a:p>
            <a:pPr marL="457200" indent="-457200">
              <a:lnSpc>
                <a:spcPct val="120000"/>
              </a:lnSpc>
              <a:buFont typeface="Wingdings" panose="05000000000000000000" pitchFamily="2" charset="2"/>
              <a:buChar char="u"/>
            </a:pPr>
            <a:r>
              <a:rPr lang="zh-TW" altLang="en-US" sz="3000" dirty="0" smtClean="0">
                <a:latin typeface="+mj-ea"/>
                <a:ea typeface="+mj-ea"/>
              </a:rPr>
              <a:t>人生是</a:t>
            </a:r>
            <a:r>
              <a:rPr lang="zh-TW" altLang="en-US" sz="3000" dirty="0">
                <a:latin typeface="+mj-ea"/>
                <a:ea typeface="+mj-ea"/>
              </a:rPr>
              <a:t>一連串的</a:t>
            </a:r>
            <a:r>
              <a:rPr lang="zh-TW" altLang="en-US" sz="3000" dirty="0" smtClean="0">
                <a:latin typeface="+mj-ea"/>
                <a:ea typeface="+mj-ea"/>
              </a:rPr>
              <a:t>抉擇所串連而成的，我們</a:t>
            </a:r>
            <a:r>
              <a:rPr lang="zh-TW" altLang="en-US" sz="3000" dirty="0">
                <a:latin typeface="+mj-ea"/>
                <a:ea typeface="+mj-ea"/>
              </a:rPr>
              <a:t>不可能知道哪條道路才是人生</a:t>
            </a:r>
            <a:r>
              <a:rPr lang="zh-TW" altLang="en-US" sz="3000" dirty="0" smtClean="0">
                <a:latin typeface="+mj-ea"/>
                <a:ea typeface="+mj-ea"/>
              </a:rPr>
              <a:t>最佳路徑。未曾選擇的那條路，就讓它留在當下吧！</a:t>
            </a:r>
            <a:endParaRPr lang="zh-TW" altLang="en-US" sz="3000" dirty="0">
              <a:latin typeface="+mj-ea"/>
              <a:ea typeface="+mj-ea"/>
            </a:endParaRPr>
          </a:p>
        </p:txBody>
      </p:sp>
    </p:spTree>
    <p:extLst>
      <p:ext uri="{BB962C8B-B14F-4D97-AF65-F5344CB8AC3E}">
        <p14:creationId xmlns:p14="http://schemas.microsoft.com/office/powerpoint/2010/main" val="31539977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cstate="print"/>
          <a:stretch>
            <a:fillRect/>
          </a:stretch>
        </p:blipFill>
        <p:spPr>
          <a:xfrm>
            <a:off x="-397" y="-49070"/>
            <a:ext cx="9144793" cy="6956139"/>
          </a:xfrm>
          <a:prstGeom prst="rect">
            <a:avLst/>
          </a:prstGeom>
        </p:spPr>
      </p:pic>
      <p:sp>
        <p:nvSpPr>
          <p:cNvPr id="2" name="文字方塊 1"/>
          <p:cNvSpPr txBox="1"/>
          <p:nvPr/>
        </p:nvSpPr>
        <p:spPr>
          <a:xfrm>
            <a:off x="2920379" y="260648"/>
            <a:ext cx="3303240" cy="769441"/>
          </a:xfrm>
          <a:prstGeom prst="rect">
            <a:avLst/>
          </a:prstGeom>
          <a:solidFill>
            <a:schemeClr val="accent3">
              <a:lumMod val="50000"/>
              <a:alpha val="21000"/>
            </a:schemeClr>
          </a:solidFill>
        </p:spPr>
        <p:txBody>
          <a:bodyPr wrap="square" rtlCol="0">
            <a:spAutoFit/>
          </a:bodyPr>
          <a:lstStyle/>
          <a:p>
            <a:pPr algn="ctr"/>
            <a:r>
              <a:rPr lang="zh-TW" altLang="en-US" sz="4400" dirty="0" smtClean="0">
                <a:latin typeface="微軟正黑體" panose="020B0604030504040204" pitchFamily="34" charset="-120"/>
                <a:ea typeface="微軟正黑體" panose="020B0604030504040204" pitchFamily="34" charset="-120"/>
              </a:rPr>
              <a:t>問題討論</a:t>
            </a:r>
            <a:endParaRPr lang="zh-TW" altLang="en-US" sz="4400" dirty="0">
              <a:latin typeface="微軟正黑體" panose="020B0604030504040204" pitchFamily="34" charset="-120"/>
              <a:ea typeface="微軟正黑體" panose="020B0604030504040204" pitchFamily="34" charset="-120"/>
            </a:endParaRPr>
          </a:p>
        </p:txBody>
      </p:sp>
      <p:sp>
        <p:nvSpPr>
          <p:cNvPr id="3" name="文字方塊 2"/>
          <p:cNvSpPr txBox="1"/>
          <p:nvPr/>
        </p:nvSpPr>
        <p:spPr>
          <a:xfrm>
            <a:off x="323528" y="1375896"/>
            <a:ext cx="8496944" cy="5050613"/>
          </a:xfrm>
          <a:prstGeom prst="rect">
            <a:avLst/>
          </a:prstGeom>
          <a:solidFill>
            <a:schemeClr val="accent2">
              <a:lumMod val="75000"/>
              <a:alpha val="17000"/>
            </a:schemeClr>
          </a:solidFill>
        </p:spPr>
        <p:txBody>
          <a:bodyPr wrap="square" rtlCol="0">
            <a:spAutoFit/>
          </a:bodyPr>
          <a:lstStyle/>
          <a:p>
            <a:pPr marL="342900" indent="-342900">
              <a:lnSpc>
                <a:spcPct val="110000"/>
              </a:lnSpc>
              <a:spcBef>
                <a:spcPts val="600"/>
              </a:spcBef>
              <a:spcAft>
                <a:spcPts val="600"/>
              </a:spcAft>
              <a:buFont typeface="+mj-lt"/>
              <a:buAutoNum type="arabicPeriod"/>
            </a:pPr>
            <a:r>
              <a:rPr lang="zh-TW" altLang="en-US" sz="2800" dirty="0" smtClean="0">
                <a:latin typeface="微軟正黑體" panose="020B0604030504040204" pitchFamily="34" charset="-120"/>
                <a:ea typeface="微軟正黑體" panose="020B0604030504040204" pitchFamily="34" charset="-120"/>
              </a:rPr>
              <a:t>為何</a:t>
            </a:r>
            <a:r>
              <a:rPr lang="zh-TW" altLang="en-US" sz="2800" dirty="0">
                <a:latin typeface="微軟正黑體" panose="020B0604030504040204" pitchFamily="34" charset="-120"/>
                <a:ea typeface="微軟正黑體" panose="020B0604030504040204" pitchFamily="34" charset="-120"/>
              </a:rPr>
              <a:t>作者說：「</a:t>
            </a:r>
            <a:r>
              <a:rPr lang="zh-TW" altLang="en-US" sz="2800" dirty="0">
                <a:latin typeface="標楷體" panose="03000509000000000000" pitchFamily="65" charset="-120"/>
                <a:ea typeface="標楷體" panose="03000509000000000000" pitchFamily="65" charset="-120"/>
              </a:rPr>
              <a:t>鄉愁是美學，不是</a:t>
            </a:r>
            <a:r>
              <a:rPr lang="zh-TW" altLang="en-US" sz="2800" dirty="0" smtClean="0">
                <a:latin typeface="標楷體" panose="03000509000000000000" pitchFamily="65" charset="-120"/>
                <a:ea typeface="標楷體" panose="03000509000000000000" pitchFamily="65" charset="-120"/>
              </a:rPr>
              <a:t>經濟學</a:t>
            </a:r>
            <a:r>
              <a:rPr lang="zh-TW" altLang="en-US" sz="2800" dirty="0" smtClean="0">
                <a:latin typeface="微軟正黑體" panose="020B0604030504040204" pitchFamily="34" charset="-120"/>
                <a:ea typeface="微軟正黑體" panose="020B0604030504040204" pitchFamily="34" charset="-120"/>
              </a:rPr>
              <a:t>」？</a:t>
            </a:r>
            <a:endParaRPr lang="en-US" altLang="zh-TW" sz="2800" dirty="0" smtClean="0">
              <a:latin typeface="微軟正黑體" panose="020B0604030504040204" pitchFamily="34" charset="-120"/>
              <a:ea typeface="微軟正黑體" panose="020B0604030504040204" pitchFamily="34" charset="-120"/>
            </a:endParaRPr>
          </a:p>
          <a:p>
            <a:pPr marL="342900" indent="-342900">
              <a:lnSpc>
                <a:spcPct val="110000"/>
              </a:lnSpc>
              <a:spcBef>
                <a:spcPts val="600"/>
              </a:spcBef>
              <a:spcAft>
                <a:spcPts val="600"/>
              </a:spcAft>
              <a:buFont typeface="+mj-lt"/>
              <a:buAutoNum type="arabicPeriod"/>
            </a:pPr>
            <a:r>
              <a:rPr lang="zh-TW" altLang="en-US" sz="2800" dirty="0">
                <a:latin typeface="微軟正黑體" panose="020B0604030504040204" pitchFamily="34" charset="-120"/>
                <a:ea typeface="微軟正黑體" panose="020B0604030504040204" pitchFamily="34" charset="-120"/>
              </a:rPr>
              <a:t>你有聽</a:t>
            </a:r>
            <a:r>
              <a:rPr lang="zh-TW" altLang="en-US" sz="2800" dirty="0" smtClean="0">
                <a:latin typeface="微軟正黑體" panose="020B0604030504040204" pitchFamily="34" charset="-120"/>
                <a:ea typeface="微軟正黑體" panose="020B0604030504040204" pitchFamily="34" charset="-120"/>
              </a:rPr>
              <a:t>過關</a:t>
            </a:r>
            <a:r>
              <a:rPr lang="zh-TW" altLang="en-US" sz="2800" dirty="0">
                <a:latin typeface="微軟正黑體" panose="020B0604030504040204" pitchFamily="34" charset="-120"/>
                <a:ea typeface="微軟正黑體" panose="020B0604030504040204" pitchFamily="34" charset="-120"/>
              </a:rPr>
              <a:t>於人死後的傳說嗎？</a:t>
            </a:r>
            <a:r>
              <a:rPr lang="zh-TW" altLang="en-US" sz="2800" dirty="0" smtClean="0">
                <a:latin typeface="微軟正黑體" panose="020B0604030504040204" pitchFamily="34" charset="-120"/>
                <a:ea typeface="微軟正黑體" panose="020B0604030504040204" pitchFamily="34" charset="-120"/>
              </a:rPr>
              <a:t>你</a:t>
            </a:r>
            <a:r>
              <a:rPr lang="zh-TW" altLang="en-US" sz="2800" dirty="0">
                <a:latin typeface="微軟正黑體" panose="020B0604030504040204" pitchFamily="34" charset="-120"/>
                <a:ea typeface="微軟正黑體" panose="020B0604030504040204" pitchFamily="34" charset="-120"/>
              </a:rPr>
              <a:t>對文中作者所提到的兩則傳說有何看法</a:t>
            </a:r>
            <a:r>
              <a:rPr lang="zh-TW" altLang="en-US" sz="2800" dirty="0" smtClean="0">
                <a:latin typeface="微軟正黑體" panose="020B0604030504040204" pitchFamily="34" charset="-120"/>
                <a:ea typeface="微軟正黑體" panose="020B0604030504040204" pitchFamily="34" charset="-120"/>
              </a:rPr>
              <a:t>？</a:t>
            </a:r>
            <a:endParaRPr lang="en-US" altLang="zh-TW" sz="2800" dirty="0" smtClean="0">
              <a:latin typeface="微軟正黑體" panose="020B0604030504040204" pitchFamily="34" charset="-120"/>
              <a:ea typeface="微軟正黑體" panose="020B0604030504040204" pitchFamily="34" charset="-120"/>
            </a:endParaRPr>
          </a:p>
          <a:p>
            <a:pPr marL="342900" indent="-342900">
              <a:lnSpc>
                <a:spcPct val="110000"/>
              </a:lnSpc>
              <a:spcBef>
                <a:spcPts val="600"/>
              </a:spcBef>
              <a:spcAft>
                <a:spcPts val="600"/>
              </a:spcAft>
              <a:buFont typeface="+mj-lt"/>
              <a:buAutoNum type="arabicPeriod"/>
            </a:pPr>
            <a:r>
              <a:rPr lang="zh-TW" altLang="en-US" sz="2800" dirty="0" smtClean="0">
                <a:latin typeface="微軟正黑體" panose="020B0604030504040204" pitchFamily="34" charset="-120"/>
                <a:ea typeface="微軟正黑體" panose="020B0604030504040204" pitchFamily="34" charset="-120"/>
              </a:rPr>
              <a:t>怎樣的人生，才能留下完美的腳印？才可以在老年時無愧的撿拾回來</a:t>
            </a:r>
            <a:r>
              <a:rPr lang="en-US" altLang="zh-TW" sz="2800" dirty="0" smtClean="0">
                <a:latin typeface="微軟正黑體" panose="020B0604030504040204" pitchFamily="34" charset="-120"/>
                <a:ea typeface="微軟正黑體" panose="020B0604030504040204" pitchFamily="34" charset="-120"/>
              </a:rPr>
              <a:t>?</a:t>
            </a:r>
          </a:p>
          <a:p>
            <a:pPr marL="342900" indent="-342900">
              <a:lnSpc>
                <a:spcPct val="110000"/>
              </a:lnSpc>
              <a:spcBef>
                <a:spcPts val="600"/>
              </a:spcBef>
              <a:spcAft>
                <a:spcPts val="600"/>
              </a:spcAft>
              <a:buFont typeface="+mj-lt"/>
              <a:buAutoNum type="arabicPeriod"/>
            </a:pPr>
            <a:r>
              <a:rPr lang="zh-TW" altLang="en-US" sz="2800" dirty="0" smtClean="0">
                <a:latin typeface="微軟正黑體" panose="020B0604030504040204" pitchFamily="34" charset="-120"/>
                <a:ea typeface="微軟正黑體" panose="020B0604030504040204" pitchFamily="34" charset="-120"/>
              </a:rPr>
              <a:t>作者說：「</a:t>
            </a:r>
            <a:r>
              <a:rPr lang="zh-TW" altLang="en-US" sz="2800" dirty="0" smtClean="0">
                <a:latin typeface="標楷體" panose="03000509000000000000" pitchFamily="65" charset="-120"/>
                <a:ea typeface="標楷體" panose="03000509000000000000" pitchFamily="65" charset="-120"/>
              </a:rPr>
              <a:t>至於</a:t>
            </a:r>
            <a:r>
              <a:rPr lang="zh-TW" altLang="en-US" sz="2800" dirty="0">
                <a:latin typeface="標楷體" panose="03000509000000000000" pitchFamily="65" charset="-120"/>
                <a:ea typeface="標楷體" panose="03000509000000000000" pitchFamily="65" charset="-120"/>
              </a:rPr>
              <a:t>我，我</a:t>
            </a:r>
            <a:r>
              <a:rPr lang="zh-TW" altLang="en-US" sz="2800" dirty="0" smtClean="0">
                <a:latin typeface="標楷體" panose="03000509000000000000" pitchFamily="65" charset="-120"/>
                <a:ea typeface="標楷體" panose="03000509000000000000" pitchFamily="65" charset="-120"/>
              </a:rPr>
              <a:t>要撿回來</a:t>
            </a:r>
            <a:r>
              <a:rPr lang="zh-TW" altLang="en-US" sz="2800" dirty="0">
                <a:latin typeface="標楷體" panose="03000509000000000000" pitchFamily="65" charset="-120"/>
                <a:ea typeface="標楷體" panose="03000509000000000000" pitchFamily="65" charset="-120"/>
              </a:rPr>
              <a:t>的不止是腳印</a:t>
            </a:r>
            <a:r>
              <a:rPr lang="zh-TW" altLang="en-US" sz="2800" dirty="0" smtClean="0">
                <a:latin typeface="微軟正黑體" panose="020B0604030504040204" pitchFamily="34" charset="-120"/>
                <a:ea typeface="微軟正黑體" panose="020B0604030504040204" pitchFamily="34" charset="-120"/>
              </a:rPr>
              <a:t>。」那麼作者想一併撿回來的</a:t>
            </a:r>
            <a:r>
              <a:rPr lang="zh-TW" altLang="en-US" sz="2800" dirty="0">
                <a:latin typeface="微軟正黑體" panose="020B0604030504040204" pitchFamily="34" charset="-120"/>
                <a:ea typeface="微軟正黑體" panose="020B0604030504040204" pitchFamily="34" charset="-120"/>
              </a:rPr>
              <a:t>是什麼</a:t>
            </a:r>
            <a:r>
              <a:rPr lang="zh-TW" altLang="en-US" sz="2800" dirty="0" smtClean="0">
                <a:latin typeface="微軟正黑體" panose="020B0604030504040204" pitchFamily="34" charset="-120"/>
                <a:ea typeface="微軟正黑體" panose="020B0604030504040204" pitchFamily="34" charset="-120"/>
              </a:rPr>
              <a:t>？</a:t>
            </a:r>
            <a:endParaRPr lang="en-US" altLang="zh-TW" sz="2800" dirty="0" smtClean="0">
              <a:latin typeface="微軟正黑體" panose="020B0604030504040204" pitchFamily="34" charset="-120"/>
              <a:ea typeface="微軟正黑體" panose="020B0604030504040204" pitchFamily="34" charset="-120"/>
            </a:endParaRPr>
          </a:p>
          <a:p>
            <a:pPr marL="342900" indent="-342900">
              <a:lnSpc>
                <a:spcPct val="110000"/>
              </a:lnSpc>
              <a:spcBef>
                <a:spcPts val="600"/>
              </a:spcBef>
              <a:spcAft>
                <a:spcPts val="600"/>
              </a:spcAft>
              <a:buFont typeface="+mj-lt"/>
              <a:buAutoNum type="arabicPeriod"/>
            </a:pPr>
            <a:r>
              <a:rPr lang="zh-TW" altLang="en-US" sz="2800" dirty="0" smtClean="0">
                <a:latin typeface="微軟正黑體" panose="020B0604030504040204" pitchFamily="34" charset="-120"/>
                <a:ea typeface="微軟正黑體" panose="020B0604030504040204" pitchFamily="34" charset="-120"/>
              </a:rPr>
              <a:t>撿拾腳印的傳說引發你哪些回憶、疑惑或聯想嗎？</a:t>
            </a:r>
            <a:endParaRPr lang="en-US" altLang="zh-TW" sz="2800" dirty="0" smtClean="0">
              <a:latin typeface="微軟正黑體" panose="020B0604030504040204" pitchFamily="34" charset="-120"/>
              <a:ea typeface="微軟正黑體" panose="020B0604030504040204" pitchFamily="34" charset="-120"/>
            </a:endParaRPr>
          </a:p>
          <a:p>
            <a:pPr>
              <a:lnSpc>
                <a:spcPct val="110000"/>
              </a:lnSpc>
            </a:pPr>
            <a:r>
              <a:rPr lang="zh-TW" altLang="en-US" sz="2800" dirty="0" smtClean="0">
                <a:latin typeface="微軟正黑體" panose="020B0604030504040204" pitchFamily="34" charset="-120"/>
                <a:ea typeface="微軟正黑體" panose="020B0604030504040204" pitchFamily="34" charset="-120"/>
              </a:rPr>
              <a:t>    請跟組員分享。</a:t>
            </a:r>
            <a:endParaRPr lang="en-US" altLang="zh-TW" sz="2800" dirty="0" smtClean="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081336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hlinkClick r:id="rId2"/>
          </p:cNvPr>
          <p:cNvSpPr txBox="1"/>
          <p:nvPr/>
        </p:nvSpPr>
        <p:spPr>
          <a:xfrm>
            <a:off x="845888" y="1916832"/>
            <a:ext cx="7344816" cy="4090351"/>
          </a:xfrm>
          <a:prstGeom prst="rect">
            <a:avLst/>
          </a:prstGeom>
          <a:noFill/>
        </p:spPr>
        <p:txBody>
          <a:bodyPr wrap="square" rtlCol="0">
            <a:spAutoFit/>
          </a:bodyPr>
          <a:lstStyle/>
          <a:p>
            <a:pPr>
              <a:lnSpc>
                <a:spcPct val="120000"/>
              </a:lnSpc>
              <a:spcBef>
                <a:spcPts val="600"/>
              </a:spcBef>
              <a:spcAft>
                <a:spcPts val="600"/>
              </a:spcAft>
              <a:buFont typeface="Arial" pitchFamily="34" charset="0"/>
              <a:buChar char="•"/>
            </a:pPr>
            <a:r>
              <a:rPr lang="zh-TW" altLang="en-US" sz="3600" dirty="0" smtClean="0">
                <a:latin typeface="+mj-ea"/>
                <a:ea typeface="+mj-ea"/>
              </a:rPr>
              <a:t> </a:t>
            </a:r>
            <a:r>
              <a:rPr lang="zh-TW" altLang="en-US" sz="3200" dirty="0" smtClean="0">
                <a:latin typeface="+mj-ea"/>
                <a:ea typeface="+mj-ea"/>
              </a:rPr>
              <a:t>維基百科</a:t>
            </a:r>
            <a:endParaRPr lang="en-US" altLang="zh-TW" sz="3200" dirty="0" smtClean="0">
              <a:latin typeface="+mj-ea"/>
              <a:ea typeface="+mj-ea"/>
            </a:endParaRPr>
          </a:p>
          <a:p>
            <a:pPr>
              <a:lnSpc>
                <a:spcPct val="120000"/>
              </a:lnSpc>
              <a:spcBef>
                <a:spcPts val="600"/>
              </a:spcBef>
              <a:spcAft>
                <a:spcPts val="600"/>
              </a:spcAft>
              <a:buFont typeface="Arial" pitchFamily="34" charset="0"/>
              <a:buChar char="•"/>
            </a:pPr>
            <a:r>
              <a:rPr lang="zh-TW" altLang="en-US" sz="3200" dirty="0" smtClean="0">
                <a:latin typeface="+mj-ea"/>
                <a:ea typeface="+mj-ea"/>
              </a:rPr>
              <a:t>博客來作者介紹</a:t>
            </a:r>
            <a:endParaRPr lang="en-US" altLang="zh-TW" sz="3200" dirty="0" smtClean="0">
              <a:latin typeface="+mj-ea"/>
              <a:ea typeface="+mj-ea"/>
            </a:endParaRPr>
          </a:p>
          <a:p>
            <a:pPr>
              <a:lnSpc>
                <a:spcPct val="120000"/>
              </a:lnSpc>
              <a:spcBef>
                <a:spcPts val="600"/>
              </a:spcBef>
              <a:spcAft>
                <a:spcPts val="600"/>
              </a:spcAft>
              <a:buFont typeface="Arial" pitchFamily="34" charset="0"/>
              <a:buChar char="•"/>
            </a:pPr>
            <a:r>
              <a:rPr lang="zh-TW" altLang="en-US" sz="3200" dirty="0">
                <a:latin typeface="+mj-ea"/>
                <a:ea typeface="+mj-ea"/>
              </a:rPr>
              <a:t>台灣大</a:t>
            </a:r>
            <a:r>
              <a:rPr lang="zh-TW" altLang="en-US" sz="3200" dirty="0" smtClean="0">
                <a:latin typeface="+mj-ea"/>
                <a:ea typeface="+mj-ea"/>
              </a:rPr>
              <a:t>百科全書</a:t>
            </a:r>
            <a:endParaRPr lang="en-US" altLang="zh-TW" sz="3200" dirty="0" smtClean="0">
              <a:latin typeface="+mj-ea"/>
              <a:ea typeface="+mj-ea"/>
            </a:endParaRPr>
          </a:p>
          <a:p>
            <a:pPr>
              <a:lnSpc>
                <a:spcPct val="120000"/>
              </a:lnSpc>
              <a:spcBef>
                <a:spcPts val="600"/>
              </a:spcBef>
              <a:spcAft>
                <a:spcPts val="600"/>
              </a:spcAft>
              <a:buFont typeface="Arial" pitchFamily="34" charset="0"/>
              <a:buChar char="•"/>
            </a:pPr>
            <a:r>
              <a:rPr lang="zh-TW" altLang="en-US" sz="3200" dirty="0" smtClean="0">
                <a:latin typeface="+mj-ea"/>
                <a:ea typeface="+mj-ea"/>
              </a:rPr>
              <a:t>台灣文學網</a:t>
            </a:r>
            <a:endParaRPr lang="en-US" altLang="zh-TW" sz="3200" dirty="0" smtClean="0">
              <a:latin typeface="+mj-ea"/>
              <a:ea typeface="+mj-ea"/>
            </a:endParaRPr>
          </a:p>
          <a:p>
            <a:pPr>
              <a:lnSpc>
                <a:spcPct val="120000"/>
              </a:lnSpc>
              <a:spcBef>
                <a:spcPts val="600"/>
              </a:spcBef>
              <a:spcAft>
                <a:spcPts val="600"/>
              </a:spcAft>
              <a:buFont typeface="Arial" pitchFamily="34" charset="0"/>
              <a:buChar char="•"/>
            </a:pPr>
            <a:r>
              <a:rPr lang="en-US" altLang="zh-TW" sz="3200" dirty="0" smtClean="0">
                <a:latin typeface="+mj-ea"/>
                <a:ea typeface="+mj-ea"/>
              </a:rPr>
              <a:t>Google</a:t>
            </a:r>
            <a:r>
              <a:rPr lang="zh-TW" altLang="en-US" sz="3200" dirty="0" smtClean="0">
                <a:latin typeface="+mj-ea"/>
                <a:ea typeface="+mj-ea"/>
              </a:rPr>
              <a:t>圖片</a:t>
            </a:r>
            <a:endParaRPr lang="en-US" altLang="zh-TW" dirty="0" smtClean="0"/>
          </a:p>
          <a:p>
            <a:endParaRPr lang="zh-TW" altLang="en-US" dirty="0"/>
          </a:p>
        </p:txBody>
      </p:sp>
      <p:sp>
        <p:nvSpPr>
          <p:cNvPr id="3" name="文字方塊 2"/>
          <p:cNvSpPr txBox="1"/>
          <p:nvPr/>
        </p:nvSpPr>
        <p:spPr>
          <a:xfrm>
            <a:off x="2168935" y="557864"/>
            <a:ext cx="4698722" cy="769441"/>
          </a:xfrm>
          <a:prstGeom prst="rect">
            <a:avLst/>
          </a:prstGeom>
          <a:noFill/>
        </p:spPr>
        <p:txBody>
          <a:bodyPr wrap="none" rtlCol="0">
            <a:spAutoFit/>
          </a:bodyPr>
          <a:lstStyle/>
          <a:p>
            <a:r>
              <a:rPr lang="zh-TW" altLang="en-US" sz="4400" dirty="0" smtClean="0">
                <a:latin typeface="+mj-ea"/>
                <a:ea typeface="+mj-ea"/>
              </a:rPr>
              <a:t>圖文參考資料來源</a:t>
            </a:r>
            <a:endParaRPr lang="zh-TW" altLang="en-US" sz="4400" dirty="0">
              <a:latin typeface="+mj-ea"/>
              <a:ea typeface="+mj-ea"/>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4294967295"/>
          </p:nvPr>
        </p:nvSpPr>
        <p:spPr>
          <a:xfrm>
            <a:off x="251520" y="188640"/>
            <a:ext cx="8640960" cy="6408712"/>
          </a:xfrm>
        </p:spPr>
        <p:txBody>
          <a:bodyPr>
            <a:noAutofit/>
          </a:bodyPr>
          <a:lstStyle/>
          <a:p>
            <a:pPr marL="457200" indent="-457200">
              <a:lnSpc>
                <a:spcPct val="150000"/>
              </a:lnSpc>
              <a:buClr>
                <a:srgbClr val="C00000"/>
              </a:buClr>
              <a:buFont typeface="Wingdings" pitchFamily="2" charset="2"/>
              <a:buChar char="l"/>
            </a:pPr>
            <a:r>
              <a:rPr lang="en-US" altLang="zh-TW" sz="3000" dirty="0" smtClean="0">
                <a:solidFill>
                  <a:schemeClr val="tx1"/>
                </a:solidFill>
                <a:latin typeface="FangSong" panose="02010609060101010101" pitchFamily="49" charset="-122"/>
                <a:ea typeface="FangSong" panose="02010609060101010101" pitchFamily="49" charset="-122"/>
              </a:rPr>
              <a:t>1925</a:t>
            </a:r>
            <a:r>
              <a:rPr lang="zh-TW" altLang="en-US" sz="3000" dirty="0" smtClean="0">
                <a:solidFill>
                  <a:schemeClr val="tx1"/>
                </a:solidFill>
                <a:latin typeface="FangSong" panose="02010609060101010101" pitchFamily="49" charset="-122"/>
                <a:ea typeface="FangSong" panose="02010609060101010101" pitchFamily="49" charset="-122"/>
              </a:rPr>
              <a:t>年</a:t>
            </a:r>
            <a:r>
              <a:rPr lang="en-US" altLang="zh-TW" sz="3000" dirty="0" smtClean="0">
                <a:solidFill>
                  <a:schemeClr val="tx1"/>
                </a:solidFill>
                <a:latin typeface="FangSong" panose="02010609060101010101" pitchFamily="49" charset="-122"/>
                <a:ea typeface="FangSong" panose="02010609060101010101" pitchFamily="49" charset="-122"/>
              </a:rPr>
              <a:t>4</a:t>
            </a:r>
            <a:r>
              <a:rPr lang="zh-TW" altLang="en-US" sz="3000" dirty="0" smtClean="0">
                <a:solidFill>
                  <a:schemeClr val="tx1"/>
                </a:solidFill>
                <a:latin typeface="FangSong" panose="02010609060101010101" pitchFamily="49" charset="-122"/>
                <a:ea typeface="FangSong" panose="02010609060101010101" pitchFamily="49" charset="-122"/>
              </a:rPr>
              <a:t>月</a:t>
            </a:r>
            <a:r>
              <a:rPr lang="en-US" altLang="zh-TW" sz="3000" dirty="0" smtClean="0">
                <a:solidFill>
                  <a:schemeClr val="tx1"/>
                </a:solidFill>
                <a:latin typeface="FangSong" panose="02010609060101010101" pitchFamily="49" charset="-122"/>
                <a:ea typeface="FangSong" panose="02010609060101010101" pitchFamily="49" charset="-122"/>
              </a:rPr>
              <a:t>4</a:t>
            </a:r>
            <a:r>
              <a:rPr lang="zh-TW" altLang="en-US" sz="3000" dirty="0" smtClean="0">
                <a:solidFill>
                  <a:schemeClr val="tx1"/>
                </a:solidFill>
                <a:latin typeface="FangSong" panose="02010609060101010101" pitchFamily="49" charset="-122"/>
                <a:ea typeface="FangSong" panose="02010609060101010101" pitchFamily="49" charset="-122"/>
              </a:rPr>
              <a:t>日</a:t>
            </a:r>
            <a:r>
              <a:rPr lang="zh-TW" altLang="en-US" sz="3000" dirty="0">
                <a:solidFill>
                  <a:schemeClr val="tx1"/>
                </a:solidFill>
                <a:latin typeface="FangSong" panose="02010609060101010101" pitchFamily="49" charset="-122"/>
                <a:ea typeface="FangSong" panose="02010609060101010101" pitchFamily="49" charset="-122"/>
              </a:rPr>
              <a:t>生</a:t>
            </a:r>
            <a:r>
              <a:rPr lang="zh-TW" altLang="en-US" sz="3000" dirty="0" smtClean="0">
                <a:solidFill>
                  <a:schemeClr val="tx1"/>
                </a:solidFill>
                <a:latin typeface="FangSong" panose="02010609060101010101" pitchFamily="49" charset="-122"/>
                <a:ea typeface="FangSong" panose="02010609060101010101" pitchFamily="49" charset="-122"/>
              </a:rPr>
              <a:t>於</a:t>
            </a:r>
            <a:r>
              <a:rPr lang="zh-TW" altLang="en-US" sz="3000" dirty="0">
                <a:solidFill>
                  <a:schemeClr val="tx1"/>
                </a:solidFill>
                <a:latin typeface="FangSong" panose="02010609060101010101" pitchFamily="49" charset="-122"/>
                <a:ea typeface="FangSong" panose="02010609060101010101" pitchFamily="49" charset="-122"/>
              </a:rPr>
              <a:t>山東省蘭陵</a:t>
            </a:r>
            <a:r>
              <a:rPr lang="zh-TW" altLang="en-US" sz="3000" dirty="0" smtClean="0">
                <a:solidFill>
                  <a:schemeClr val="tx1"/>
                </a:solidFill>
                <a:latin typeface="FangSong" panose="02010609060101010101" pitchFamily="49" charset="-122"/>
                <a:ea typeface="FangSong" panose="02010609060101010101" pitchFamily="49" charset="-122"/>
              </a:rPr>
              <a:t>縣</a:t>
            </a:r>
            <a:endParaRPr lang="en-US" altLang="zh-TW" sz="3000" dirty="0">
              <a:solidFill>
                <a:schemeClr val="tx1"/>
              </a:solidFill>
              <a:latin typeface="FangSong" panose="02010609060101010101" pitchFamily="49" charset="-122"/>
              <a:ea typeface="FangSong"/>
            </a:endParaRPr>
          </a:p>
          <a:p>
            <a:pPr marL="457200" indent="-457200">
              <a:lnSpc>
                <a:spcPct val="150000"/>
              </a:lnSpc>
              <a:buClr>
                <a:srgbClr val="C00000"/>
              </a:buClr>
              <a:buSzPct val="100000"/>
              <a:buFont typeface="Wingdings" pitchFamily="2" charset="2"/>
              <a:buChar char="l"/>
            </a:pPr>
            <a:r>
              <a:rPr lang="zh-TW" altLang="en-US" sz="3000" dirty="0" smtClean="0">
                <a:solidFill>
                  <a:schemeClr val="tx1"/>
                </a:solidFill>
                <a:latin typeface="FangSong" pitchFamily="49" charset="-122"/>
                <a:ea typeface="FangSong" pitchFamily="49" charset="-122"/>
              </a:rPr>
              <a:t>抗戰末期輟學從軍</a:t>
            </a:r>
            <a:r>
              <a:rPr lang="zh-TW" altLang="en-US" sz="3000" dirty="0" smtClean="0">
                <a:solidFill>
                  <a:schemeClr val="tx1"/>
                </a:solidFill>
                <a:latin typeface="新細明體"/>
              </a:rPr>
              <a:t>，</a:t>
            </a:r>
            <a:r>
              <a:rPr lang="zh-TW" altLang="en-US" sz="3000" dirty="0" smtClean="0">
                <a:solidFill>
                  <a:schemeClr val="tx1"/>
                </a:solidFill>
                <a:latin typeface="FangSong" pitchFamily="49" charset="-122"/>
                <a:ea typeface="FangSong" pitchFamily="49" charset="-122"/>
              </a:rPr>
              <a:t>在陝西安康日報正式發表第一篇作</a:t>
            </a:r>
            <a:r>
              <a:rPr lang="en-US" altLang="zh-TW" sz="3000" dirty="0" smtClean="0">
                <a:solidFill>
                  <a:schemeClr val="tx1"/>
                </a:solidFill>
                <a:latin typeface="FangSong" pitchFamily="49" charset="-122"/>
                <a:ea typeface="FangSong" pitchFamily="49" charset="-122"/>
              </a:rPr>
              <a:t>〈</a:t>
            </a:r>
            <a:r>
              <a:rPr lang="zh-TW" altLang="en-US" sz="3000" dirty="0" smtClean="0">
                <a:solidFill>
                  <a:schemeClr val="tx1"/>
                </a:solidFill>
                <a:latin typeface="FangSong" pitchFamily="49" charset="-122"/>
                <a:ea typeface="FangSong" pitchFamily="49" charset="-122"/>
              </a:rPr>
              <a:t>品評紅豆村人的詩</a:t>
            </a:r>
            <a:r>
              <a:rPr lang="en-US" altLang="zh-TW" sz="3000" dirty="0" smtClean="0">
                <a:solidFill>
                  <a:schemeClr val="tx1"/>
                </a:solidFill>
                <a:latin typeface="FangSong" pitchFamily="49" charset="-122"/>
                <a:ea typeface="FangSong" pitchFamily="49" charset="-122"/>
              </a:rPr>
              <a:t>〉</a:t>
            </a:r>
            <a:r>
              <a:rPr lang="zh-TW" altLang="en-US" sz="3000" dirty="0" smtClean="0">
                <a:solidFill>
                  <a:schemeClr val="tx1"/>
                </a:solidFill>
                <a:latin typeface="新細明體"/>
              </a:rPr>
              <a:t>，</a:t>
            </a:r>
            <a:r>
              <a:rPr lang="zh-TW" altLang="en-US" sz="3000" dirty="0" smtClean="0">
                <a:solidFill>
                  <a:schemeClr val="tx1"/>
                </a:solidFill>
                <a:latin typeface="FangSong" pitchFamily="49" charset="-122"/>
                <a:ea typeface="FangSong" pitchFamily="49" charset="-122"/>
              </a:rPr>
              <a:t>現</a:t>
            </a:r>
            <a:r>
              <a:rPr lang="zh-TW" altLang="en-US" sz="3000" dirty="0">
                <a:solidFill>
                  <a:schemeClr val="tx1"/>
                </a:solidFill>
                <a:latin typeface="FangSong" pitchFamily="49" charset="-122"/>
                <a:ea typeface="FangSong" pitchFamily="49" charset="-122"/>
              </a:rPr>
              <a:t>居</a:t>
            </a:r>
            <a:r>
              <a:rPr lang="zh-TW" altLang="en-US" sz="3000" dirty="0" smtClean="0">
                <a:solidFill>
                  <a:schemeClr val="tx1"/>
                </a:solidFill>
                <a:latin typeface="FangSong" pitchFamily="49" charset="-122"/>
                <a:ea typeface="FangSong" pitchFamily="49" charset="-122"/>
              </a:rPr>
              <a:t>美國紐約</a:t>
            </a:r>
            <a:r>
              <a:rPr lang="zh-TW" altLang="en-US" sz="3000" dirty="0" smtClean="0">
                <a:solidFill>
                  <a:schemeClr val="tx1"/>
                </a:solidFill>
                <a:latin typeface="新細明體"/>
              </a:rPr>
              <a:t>，</a:t>
            </a:r>
            <a:r>
              <a:rPr lang="zh-TW" altLang="en-US" sz="3000" dirty="0" smtClean="0">
                <a:solidFill>
                  <a:schemeClr val="tx1"/>
                </a:solidFill>
                <a:latin typeface="FangSong" pitchFamily="49" charset="-122"/>
                <a:ea typeface="FangSong" pitchFamily="49" charset="-122"/>
              </a:rPr>
              <a:t>專事寫作</a:t>
            </a:r>
            <a:r>
              <a:rPr lang="zh-TW" altLang="en-US" sz="3000" dirty="0" smtClean="0">
                <a:solidFill>
                  <a:schemeClr val="tx1"/>
                </a:solidFill>
                <a:latin typeface="+mn-ea"/>
              </a:rPr>
              <a:t>。</a:t>
            </a:r>
            <a:endParaRPr lang="en-US" altLang="zh-TW" sz="3000" dirty="0" smtClean="0">
              <a:solidFill>
                <a:schemeClr val="tx1"/>
              </a:solidFill>
              <a:latin typeface="+mn-ea"/>
            </a:endParaRPr>
          </a:p>
          <a:p>
            <a:pPr marL="457200" indent="-457200">
              <a:lnSpc>
                <a:spcPct val="150000"/>
              </a:lnSpc>
              <a:buClr>
                <a:srgbClr val="C00000"/>
              </a:buClr>
              <a:buSzPct val="100000"/>
              <a:buFont typeface="Wingdings" pitchFamily="2" charset="2"/>
              <a:buChar char="l"/>
            </a:pPr>
            <a:r>
              <a:rPr lang="zh-TW" altLang="en-US" sz="3000" dirty="0" smtClean="0">
                <a:solidFill>
                  <a:schemeClr val="tx1"/>
                </a:solidFill>
                <a:latin typeface="FangSong" panose="02010609060101010101" pitchFamily="49" charset="-122"/>
                <a:ea typeface="FangSong"/>
              </a:rPr>
              <a:t>創作以</a:t>
            </a:r>
            <a:r>
              <a:rPr lang="zh-TW" altLang="en-US" sz="3000" dirty="0">
                <a:solidFill>
                  <a:schemeClr val="tx1"/>
                </a:solidFill>
                <a:latin typeface="FangSong" panose="02010609060101010101" pitchFamily="49" charset="-122"/>
                <a:ea typeface="FangSong"/>
              </a:rPr>
              <a:t>散文</a:t>
            </a:r>
            <a:r>
              <a:rPr lang="zh-TW" altLang="en-US" sz="3000" dirty="0" smtClean="0">
                <a:solidFill>
                  <a:schemeClr val="tx1"/>
                </a:solidFill>
                <a:latin typeface="FangSong" panose="02010609060101010101" pitchFamily="49" charset="-122"/>
                <a:ea typeface="FangSong"/>
              </a:rPr>
              <a:t>為主</a:t>
            </a:r>
            <a:r>
              <a:rPr lang="zh-TW" altLang="en-US" sz="3000" dirty="0" smtClean="0">
                <a:solidFill>
                  <a:schemeClr val="tx1"/>
                </a:solidFill>
                <a:latin typeface="新細明體"/>
                <a:ea typeface="新細明體"/>
              </a:rPr>
              <a:t>，</a:t>
            </a:r>
            <a:r>
              <a:rPr lang="zh-TW" altLang="en-US" sz="3000" dirty="0" smtClean="0">
                <a:solidFill>
                  <a:schemeClr val="tx1"/>
                </a:solidFill>
                <a:latin typeface="FangSong" panose="02010609060101010101" pitchFamily="49" charset="-122"/>
                <a:ea typeface="FangSong"/>
              </a:rPr>
              <a:t>另有詩</a:t>
            </a:r>
            <a:r>
              <a:rPr lang="zh-TW" altLang="en-US" sz="3000" dirty="0" smtClean="0">
                <a:solidFill>
                  <a:schemeClr val="tx1"/>
                </a:solidFill>
                <a:latin typeface="新細明體"/>
                <a:ea typeface="新細明體"/>
              </a:rPr>
              <a:t>、</a:t>
            </a:r>
            <a:r>
              <a:rPr lang="zh-TW" altLang="en-US" sz="3000" dirty="0" smtClean="0">
                <a:solidFill>
                  <a:schemeClr val="tx1"/>
                </a:solidFill>
                <a:latin typeface="FangSong" panose="02010609060101010101" pitchFamily="49" charset="-122"/>
                <a:ea typeface="FangSong"/>
              </a:rPr>
              <a:t>小說</a:t>
            </a:r>
            <a:r>
              <a:rPr lang="zh-TW" altLang="en-US" sz="3000" dirty="0" smtClean="0">
                <a:solidFill>
                  <a:schemeClr val="tx1"/>
                </a:solidFill>
                <a:latin typeface="新細明體"/>
                <a:ea typeface="新細明體"/>
              </a:rPr>
              <a:t>、 </a:t>
            </a:r>
            <a:r>
              <a:rPr lang="zh-TW" altLang="en-US" sz="3000" dirty="0" smtClean="0">
                <a:solidFill>
                  <a:schemeClr val="tx1"/>
                </a:solidFill>
                <a:latin typeface="FangSong" pitchFamily="49" charset="-122"/>
                <a:ea typeface="FangSong" pitchFamily="49" charset="-122"/>
              </a:rPr>
              <a:t>廣播劇本創作等</a:t>
            </a:r>
            <a:r>
              <a:rPr lang="zh-TW" altLang="en-US" sz="3000" dirty="0" smtClean="0">
                <a:solidFill>
                  <a:schemeClr val="tx1"/>
                </a:solidFill>
                <a:latin typeface="+mn-ea"/>
              </a:rPr>
              <a:t>，</a:t>
            </a:r>
            <a:r>
              <a:rPr lang="zh-TW" altLang="en-US" sz="3000" dirty="0" smtClean="0">
                <a:solidFill>
                  <a:schemeClr val="tx1"/>
                </a:solidFill>
                <a:latin typeface="FangSong" pitchFamily="49" charset="-122"/>
                <a:ea typeface="FangSong" pitchFamily="49" charset="-122"/>
              </a:rPr>
              <a:t>寫作面相豐富多元</a:t>
            </a:r>
            <a:r>
              <a:rPr lang="zh-TW" altLang="en-US" sz="3000" dirty="0" smtClean="0">
                <a:solidFill>
                  <a:schemeClr val="tx1"/>
                </a:solidFill>
                <a:latin typeface="+mn-ea"/>
              </a:rPr>
              <a:t>。</a:t>
            </a:r>
            <a:endParaRPr lang="en-US" altLang="zh-TW" sz="3000" dirty="0" smtClean="0">
              <a:solidFill>
                <a:schemeClr val="tx1"/>
              </a:solidFill>
              <a:latin typeface="+mn-ea"/>
            </a:endParaRPr>
          </a:p>
          <a:p>
            <a:pPr marL="457200" indent="-457200">
              <a:lnSpc>
                <a:spcPct val="150000"/>
              </a:lnSpc>
              <a:buClr>
                <a:srgbClr val="C00000"/>
              </a:buClr>
              <a:buSzPct val="100000"/>
              <a:buFont typeface="Wingdings" pitchFamily="2" charset="2"/>
              <a:buChar char="l"/>
            </a:pPr>
            <a:r>
              <a:rPr lang="zh-TW" altLang="en-US" sz="3000" dirty="0">
                <a:solidFill>
                  <a:schemeClr val="tx1"/>
                </a:solidFill>
                <a:latin typeface="FangSong" panose="02010609060101010101" pitchFamily="49" charset="-122"/>
                <a:ea typeface="FangSong"/>
              </a:rPr>
              <a:t>曾</a:t>
            </a:r>
            <a:r>
              <a:rPr lang="zh-TW" altLang="en-US" sz="3000" dirty="0" smtClean="0">
                <a:solidFill>
                  <a:schemeClr val="tx1"/>
                </a:solidFill>
                <a:latin typeface="FangSong" panose="02010609060101010101" pitchFamily="49" charset="-122"/>
                <a:ea typeface="FangSong"/>
              </a:rPr>
              <a:t>獲</a:t>
            </a:r>
            <a:r>
              <a:rPr lang="zh-TW" altLang="en-US" sz="3000" dirty="0" smtClean="0">
                <a:solidFill>
                  <a:schemeClr val="tx1"/>
                </a:solidFill>
                <a:latin typeface="FangSong" pitchFamily="49" charset="-122"/>
                <a:ea typeface="FangSong" pitchFamily="49" charset="-122"/>
              </a:rPr>
              <a:t>中華文藝獎金委員會國父誕辰紀念獎</a:t>
            </a:r>
            <a:r>
              <a:rPr lang="zh-TW" altLang="en-US" sz="3000" dirty="0" smtClean="0">
                <a:solidFill>
                  <a:schemeClr val="tx1"/>
                </a:solidFill>
                <a:latin typeface="新細明體"/>
              </a:rPr>
              <a:t>、</a:t>
            </a:r>
            <a:r>
              <a:rPr lang="zh-TW" altLang="en-US" sz="3000" dirty="0" smtClean="0">
                <a:solidFill>
                  <a:schemeClr val="tx1"/>
                </a:solidFill>
                <a:latin typeface="FangSong" pitchFamily="49" charset="-122"/>
                <a:ea typeface="FangSong" pitchFamily="49" charset="-122"/>
              </a:rPr>
              <a:t>中華文藝協會文藝獎章</a:t>
            </a:r>
            <a:r>
              <a:rPr lang="zh-TW" altLang="en-US" sz="3000" dirty="0" smtClean="0">
                <a:solidFill>
                  <a:schemeClr val="tx1"/>
                </a:solidFill>
                <a:latin typeface="新細明體"/>
              </a:rPr>
              <a:t>、</a:t>
            </a:r>
            <a:r>
              <a:rPr lang="zh-TW" altLang="en-US" sz="3000" dirty="0" smtClean="0">
                <a:solidFill>
                  <a:schemeClr val="tx1"/>
                </a:solidFill>
                <a:latin typeface="FangSong" pitchFamily="49" charset="-122"/>
                <a:ea typeface="FangSong" pitchFamily="49" charset="-122"/>
              </a:rPr>
              <a:t>中山</a:t>
            </a:r>
            <a:r>
              <a:rPr lang="zh-TW" altLang="en-US" sz="3000" dirty="0">
                <a:solidFill>
                  <a:schemeClr val="tx1"/>
                </a:solidFill>
                <a:latin typeface="FangSong" pitchFamily="49" charset="-122"/>
                <a:ea typeface="FangSong" pitchFamily="49" charset="-122"/>
              </a:rPr>
              <a:t>文藝創作</a:t>
            </a:r>
            <a:r>
              <a:rPr lang="zh-TW" altLang="en-US" sz="3000" dirty="0" smtClean="0">
                <a:solidFill>
                  <a:schemeClr val="tx1"/>
                </a:solidFill>
                <a:latin typeface="FangSong" pitchFamily="49" charset="-122"/>
                <a:ea typeface="FangSong" pitchFamily="49" charset="-122"/>
              </a:rPr>
              <a:t>獎</a:t>
            </a:r>
            <a:r>
              <a:rPr lang="zh-TW" altLang="en-US" sz="3000" dirty="0" smtClean="0">
                <a:solidFill>
                  <a:schemeClr val="tx1"/>
                </a:solidFill>
                <a:latin typeface="新細明體"/>
              </a:rPr>
              <a:t>、</a:t>
            </a:r>
            <a:r>
              <a:rPr lang="zh-TW" altLang="en-US" sz="3000" dirty="0" smtClean="0">
                <a:solidFill>
                  <a:schemeClr val="tx1"/>
                </a:solidFill>
                <a:latin typeface="FangSong" pitchFamily="49" charset="-122"/>
                <a:ea typeface="FangSong" pitchFamily="49" charset="-122"/>
              </a:rPr>
              <a:t>中國時報文學獎</a:t>
            </a:r>
            <a:endParaRPr lang="en-US" altLang="zh-TW" sz="3000" dirty="0" smtClean="0">
              <a:solidFill>
                <a:schemeClr val="tx1"/>
              </a:solidFill>
              <a:latin typeface="FangSong" pitchFamily="49" charset="-122"/>
              <a:ea typeface="FangSong" pitchFamily="49" charset="-122"/>
            </a:endParaRPr>
          </a:p>
          <a:p>
            <a:pPr>
              <a:lnSpc>
                <a:spcPts val="3200"/>
              </a:lnSpc>
              <a:buNone/>
            </a:pPr>
            <a:endParaRPr lang="en-US" altLang="zh-TW" sz="2400" dirty="0" smtClean="0">
              <a:latin typeface="+mj-ea"/>
              <a:ea typeface="+mj-ea"/>
            </a:endParaRPr>
          </a:p>
        </p:txBody>
      </p:sp>
    </p:spTree>
    <p:extLst>
      <p:ext uri="{BB962C8B-B14F-4D97-AF65-F5344CB8AC3E}">
        <p14:creationId xmlns:p14="http://schemas.microsoft.com/office/powerpoint/2010/main" val="10479908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539552" y="260648"/>
            <a:ext cx="3877985" cy="830997"/>
          </a:xfrm>
          <a:prstGeom prst="rect">
            <a:avLst/>
          </a:prstGeom>
          <a:solidFill>
            <a:schemeClr val="bg1">
              <a:alpha val="20000"/>
            </a:schemeClr>
          </a:solidFill>
        </p:spPr>
        <p:txBody>
          <a:bodyPr wrap="none" rtlCol="0">
            <a:spAutoFit/>
          </a:bodyPr>
          <a:lstStyle/>
          <a:p>
            <a:r>
              <a:rPr lang="zh-TW" altLang="en-US" sz="4800" dirty="0" smtClean="0">
                <a:solidFill>
                  <a:prstClr val="black"/>
                </a:solidFill>
                <a:latin typeface="FangSong" panose="02010609060101010101" pitchFamily="49" charset="-122"/>
                <a:ea typeface="FangSong" panose="02010609060101010101" pitchFamily="49" charset="-122"/>
              </a:rPr>
              <a:t>作品－散文集</a:t>
            </a:r>
            <a:endParaRPr lang="zh-TW" altLang="en-US" sz="4800" dirty="0">
              <a:solidFill>
                <a:prstClr val="black"/>
              </a:solidFill>
              <a:latin typeface="FangSong" panose="02010609060101010101" pitchFamily="49" charset="-122"/>
              <a:ea typeface="FangSong" panose="02010609060101010101" pitchFamily="49" charset="-122"/>
            </a:endParaRPr>
          </a:p>
        </p:txBody>
      </p:sp>
      <p:pic>
        <p:nvPicPr>
          <p:cNvPr id="4" name="圖片 3" descr="12M6a.jpg"/>
          <p:cNvPicPr>
            <a:picLocks noChangeAspect="1"/>
          </p:cNvPicPr>
          <p:nvPr/>
        </p:nvPicPr>
        <p:blipFill>
          <a:blip r:embed="rId2" cstate="print"/>
          <a:stretch>
            <a:fillRect/>
          </a:stretch>
        </p:blipFill>
        <p:spPr>
          <a:xfrm>
            <a:off x="6156176" y="764704"/>
            <a:ext cx="2664296" cy="3661463"/>
          </a:xfrm>
          <a:prstGeom prst="rect">
            <a:avLst/>
          </a:prstGeom>
        </p:spPr>
      </p:pic>
      <p:pic>
        <p:nvPicPr>
          <p:cNvPr id="5" name="圖片 4" descr="1177187036.jpg"/>
          <p:cNvPicPr>
            <a:picLocks noChangeAspect="1"/>
          </p:cNvPicPr>
          <p:nvPr/>
        </p:nvPicPr>
        <p:blipFill>
          <a:blip r:embed="rId3" cstate="print"/>
          <a:stretch>
            <a:fillRect/>
          </a:stretch>
        </p:blipFill>
        <p:spPr>
          <a:xfrm>
            <a:off x="3275856" y="1628800"/>
            <a:ext cx="2664296" cy="3537354"/>
          </a:xfrm>
          <a:prstGeom prst="rect">
            <a:avLst/>
          </a:prstGeom>
        </p:spPr>
      </p:pic>
      <p:pic>
        <p:nvPicPr>
          <p:cNvPr id="6" name="圖片 5" descr="s4498086.jpg"/>
          <p:cNvPicPr>
            <a:picLocks noChangeAspect="1"/>
          </p:cNvPicPr>
          <p:nvPr/>
        </p:nvPicPr>
        <p:blipFill>
          <a:blip r:embed="rId4" cstate="print"/>
          <a:stretch>
            <a:fillRect/>
          </a:stretch>
        </p:blipFill>
        <p:spPr>
          <a:xfrm>
            <a:off x="323528" y="2204864"/>
            <a:ext cx="2736304" cy="3697238"/>
          </a:xfrm>
          <a:prstGeom prst="rect">
            <a:avLst/>
          </a:prstGeom>
        </p:spPr>
      </p:pic>
      <p:sp>
        <p:nvSpPr>
          <p:cNvPr id="7" name="文字方塊 6"/>
          <p:cNvSpPr txBox="1"/>
          <p:nvPr/>
        </p:nvSpPr>
        <p:spPr>
          <a:xfrm>
            <a:off x="539552" y="6021288"/>
            <a:ext cx="2246769" cy="461665"/>
          </a:xfrm>
          <a:prstGeom prst="rect">
            <a:avLst/>
          </a:prstGeom>
          <a:noFill/>
        </p:spPr>
        <p:txBody>
          <a:bodyPr wrap="square" rtlCol="0">
            <a:spAutoFit/>
          </a:bodyPr>
          <a:lstStyle/>
          <a:p>
            <a:pPr algn="ctr"/>
            <a:r>
              <a:rPr lang="en-US" altLang="zh-TW" sz="2400" dirty="0" smtClean="0">
                <a:solidFill>
                  <a:prstClr val="black"/>
                </a:solidFill>
                <a:ea typeface="FangSong"/>
              </a:rPr>
              <a:t>1975</a:t>
            </a:r>
            <a:endParaRPr lang="zh-TW" altLang="en-US" sz="2400" dirty="0">
              <a:solidFill>
                <a:prstClr val="black"/>
              </a:solidFill>
            </a:endParaRPr>
          </a:p>
        </p:txBody>
      </p:sp>
      <p:sp>
        <p:nvSpPr>
          <p:cNvPr id="8" name="文字方塊 7"/>
          <p:cNvSpPr txBox="1"/>
          <p:nvPr/>
        </p:nvSpPr>
        <p:spPr>
          <a:xfrm>
            <a:off x="6372200" y="4509120"/>
            <a:ext cx="2246769" cy="461665"/>
          </a:xfrm>
          <a:prstGeom prst="rect">
            <a:avLst/>
          </a:prstGeom>
          <a:noFill/>
        </p:spPr>
        <p:txBody>
          <a:bodyPr wrap="square" rtlCol="0">
            <a:spAutoFit/>
          </a:bodyPr>
          <a:lstStyle/>
          <a:p>
            <a:pPr algn="ctr"/>
            <a:r>
              <a:rPr lang="en-US" altLang="zh-TW" sz="2400" dirty="0" smtClean="0">
                <a:solidFill>
                  <a:prstClr val="black"/>
                </a:solidFill>
                <a:ea typeface="FangSong"/>
              </a:rPr>
              <a:t>2003</a:t>
            </a:r>
            <a:endParaRPr lang="zh-TW" altLang="en-US" sz="2400" dirty="0">
              <a:solidFill>
                <a:prstClr val="black"/>
              </a:solidFill>
            </a:endParaRPr>
          </a:p>
        </p:txBody>
      </p:sp>
      <p:sp>
        <p:nvSpPr>
          <p:cNvPr id="9" name="文字方塊 8"/>
          <p:cNvSpPr txBox="1"/>
          <p:nvPr/>
        </p:nvSpPr>
        <p:spPr>
          <a:xfrm>
            <a:off x="3491880" y="5301208"/>
            <a:ext cx="2246769" cy="461665"/>
          </a:xfrm>
          <a:prstGeom prst="rect">
            <a:avLst/>
          </a:prstGeom>
          <a:noFill/>
        </p:spPr>
        <p:txBody>
          <a:bodyPr wrap="square" rtlCol="0">
            <a:spAutoFit/>
          </a:bodyPr>
          <a:lstStyle/>
          <a:p>
            <a:pPr algn="ctr"/>
            <a:r>
              <a:rPr lang="en-US" altLang="zh-TW" sz="2400" dirty="0" smtClean="0">
                <a:solidFill>
                  <a:prstClr val="black"/>
                </a:solidFill>
                <a:ea typeface="FangSong"/>
              </a:rPr>
              <a:t>1988</a:t>
            </a:r>
            <a:endParaRPr lang="zh-TW" altLang="en-US" sz="2400" dirty="0">
              <a:solidFill>
                <a:prstClr val="black"/>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539552" y="260648"/>
            <a:ext cx="3877985" cy="830997"/>
          </a:xfrm>
          <a:prstGeom prst="rect">
            <a:avLst/>
          </a:prstGeom>
          <a:solidFill>
            <a:schemeClr val="bg1">
              <a:alpha val="20000"/>
            </a:schemeClr>
          </a:solidFill>
        </p:spPr>
        <p:txBody>
          <a:bodyPr wrap="none" rtlCol="0">
            <a:spAutoFit/>
          </a:bodyPr>
          <a:lstStyle/>
          <a:p>
            <a:r>
              <a:rPr lang="zh-TW" altLang="en-US" sz="4800" dirty="0" smtClean="0">
                <a:solidFill>
                  <a:prstClr val="black"/>
                </a:solidFill>
                <a:latin typeface="FangSong" panose="02010609060101010101" pitchFamily="49" charset="-122"/>
                <a:ea typeface="FangSong" panose="02010609060101010101" pitchFamily="49" charset="-122"/>
              </a:rPr>
              <a:t>作品－回憶錄</a:t>
            </a:r>
            <a:endParaRPr lang="zh-TW" altLang="en-US" sz="4800" dirty="0">
              <a:solidFill>
                <a:prstClr val="black"/>
              </a:solidFill>
              <a:latin typeface="FangSong" panose="02010609060101010101" pitchFamily="49" charset="-122"/>
              <a:ea typeface="FangSong" panose="02010609060101010101" pitchFamily="49" charset="-122"/>
            </a:endParaRPr>
          </a:p>
        </p:txBody>
      </p:sp>
      <p:pic>
        <p:nvPicPr>
          <p:cNvPr id="4" name="圖片 3" descr="1377913401-791774642.jpg"/>
          <p:cNvPicPr>
            <a:picLocks noChangeAspect="1"/>
          </p:cNvPicPr>
          <p:nvPr/>
        </p:nvPicPr>
        <p:blipFill>
          <a:blip r:embed="rId2" cstate="print"/>
          <a:stretch>
            <a:fillRect/>
          </a:stretch>
        </p:blipFill>
        <p:spPr>
          <a:xfrm>
            <a:off x="179512" y="3140968"/>
            <a:ext cx="2099252" cy="2949449"/>
          </a:xfrm>
          <a:prstGeom prst="rect">
            <a:avLst/>
          </a:prstGeom>
        </p:spPr>
      </p:pic>
      <p:pic>
        <p:nvPicPr>
          <p:cNvPr id="5" name="圖片 4" descr="390485458_m.jpg"/>
          <p:cNvPicPr>
            <a:picLocks noChangeAspect="1"/>
          </p:cNvPicPr>
          <p:nvPr/>
        </p:nvPicPr>
        <p:blipFill>
          <a:blip r:embed="rId3" cstate="print"/>
          <a:stretch>
            <a:fillRect/>
          </a:stretch>
        </p:blipFill>
        <p:spPr>
          <a:xfrm>
            <a:off x="2339752" y="2420888"/>
            <a:ext cx="2090248" cy="2952328"/>
          </a:xfrm>
          <a:prstGeom prst="rect">
            <a:avLst/>
          </a:prstGeom>
        </p:spPr>
      </p:pic>
      <p:pic>
        <p:nvPicPr>
          <p:cNvPr id="7" name="圖片 6" descr="s804316509389569237_p10_i2_w1747.jpeg"/>
          <p:cNvPicPr>
            <a:picLocks noChangeAspect="1"/>
          </p:cNvPicPr>
          <p:nvPr/>
        </p:nvPicPr>
        <p:blipFill>
          <a:blip r:embed="rId4" cstate="print"/>
          <a:stretch>
            <a:fillRect/>
          </a:stretch>
        </p:blipFill>
        <p:spPr>
          <a:xfrm>
            <a:off x="6876256" y="908720"/>
            <a:ext cx="2088046" cy="2943822"/>
          </a:xfrm>
          <a:prstGeom prst="rect">
            <a:avLst/>
          </a:prstGeom>
        </p:spPr>
      </p:pic>
      <p:pic>
        <p:nvPicPr>
          <p:cNvPr id="8" name="圖片 7" descr="0010292393.jpg"/>
          <p:cNvPicPr>
            <a:picLocks noChangeAspect="1"/>
          </p:cNvPicPr>
          <p:nvPr/>
        </p:nvPicPr>
        <p:blipFill>
          <a:blip r:embed="rId5" cstate="print"/>
          <a:stretch>
            <a:fillRect/>
          </a:stretch>
        </p:blipFill>
        <p:spPr>
          <a:xfrm>
            <a:off x="4572000" y="1772816"/>
            <a:ext cx="2107181" cy="2859746"/>
          </a:xfrm>
          <a:prstGeom prst="rect">
            <a:avLst/>
          </a:prstGeom>
        </p:spPr>
      </p:pic>
      <p:sp>
        <p:nvSpPr>
          <p:cNvPr id="9" name="文字方塊 8"/>
          <p:cNvSpPr txBox="1"/>
          <p:nvPr/>
        </p:nvSpPr>
        <p:spPr>
          <a:xfrm>
            <a:off x="4499992" y="4581128"/>
            <a:ext cx="2174761" cy="461665"/>
          </a:xfrm>
          <a:prstGeom prst="rect">
            <a:avLst/>
          </a:prstGeom>
          <a:noFill/>
        </p:spPr>
        <p:txBody>
          <a:bodyPr wrap="square" rtlCol="0">
            <a:spAutoFit/>
          </a:bodyPr>
          <a:lstStyle/>
          <a:p>
            <a:pPr algn="ctr"/>
            <a:r>
              <a:rPr lang="en-US" altLang="zh-TW" sz="2400" dirty="0" smtClean="0">
                <a:solidFill>
                  <a:prstClr val="black"/>
                </a:solidFill>
                <a:ea typeface="FangSong"/>
              </a:rPr>
              <a:t>2005</a:t>
            </a:r>
            <a:endParaRPr lang="zh-TW" altLang="en-US" sz="2400" dirty="0">
              <a:solidFill>
                <a:prstClr val="black"/>
              </a:solidFill>
            </a:endParaRPr>
          </a:p>
        </p:txBody>
      </p:sp>
      <p:sp>
        <p:nvSpPr>
          <p:cNvPr id="10" name="文字方塊 9"/>
          <p:cNvSpPr txBox="1"/>
          <p:nvPr/>
        </p:nvSpPr>
        <p:spPr>
          <a:xfrm>
            <a:off x="107504" y="6093296"/>
            <a:ext cx="2139265" cy="461665"/>
          </a:xfrm>
          <a:prstGeom prst="rect">
            <a:avLst/>
          </a:prstGeom>
          <a:noFill/>
        </p:spPr>
        <p:txBody>
          <a:bodyPr wrap="square" rtlCol="0">
            <a:spAutoFit/>
          </a:bodyPr>
          <a:lstStyle/>
          <a:p>
            <a:pPr algn="ctr"/>
            <a:r>
              <a:rPr lang="en-US" altLang="zh-TW" sz="2400" dirty="0" smtClean="0">
                <a:solidFill>
                  <a:prstClr val="black"/>
                </a:solidFill>
                <a:ea typeface="FangSong"/>
              </a:rPr>
              <a:t>1992</a:t>
            </a:r>
            <a:endParaRPr lang="zh-TW" altLang="en-US" sz="2400" dirty="0">
              <a:solidFill>
                <a:prstClr val="black"/>
              </a:solidFill>
            </a:endParaRPr>
          </a:p>
        </p:txBody>
      </p:sp>
      <p:sp>
        <p:nvSpPr>
          <p:cNvPr id="11" name="文字方塊 10"/>
          <p:cNvSpPr txBox="1"/>
          <p:nvPr/>
        </p:nvSpPr>
        <p:spPr>
          <a:xfrm>
            <a:off x="2267744" y="5373216"/>
            <a:ext cx="2246769" cy="461665"/>
          </a:xfrm>
          <a:prstGeom prst="rect">
            <a:avLst/>
          </a:prstGeom>
          <a:noFill/>
        </p:spPr>
        <p:txBody>
          <a:bodyPr wrap="square" rtlCol="0">
            <a:spAutoFit/>
          </a:bodyPr>
          <a:lstStyle/>
          <a:p>
            <a:pPr algn="ctr"/>
            <a:r>
              <a:rPr lang="en-US" altLang="zh-TW" sz="2400" dirty="0" smtClean="0">
                <a:solidFill>
                  <a:prstClr val="black"/>
                </a:solidFill>
                <a:ea typeface="FangSong"/>
              </a:rPr>
              <a:t>1995</a:t>
            </a:r>
            <a:endParaRPr lang="zh-TW" altLang="en-US" sz="2400" dirty="0">
              <a:solidFill>
                <a:prstClr val="black"/>
              </a:solidFill>
            </a:endParaRPr>
          </a:p>
        </p:txBody>
      </p:sp>
      <p:sp>
        <p:nvSpPr>
          <p:cNvPr id="12" name="文字方塊 11"/>
          <p:cNvSpPr txBox="1"/>
          <p:nvPr/>
        </p:nvSpPr>
        <p:spPr>
          <a:xfrm>
            <a:off x="6804248" y="3861048"/>
            <a:ext cx="2174761" cy="461665"/>
          </a:xfrm>
          <a:prstGeom prst="rect">
            <a:avLst/>
          </a:prstGeom>
          <a:noFill/>
        </p:spPr>
        <p:txBody>
          <a:bodyPr wrap="square" rtlCol="0">
            <a:spAutoFit/>
          </a:bodyPr>
          <a:lstStyle/>
          <a:p>
            <a:pPr algn="ctr"/>
            <a:r>
              <a:rPr lang="en-US" altLang="zh-TW" sz="2400" dirty="0" smtClean="0">
                <a:solidFill>
                  <a:prstClr val="black"/>
                </a:solidFill>
                <a:ea typeface="FangSong"/>
              </a:rPr>
              <a:t>2009</a:t>
            </a:r>
            <a:endParaRPr lang="zh-TW" altLang="en-US" sz="2400" dirty="0">
              <a:solidFill>
                <a:prstClr val="black"/>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3568" y="1772816"/>
            <a:ext cx="7632848" cy="3268844"/>
          </a:xfrm>
          <a:prstGeom prst="rect">
            <a:avLst/>
          </a:prstGeom>
        </p:spPr>
        <p:txBody>
          <a:bodyPr wrap="square">
            <a:spAutoFit/>
          </a:bodyPr>
          <a:lstStyle/>
          <a:p>
            <a:pPr>
              <a:lnSpc>
                <a:spcPct val="120000"/>
              </a:lnSpc>
            </a:pPr>
            <a:r>
              <a:rPr lang="zh-TW" altLang="en-US" sz="4400" dirty="0">
                <a:latin typeface="+mj-ea"/>
                <a:ea typeface="+mj-ea"/>
              </a:rPr>
              <a:t>身處一個網路無所不在的</a:t>
            </a:r>
            <a:r>
              <a:rPr lang="zh-TW" altLang="en-US" sz="4400" dirty="0" smtClean="0">
                <a:latin typeface="+mj-ea"/>
                <a:ea typeface="+mj-ea"/>
              </a:rPr>
              <a:t>時代，</a:t>
            </a:r>
            <a:endParaRPr lang="zh-TW" altLang="en-US" sz="4400" dirty="0">
              <a:latin typeface="+mj-ea"/>
              <a:ea typeface="+mj-ea"/>
            </a:endParaRPr>
          </a:p>
          <a:p>
            <a:pPr>
              <a:lnSpc>
                <a:spcPct val="120000"/>
              </a:lnSpc>
            </a:pPr>
            <a:r>
              <a:rPr lang="zh-TW" altLang="en-US" sz="4400" dirty="0" smtClean="0">
                <a:latin typeface="+mj-ea"/>
                <a:ea typeface="+mj-ea"/>
              </a:rPr>
              <a:t>鄉愁都不鄉愁了，</a:t>
            </a:r>
            <a:endParaRPr lang="en-US" altLang="zh-TW" sz="4400" dirty="0" smtClean="0">
              <a:latin typeface="+mj-ea"/>
              <a:ea typeface="+mj-ea"/>
            </a:endParaRPr>
          </a:p>
          <a:p>
            <a:pPr>
              <a:lnSpc>
                <a:spcPct val="120000"/>
              </a:lnSpc>
            </a:pPr>
            <a:r>
              <a:rPr lang="zh-TW" altLang="en-US" sz="4400" dirty="0" smtClean="0">
                <a:latin typeface="+mj-ea"/>
                <a:ea typeface="+mj-ea"/>
              </a:rPr>
              <a:t>那麼</a:t>
            </a:r>
            <a:r>
              <a:rPr lang="en-US" altLang="zh-TW" sz="4400" dirty="0" smtClean="0">
                <a:latin typeface="+mj-ea"/>
                <a:ea typeface="+mj-ea"/>
              </a:rPr>
              <a:t>……</a:t>
            </a:r>
          </a:p>
          <a:p>
            <a:pPr>
              <a:lnSpc>
                <a:spcPct val="120000"/>
              </a:lnSpc>
            </a:pPr>
            <a:r>
              <a:rPr lang="zh-TW" altLang="en-US" sz="4400" dirty="0">
                <a:latin typeface="+mj-ea"/>
                <a:ea typeface="+mj-ea"/>
              </a:rPr>
              <a:t>人生</a:t>
            </a:r>
            <a:r>
              <a:rPr lang="zh-TW" altLang="en-US" sz="4400" dirty="0" smtClean="0">
                <a:latin typeface="+mj-ea"/>
                <a:ea typeface="+mj-ea"/>
              </a:rPr>
              <a:t>呢？</a:t>
            </a:r>
            <a:endParaRPr lang="zh-TW" altLang="en-US" sz="4400" dirty="0">
              <a:latin typeface="+mj-ea"/>
              <a:ea typeface="+mj-ea"/>
            </a:endParaRPr>
          </a:p>
        </p:txBody>
      </p:sp>
    </p:spTree>
    <p:extLst>
      <p:ext uri="{BB962C8B-B14F-4D97-AF65-F5344CB8AC3E}">
        <p14:creationId xmlns:p14="http://schemas.microsoft.com/office/powerpoint/2010/main" val="23765258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at-home-1391003_960_7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2"/>
            <a:ext cx="9144000" cy="6957393"/>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395536" y="260648"/>
            <a:ext cx="8208912" cy="1384995"/>
          </a:xfrm>
          <a:prstGeom prst="rect">
            <a:avLst/>
          </a:prstGeom>
        </p:spPr>
        <p:txBody>
          <a:bodyPr wrap="square">
            <a:spAutoFit/>
          </a:bodyPr>
          <a:lstStyle/>
          <a:p>
            <a:r>
              <a:rPr lang="zh-TW" altLang="en-US" sz="3000" dirty="0">
                <a:solidFill>
                  <a:schemeClr val="bg1"/>
                </a:solidFill>
                <a:latin typeface="FangSong" panose="02010609060101010101" pitchFamily="49" charset="-122"/>
                <a:ea typeface="FangSong" panose="02010609060101010101" pitchFamily="49" charset="-122"/>
              </a:rPr>
              <a:t>啊</a:t>
            </a:r>
            <a:r>
              <a:rPr lang="zh-TW" altLang="en-US" sz="3000" dirty="0">
                <a:solidFill>
                  <a:schemeClr val="bg1"/>
                </a:solidFill>
                <a:latin typeface="+mn-ea"/>
              </a:rPr>
              <a:t>，</a:t>
            </a:r>
            <a:r>
              <a:rPr lang="zh-TW" altLang="en-US" sz="3000" dirty="0">
                <a:solidFill>
                  <a:schemeClr val="bg1"/>
                </a:solidFill>
                <a:latin typeface="FangSong" panose="02010609060101010101" pitchFamily="49" charset="-122"/>
                <a:ea typeface="FangSong" panose="02010609060101010101" pitchFamily="49" charset="-122"/>
              </a:rPr>
              <a:t>故鄉</a:t>
            </a:r>
            <a:r>
              <a:rPr lang="zh-TW" altLang="en-US" sz="3000" dirty="0">
                <a:solidFill>
                  <a:schemeClr val="bg1"/>
                </a:solidFill>
                <a:latin typeface="+mn-ea"/>
              </a:rPr>
              <a:t>，</a:t>
            </a:r>
            <a:r>
              <a:rPr lang="zh-TW" altLang="en-US" sz="3000" dirty="0">
                <a:solidFill>
                  <a:schemeClr val="bg1"/>
                </a:solidFill>
                <a:latin typeface="FangSong" panose="02010609060101010101" pitchFamily="49" charset="-122"/>
                <a:ea typeface="FangSong" panose="02010609060101010101" pitchFamily="49" charset="-122"/>
              </a:rPr>
              <a:t>故鄉是什麼</a:t>
            </a:r>
            <a:r>
              <a:rPr lang="zh-TW" altLang="en-US" sz="3000" dirty="0">
                <a:solidFill>
                  <a:schemeClr val="bg1"/>
                </a:solidFill>
                <a:latin typeface="+mn-ea"/>
              </a:rPr>
              <a:t>，</a:t>
            </a:r>
            <a:r>
              <a:rPr lang="zh-TW" altLang="en-US" sz="3000" dirty="0">
                <a:solidFill>
                  <a:schemeClr val="bg1"/>
                </a:solidFill>
                <a:latin typeface="FangSong" panose="02010609060101010101" pitchFamily="49" charset="-122"/>
                <a:ea typeface="FangSong" panose="02010609060101010101" pitchFamily="49" charset="-122"/>
              </a:rPr>
              <a:t>所有的故鄉都從異鄉演變而來</a:t>
            </a:r>
            <a:r>
              <a:rPr lang="zh-TW" altLang="en-US" sz="3000" dirty="0">
                <a:solidFill>
                  <a:schemeClr val="bg1"/>
                </a:solidFill>
                <a:latin typeface="標楷體" panose="03000509000000000000" pitchFamily="65" charset="-120"/>
                <a:ea typeface="標楷體" panose="03000509000000000000" pitchFamily="65" charset="-120"/>
              </a:rPr>
              <a:t>，</a:t>
            </a:r>
            <a:r>
              <a:rPr lang="zh-TW" altLang="en-US" sz="3000" dirty="0">
                <a:solidFill>
                  <a:schemeClr val="bg1"/>
                </a:solidFill>
                <a:latin typeface="FangSong" panose="02010609060101010101" pitchFamily="49" charset="-122"/>
                <a:ea typeface="FangSong" panose="02010609060101010101" pitchFamily="49" charset="-122"/>
              </a:rPr>
              <a:t>故鄉是祖先流浪的最後一站！</a:t>
            </a:r>
          </a:p>
          <a:p>
            <a:pPr algn="r"/>
            <a:r>
              <a:rPr lang="en-US" altLang="zh-TW" sz="2400" dirty="0" smtClean="0">
                <a:solidFill>
                  <a:schemeClr val="bg1"/>
                </a:solidFill>
                <a:latin typeface="FangSong" panose="02010609060101010101" pitchFamily="49" charset="-122"/>
                <a:ea typeface="FangSong" panose="02010609060101010101" pitchFamily="49" charset="-122"/>
              </a:rPr>
              <a:t>-</a:t>
            </a:r>
            <a:r>
              <a:rPr lang="zh-TW" altLang="en-US" sz="2400" dirty="0" smtClean="0">
                <a:solidFill>
                  <a:schemeClr val="bg1"/>
                </a:solidFill>
                <a:latin typeface="FangSong" panose="02010609060101010101" pitchFamily="49" charset="-122"/>
                <a:ea typeface="FangSong" panose="02010609060101010101" pitchFamily="49" charset="-122"/>
              </a:rPr>
              <a:t>王鼎鈞</a:t>
            </a:r>
            <a:r>
              <a:rPr lang="en-US" altLang="zh-TW" sz="2400" dirty="0" smtClean="0">
                <a:solidFill>
                  <a:schemeClr val="bg1"/>
                </a:solidFill>
                <a:latin typeface="FangSong" panose="02010609060101010101" pitchFamily="49" charset="-122"/>
                <a:ea typeface="FangSong" panose="02010609060101010101" pitchFamily="49" charset="-122"/>
              </a:rPr>
              <a:t>〈</a:t>
            </a:r>
            <a:r>
              <a:rPr lang="zh-TW" altLang="en-US" sz="2400" dirty="0" smtClean="0">
                <a:solidFill>
                  <a:schemeClr val="bg1"/>
                </a:solidFill>
                <a:latin typeface="FangSong" panose="02010609060101010101" pitchFamily="49" charset="-122"/>
                <a:ea typeface="FangSong" panose="02010609060101010101" pitchFamily="49" charset="-122"/>
              </a:rPr>
              <a:t>水心</a:t>
            </a:r>
            <a:r>
              <a:rPr lang="en-US" altLang="zh-TW" sz="2400" dirty="0" smtClean="0">
                <a:solidFill>
                  <a:schemeClr val="bg1"/>
                </a:solidFill>
                <a:latin typeface="FangSong" panose="02010609060101010101" pitchFamily="49" charset="-122"/>
                <a:ea typeface="FangSong" panose="02010609060101010101" pitchFamily="49" charset="-122"/>
              </a:rPr>
              <a:t>〉</a:t>
            </a:r>
            <a:endParaRPr lang="zh-TW" altLang="en-US" sz="2400" dirty="0">
              <a:solidFill>
                <a:schemeClr val="bg1"/>
              </a:solidFill>
              <a:latin typeface="FangSong" panose="02010609060101010101" pitchFamily="49" charset="-122"/>
              <a:ea typeface="FangSong" panose="02010609060101010101" pitchFamily="49" charset="-122"/>
            </a:endParaRPr>
          </a:p>
        </p:txBody>
      </p:sp>
      <p:sp>
        <p:nvSpPr>
          <p:cNvPr id="4" name="文字方塊 3"/>
          <p:cNvSpPr txBox="1"/>
          <p:nvPr/>
        </p:nvSpPr>
        <p:spPr>
          <a:xfrm>
            <a:off x="2627784" y="4784560"/>
            <a:ext cx="2244525" cy="1077218"/>
          </a:xfrm>
          <a:prstGeom prst="rect">
            <a:avLst/>
          </a:prstGeom>
          <a:solidFill>
            <a:schemeClr val="bg1">
              <a:alpha val="10000"/>
            </a:schemeClr>
          </a:solidFill>
        </p:spPr>
        <p:txBody>
          <a:bodyPr wrap="none" rtlCol="0">
            <a:spAutoFit/>
          </a:bodyPr>
          <a:lstStyle/>
          <a:p>
            <a:r>
              <a:rPr lang="zh-TW" altLang="en-US" sz="3200" b="1" dirty="0" smtClean="0">
                <a:latin typeface="FangSong" panose="02010609060101010101" pitchFamily="49" charset="-122"/>
                <a:ea typeface="FangSong" panose="02010609060101010101" pitchFamily="49" charset="-122"/>
              </a:rPr>
              <a:t>心在哪裡</a:t>
            </a:r>
            <a:endParaRPr lang="en-US" altLang="zh-TW" sz="3200" b="1" dirty="0" smtClean="0">
              <a:latin typeface="+mn-ea"/>
            </a:endParaRPr>
          </a:p>
          <a:p>
            <a:r>
              <a:rPr lang="zh-TW" altLang="en-US" sz="3200" b="1" dirty="0">
                <a:latin typeface="FangSong" panose="02010609060101010101" pitchFamily="49" charset="-122"/>
                <a:ea typeface="FangSong" panose="02010609060101010101" pitchFamily="49" charset="-122"/>
              </a:rPr>
              <a:t>家就在</a:t>
            </a:r>
            <a:r>
              <a:rPr lang="zh-TW" altLang="en-US" sz="3200" b="1" dirty="0" smtClean="0">
                <a:latin typeface="FangSong" panose="02010609060101010101" pitchFamily="49" charset="-122"/>
                <a:ea typeface="FangSong" panose="02010609060101010101" pitchFamily="49" charset="-122"/>
              </a:rPr>
              <a:t>哪裡</a:t>
            </a:r>
            <a:endParaRPr lang="zh-TW" altLang="en-US" sz="32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9890191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cstate="print">
            <a:extLst>
              <a:ext uri="{28A0092B-C50C-407E-A947-70E740481C1C}">
                <a14:useLocalDpi xmlns:a14="http://schemas.microsoft.com/office/drawing/2010/main" val="0"/>
              </a:ext>
            </a:extLst>
          </a:blip>
          <a:srcRect r="3220" b="12316"/>
          <a:stretch/>
        </p:blipFill>
        <p:spPr>
          <a:xfrm>
            <a:off x="-21721" y="-15968"/>
            <a:ext cx="9162273" cy="6858000"/>
          </a:xfrm>
          <a:prstGeom prst="rect">
            <a:avLst/>
          </a:prstGeom>
        </p:spPr>
      </p:pic>
      <p:sp>
        <p:nvSpPr>
          <p:cNvPr id="2" name="文字方塊 1"/>
          <p:cNvSpPr txBox="1"/>
          <p:nvPr/>
        </p:nvSpPr>
        <p:spPr>
          <a:xfrm>
            <a:off x="395536" y="548680"/>
            <a:ext cx="6552728" cy="1200329"/>
          </a:xfrm>
          <a:prstGeom prst="rect">
            <a:avLst/>
          </a:prstGeom>
          <a:solidFill>
            <a:schemeClr val="bg2">
              <a:lumMod val="75000"/>
              <a:alpha val="15000"/>
            </a:schemeClr>
          </a:solidFill>
        </p:spPr>
        <p:txBody>
          <a:bodyPr wrap="square" rtlCol="0">
            <a:spAutoFit/>
          </a:bodyPr>
          <a:lstStyle/>
          <a:p>
            <a:r>
              <a:rPr lang="zh-TW" altLang="en-US" sz="3600" dirty="0">
                <a:solidFill>
                  <a:schemeClr val="bg1"/>
                </a:solidFill>
                <a:latin typeface="標楷體" panose="03000509000000000000" pitchFamily="65" charset="-120"/>
                <a:ea typeface="標楷體" panose="03000509000000000000" pitchFamily="65" charset="-120"/>
              </a:rPr>
              <a:t>我的鄉愁是浪漫而略近頹廢的，帶著像感冒一樣的溫柔</a:t>
            </a:r>
            <a:r>
              <a:rPr lang="zh-TW" altLang="en-US" sz="3600" dirty="0" smtClean="0">
                <a:solidFill>
                  <a:schemeClr val="bg1"/>
                </a:solidFill>
                <a:latin typeface="標楷體" panose="03000509000000000000" pitchFamily="65" charset="-120"/>
                <a:ea typeface="標楷體" panose="03000509000000000000" pitchFamily="65" charset="-120"/>
              </a:rPr>
              <a:t>。</a:t>
            </a:r>
            <a:endParaRPr lang="zh-TW" altLang="en-US" sz="3600" dirty="0">
              <a:solidFill>
                <a:schemeClr val="bg1"/>
              </a:solidFill>
              <a:latin typeface="標楷體" panose="03000509000000000000" pitchFamily="65" charset="-120"/>
              <a:ea typeface="標楷體" panose="03000509000000000000" pitchFamily="65" charset="-120"/>
            </a:endParaRPr>
          </a:p>
        </p:txBody>
      </p:sp>
      <p:sp>
        <p:nvSpPr>
          <p:cNvPr id="5" name="矩形 4"/>
          <p:cNvSpPr/>
          <p:nvPr/>
        </p:nvSpPr>
        <p:spPr>
          <a:xfrm>
            <a:off x="395536" y="2060848"/>
            <a:ext cx="5262979" cy="646331"/>
          </a:xfrm>
          <a:prstGeom prst="rect">
            <a:avLst/>
          </a:prstGeom>
          <a:noFill/>
        </p:spPr>
        <p:txBody>
          <a:bodyPr wrap="none">
            <a:spAutoFit/>
          </a:bodyPr>
          <a:lstStyle/>
          <a:p>
            <a:r>
              <a:rPr lang="zh-TW" altLang="en-US" sz="3600" dirty="0">
                <a:solidFill>
                  <a:srgbClr val="C00000"/>
                </a:solidFill>
                <a:latin typeface="標楷體" panose="03000509000000000000" pitchFamily="65" charset="-120"/>
                <a:ea typeface="標楷體" panose="03000509000000000000" pitchFamily="65" charset="-120"/>
              </a:rPr>
              <a:t>鄉愁是</a:t>
            </a:r>
            <a:r>
              <a:rPr lang="zh-TW" altLang="en-US" sz="3600" b="1" dirty="0">
                <a:solidFill>
                  <a:srgbClr val="C00000"/>
                </a:solidFill>
                <a:latin typeface="標楷體" panose="03000509000000000000" pitchFamily="65" charset="-120"/>
                <a:ea typeface="標楷體" panose="03000509000000000000" pitchFamily="65" charset="-120"/>
              </a:rPr>
              <a:t>美學</a:t>
            </a:r>
            <a:r>
              <a:rPr lang="zh-TW" altLang="en-US" sz="3600" dirty="0">
                <a:solidFill>
                  <a:srgbClr val="C00000"/>
                </a:solidFill>
                <a:latin typeface="標楷體" panose="03000509000000000000" pitchFamily="65" charset="-120"/>
                <a:ea typeface="標楷體" panose="03000509000000000000" pitchFamily="65" charset="-120"/>
              </a:rPr>
              <a:t>，不是</a:t>
            </a:r>
            <a:r>
              <a:rPr lang="zh-TW" altLang="en-US" sz="3600" b="1" dirty="0">
                <a:solidFill>
                  <a:srgbClr val="C00000"/>
                </a:solidFill>
                <a:latin typeface="標楷體" panose="03000509000000000000" pitchFamily="65" charset="-120"/>
                <a:ea typeface="標楷體" panose="03000509000000000000" pitchFamily="65" charset="-120"/>
              </a:rPr>
              <a:t>經濟學</a:t>
            </a:r>
          </a:p>
        </p:txBody>
      </p:sp>
      <p:sp>
        <p:nvSpPr>
          <p:cNvPr id="6" name="文字方塊 5"/>
          <p:cNvSpPr txBox="1"/>
          <p:nvPr/>
        </p:nvSpPr>
        <p:spPr>
          <a:xfrm>
            <a:off x="5580112" y="5229200"/>
            <a:ext cx="2031325" cy="646331"/>
          </a:xfrm>
          <a:prstGeom prst="rect">
            <a:avLst/>
          </a:prstGeom>
          <a:noFill/>
        </p:spPr>
        <p:txBody>
          <a:bodyPr wrap="none" rtlCol="0">
            <a:spAutoFit/>
          </a:bodyPr>
          <a:lstStyle/>
          <a:p>
            <a:r>
              <a:rPr lang="zh-TW" altLang="en-US" sz="3600" b="1" dirty="0" smtClean="0">
                <a:solidFill>
                  <a:schemeClr val="bg1"/>
                </a:solidFill>
                <a:latin typeface="FangSong" panose="02010609060101010101" pitchFamily="49" charset="-122"/>
                <a:ea typeface="FangSong" panose="02010609060101010101" pitchFamily="49" charset="-122"/>
              </a:rPr>
              <a:t>為什麼？</a:t>
            </a:r>
            <a:endParaRPr lang="zh-TW" altLang="en-US" sz="3600" b="1" dirty="0">
              <a:solidFill>
                <a:schemeClr val="bg1"/>
              </a:solidFill>
              <a:latin typeface="FangSong" panose="02010609060101010101" pitchFamily="49" charset="-122"/>
              <a:ea typeface="FangSong" panose="02010609060101010101" pitchFamily="49" charset="-122"/>
            </a:endParaRPr>
          </a:p>
        </p:txBody>
      </p:sp>
    </p:spTree>
    <p:extLst>
      <p:ext uri="{BB962C8B-B14F-4D97-AF65-F5344CB8AC3E}">
        <p14:creationId xmlns:p14="http://schemas.microsoft.com/office/powerpoint/2010/main" val="108836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高階主管">
  <a:themeElements>
    <a:clrScheme name="高階主管">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高階主管">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高階主管">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1616</TotalTime>
  <Words>1699</Words>
  <Application>Microsoft Office PowerPoint</Application>
  <PresentationFormat>如螢幕大小 (4:3)</PresentationFormat>
  <Paragraphs>157</Paragraphs>
  <Slides>35</Slides>
  <Notes>1</Notes>
  <HiddenSlides>0</HiddenSlides>
  <MMClips>0</MMClips>
  <ScaleCrop>false</ScaleCrop>
  <HeadingPairs>
    <vt:vector size="4" baseType="variant">
      <vt:variant>
        <vt:lpstr>佈景主題</vt:lpstr>
      </vt:variant>
      <vt:variant>
        <vt:i4>1</vt:i4>
      </vt:variant>
      <vt:variant>
        <vt:lpstr>投影片標題</vt:lpstr>
      </vt:variant>
      <vt:variant>
        <vt:i4>35</vt:i4>
      </vt:variant>
    </vt:vector>
  </HeadingPairs>
  <TitlesOfParts>
    <vt:vector size="36" baseType="lpstr">
      <vt:lpstr>高階主管</vt:lpstr>
      <vt:lpstr> 教育部 全校型中文閱讀書寫課程革新推動計畫  全人觀點‧從心讀寫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dc:creator>
  <cp:lastModifiedBy>user</cp:lastModifiedBy>
  <cp:revision>108</cp:revision>
  <dcterms:created xsi:type="dcterms:W3CDTF">2017-02-06T06:13:17Z</dcterms:created>
  <dcterms:modified xsi:type="dcterms:W3CDTF">2017-02-16T14:46:45Z</dcterms:modified>
</cp:coreProperties>
</file>