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57" r:id="rId5"/>
    <p:sldId id="266" r:id="rId6"/>
    <p:sldId id="269" r:id="rId7"/>
    <p:sldId id="265" r:id="rId8"/>
    <p:sldId id="267" r:id="rId9"/>
    <p:sldId id="261" r:id="rId10"/>
    <p:sldId id="262" r:id="rId11"/>
    <p:sldId id="263" r:id="rId12"/>
    <p:sldId id="270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45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EBCFD5-9CE7-419C-B2CC-B34D19596D27}" type="datetimeFigureOut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56293C-9AF1-47B8-BAE4-9D2B2FE3A8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30" name="圖片 29" descr="administrati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FD5-9CE7-419C-B2CC-B34D19596D27}" type="datetimeFigureOut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93C-9AF1-47B8-BAE4-9D2B2FE3A8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EBCFD5-9CE7-419C-B2CC-B34D19596D27}" type="datetimeFigureOut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56293C-9AF1-47B8-BAE4-9D2B2FE3A8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FD5-9CE7-419C-B2CC-B34D19596D27}" type="datetimeFigureOut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93C-9AF1-47B8-BAE4-9D2B2FE3A8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FD5-9CE7-419C-B2CC-B34D19596D27}" type="datetimeFigureOut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93C-9AF1-47B8-BAE4-9D2B2FE3A8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EBCFD5-9CE7-419C-B2CC-B34D19596D27}" type="datetimeFigureOut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56293C-9AF1-47B8-BAE4-9D2B2FE3A8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FD5-9CE7-419C-B2CC-B34D19596D27}" type="datetimeFigureOut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93C-9AF1-47B8-BAE4-9D2B2FE3A8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EBCFD5-9CE7-419C-B2CC-B34D19596D27}" type="datetimeFigureOut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56293C-9AF1-47B8-BAE4-9D2B2FE3A8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EBCFD5-9CE7-419C-B2CC-B34D19596D27}" type="datetimeFigureOut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56293C-9AF1-47B8-BAE4-9D2B2FE3A8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FD5-9CE7-419C-B2CC-B34D19596D27}" type="datetimeFigureOut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93C-9AF1-47B8-BAE4-9D2B2FE3A8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EBCFD5-9CE7-419C-B2CC-B34D19596D27}" type="datetimeFigureOut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56293C-9AF1-47B8-BAE4-9D2B2FE3A8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圖片 14" descr="圖片1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-13395" y="-1"/>
            <a:ext cx="9157395" cy="68479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toscape.org/ps/main/index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134672" cy="1512168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免費軟體介紹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7990656" cy="323395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影像編修軟體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err="1" smtClean="0">
                <a:solidFill>
                  <a:schemeClr val="tx1"/>
                </a:solidFill>
              </a:rPr>
              <a:t>PhotoScape</a:t>
            </a:r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劉毓芬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拼貼</a:t>
            </a:r>
            <a:r>
              <a:rPr lang="zh-TW" altLang="en-US" dirty="0" smtClean="0"/>
              <a:t>功能</a:t>
            </a:r>
            <a:endParaRPr lang="zh-TW" altLang="en-US" dirty="0"/>
          </a:p>
        </p:txBody>
      </p:sp>
      <p:pic>
        <p:nvPicPr>
          <p:cNvPr id="4" name="內容版面配置區 3" descr="拼貼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73480" y="1773872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動畫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5" name="圖片 4" descr="an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31720"/>
            <a:ext cx="9144000" cy="2194560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208212"/>
            <a:ext cx="2819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342"/>
            <a:ext cx="5295900" cy="685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43" y="0"/>
            <a:ext cx="529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 </a:t>
            </a:r>
            <a:r>
              <a:rPr lang="en-US" altLang="zh-TW" sz="3200" dirty="0" smtClean="0"/>
              <a:t>The End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en-US" altLang="zh-TW" dirty="0" smtClean="0"/>
          </a:p>
          <a:p>
            <a:r>
              <a:rPr lang="zh-TW" altLang="en-US" smtClean="0"/>
              <a:t>南台科大網站 </a:t>
            </a:r>
            <a:endParaRPr lang="en-US" altLang="zh-TW" smtClean="0"/>
          </a:p>
          <a:p>
            <a:r>
              <a:rPr lang="zh-TW" altLang="en-US" dirty="0" smtClean="0"/>
              <a:t>免費下載網站及官方功能介紹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http://www.photoscape.org/ps/main/index.php</a:t>
            </a:r>
            <a:endParaRPr lang="en-US" altLang="zh-TW" dirty="0" smtClean="0"/>
          </a:p>
          <a:p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功能介紹</a:t>
            </a:r>
            <a:endParaRPr lang="zh-TW" altLang="en-US" dirty="0"/>
          </a:p>
        </p:txBody>
      </p:sp>
      <p:pic>
        <p:nvPicPr>
          <p:cNvPr id="4" name="內容版面配置區 3" descr="2011-12-12_104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844824"/>
            <a:ext cx="4549257" cy="4873625"/>
          </a:xfrm>
        </p:spPr>
      </p:pic>
      <p:sp>
        <p:nvSpPr>
          <p:cNvPr id="6" name="文字方塊 5"/>
          <p:cNvSpPr txBox="1"/>
          <p:nvPr/>
        </p:nvSpPr>
        <p:spPr>
          <a:xfrm>
            <a:off x="1187624" y="2132856"/>
            <a:ext cx="43204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3600" dirty="0" smtClean="0"/>
              <a:t>相片編修</a:t>
            </a:r>
            <a:endParaRPr lang="en-US" altLang="zh-TW" sz="3600" dirty="0" smtClean="0"/>
          </a:p>
          <a:p>
            <a:pPr marL="514350" indent="-514350">
              <a:buAutoNum type="arabicPeriod"/>
            </a:pPr>
            <a:r>
              <a:rPr lang="zh-TW" altLang="en-US" sz="3600" dirty="0" smtClean="0"/>
              <a:t>版型設定</a:t>
            </a:r>
            <a:endParaRPr lang="en-US" altLang="zh-TW" sz="3600" dirty="0" smtClean="0"/>
          </a:p>
          <a:p>
            <a:pPr marL="514350" indent="-514350">
              <a:buAutoNum type="arabicPeriod"/>
            </a:pPr>
            <a:r>
              <a:rPr lang="zh-TW" altLang="en-US" sz="3600" dirty="0" smtClean="0"/>
              <a:t>拼貼功能</a:t>
            </a:r>
            <a:endParaRPr lang="en-US" altLang="zh-TW" sz="3600" dirty="0" smtClean="0"/>
          </a:p>
          <a:p>
            <a:pPr marL="514350" indent="-514350">
              <a:buAutoNum type="arabicPeriod"/>
            </a:pPr>
            <a:r>
              <a:rPr lang="zh-TW" altLang="en-US" sz="3600" dirty="0" smtClean="0"/>
              <a:t>動畫製作</a:t>
            </a:r>
            <a:endParaRPr lang="en-US" altLang="zh-TW" sz="3600" dirty="0" smtClean="0"/>
          </a:p>
          <a:p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相片編修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TW" altLang="en-US" sz="3600" dirty="0" smtClean="0"/>
              <a:t>角度調整</a:t>
            </a:r>
            <a:endParaRPr lang="en-US" altLang="zh-TW" sz="3600" dirty="0" smtClean="0"/>
          </a:p>
          <a:p>
            <a:pPr marL="514350" indent="-514350">
              <a:buAutoNum type="arabicPeriod"/>
            </a:pPr>
            <a:r>
              <a:rPr lang="zh-TW" altLang="en-US" sz="3600" dirty="0" smtClean="0"/>
              <a:t>剪裁</a:t>
            </a:r>
            <a:endParaRPr lang="en-US" altLang="zh-TW" sz="3600" dirty="0" smtClean="0"/>
          </a:p>
          <a:p>
            <a:pPr marL="514350" indent="-514350">
              <a:buAutoNum type="arabicPeriod"/>
            </a:pPr>
            <a:r>
              <a:rPr lang="zh-TW" altLang="en-US" sz="3600" dirty="0"/>
              <a:t>美化</a:t>
            </a:r>
            <a:r>
              <a:rPr lang="zh-TW" altLang="en-US" sz="3600" dirty="0" smtClean="0"/>
              <a:t>膚色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去除斑點</a:t>
            </a:r>
            <a:r>
              <a:rPr lang="en-US" altLang="zh-TW" sz="3600" dirty="0" smtClean="0"/>
              <a:t>)</a:t>
            </a:r>
          </a:p>
          <a:p>
            <a:pPr marL="514350" indent="-514350">
              <a:buAutoNum type="arabicPeriod"/>
            </a:pPr>
            <a:r>
              <a:rPr lang="zh-TW" altLang="en-US" sz="3600" dirty="0"/>
              <a:t>馬賽克</a:t>
            </a:r>
            <a:r>
              <a:rPr lang="zh-TW" altLang="en-US" sz="3600" dirty="0" smtClean="0"/>
              <a:t>處理</a:t>
            </a:r>
            <a:endParaRPr lang="en-US" altLang="zh-TW" sz="3600" dirty="0" smtClean="0"/>
          </a:p>
          <a:p>
            <a:pPr marL="514350" indent="-514350">
              <a:buAutoNum type="arabicPeriod"/>
            </a:pPr>
            <a:r>
              <a:rPr lang="zh-TW" altLang="en-US" sz="3600" dirty="0" smtClean="0"/>
              <a:t>裝飾</a:t>
            </a:r>
            <a:endParaRPr lang="en-US" altLang="zh-TW" sz="3600" dirty="0" smtClean="0"/>
          </a:p>
          <a:p>
            <a:pPr marL="514350" indent="-514350">
              <a:buAutoNum type="arabicPeriod"/>
            </a:pPr>
            <a:r>
              <a:rPr lang="en-US" altLang="zh-TW" sz="3600" dirty="0" smtClean="0"/>
              <a:t>Tools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角度調整</a:t>
            </a:r>
            <a:endParaRPr lang="zh-TW" altLang="en-US" dirty="0"/>
          </a:p>
        </p:txBody>
      </p:sp>
      <p:pic>
        <p:nvPicPr>
          <p:cNvPr id="4" name="內容版面配置區 3" descr="DSC058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73480" y="1773872"/>
            <a:ext cx="6035040" cy="4526280"/>
          </a:xfrm>
        </p:spPr>
      </p:pic>
      <p:pic>
        <p:nvPicPr>
          <p:cNvPr id="5" name="圖片 4" descr="角度調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04664"/>
            <a:ext cx="504056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剪裁</a:t>
            </a:r>
            <a:endParaRPr lang="zh-TW" altLang="en-US" dirty="0"/>
          </a:p>
        </p:txBody>
      </p:sp>
      <p:pic>
        <p:nvPicPr>
          <p:cNvPr id="6" name="內容版面配置區 5" descr="2011-12-12_164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44071" y="1600200"/>
            <a:ext cx="5893857" cy="4873625"/>
          </a:xfrm>
        </p:spPr>
      </p:pic>
      <p:sp>
        <p:nvSpPr>
          <p:cNvPr id="7" name="文字方塊 6"/>
          <p:cNvSpPr txBox="1"/>
          <p:nvPr/>
        </p:nvSpPr>
        <p:spPr>
          <a:xfrm>
            <a:off x="3040669" y="2564904"/>
            <a:ext cx="523220" cy="1872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200" dirty="0" smtClean="0"/>
              <a:t>剪裁所需大小</a:t>
            </a:r>
            <a:endParaRPr lang="zh-TW" altLang="en-US" sz="2200" dirty="0"/>
          </a:p>
        </p:txBody>
      </p:sp>
      <p:sp>
        <p:nvSpPr>
          <p:cNvPr id="8" name="向左箭號 7"/>
          <p:cNvSpPr/>
          <p:nvPr/>
        </p:nvSpPr>
        <p:spPr>
          <a:xfrm flipH="1">
            <a:off x="3203848" y="2132856"/>
            <a:ext cx="428628" cy="28575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消除雜點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修整皮膚瑕疵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 descr="2011-12-12_16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7560840" cy="1343213"/>
          </a:xfrm>
        </p:spPr>
      </p:pic>
      <p:sp>
        <p:nvSpPr>
          <p:cNvPr id="9" name="文字方塊 8"/>
          <p:cNvSpPr txBox="1"/>
          <p:nvPr/>
        </p:nvSpPr>
        <p:spPr>
          <a:xfrm>
            <a:off x="827584" y="3284984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1.</a:t>
            </a:r>
            <a:r>
              <a:rPr lang="zh-TW" altLang="en-US" sz="2800" dirty="0" smtClean="0"/>
              <a:t>選擇濾鏡功能  </a:t>
            </a:r>
            <a:endParaRPr lang="en-US" altLang="zh-TW" sz="2800" dirty="0" smtClean="0"/>
          </a:p>
          <a:p>
            <a:r>
              <a:rPr lang="en-US" altLang="zh-TW" sz="2800" dirty="0" smtClean="0"/>
              <a:t>2.</a:t>
            </a:r>
            <a:r>
              <a:rPr lang="zh-TW" altLang="en-US" sz="2800" dirty="0" smtClean="0"/>
              <a:t>消除雜點</a:t>
            </a:r>
            <a:endParaRPr lang="zh-TW" altLang="en-US" sz="2800" dirty="0"/>
          </a:p>
        </p:txBody>
      </p:sp>
      <p:pic>
        <p:nvPicPr>
          <p:cNvPr id="11" name="圖片 10" descr="剪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068960"/>
            <a:ext cx="2664296" cy="3528392"/>
          </a:xfrm>
          <a:prstGeom prst="rect">
            <a:avLst/>
          </a:prstGeom>
        </p:spPr>
      </p:pic>
      <p:pic>
        <p:nvPicPr>
          <p:cNvPr id="10" name="圖片 9" descr="修片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996952"/>
            <a:ext cx="2880320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化妝前後</a:t>
            </a:r>
            <a:endParaRPr lang="zh-TW" altLang="en-US" dirty="0"/>
          </a:p>
        </p:txBody>
      </p:sp>
      <p:pic>
        <p:nvPicPr>
          <p:cNvPr id="4" name="內容版面配置區 3" descr="DSC058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608512" cy="3780023"/>
          </a:xfrm>
        </p:spPr>
      </p:pic>
      <p:pic>
        <p:nvPicPr>
          <p:cNvPr id="5" name="圖片 4" descr="化妝眼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764704"/>
            <a:ext cx="4608512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裝飾功能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化妝</a:t>
            </a:r>
            <a:endParaRPr lang="zh-TW" altLang="en-US" dirty="0"/>
          </a:p>
        </p:txBody>
      </p:sp>
      <p:pic>
        <p:nvPicPr>
          <p:cNvPr id="6" name="內容版面配置區 3" descr="2011-12-12_144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7821117" cy="1562318"/>
          </a:xfrm>
        </p:spPr>
      </p:pic>
      <p:pic>
        <p:nvPicPr>
          <p:cNvPr id="7" name="內容版面配置區 3" descr="2011-12-12_14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332037"/>
            <a:ext cx="4642227" cy="4525963"/>
          </a:xfrm>
          <a:prstGeom prst="rect">
            <a:avLst/>
          </a:prstGeom>
        </p:spPr>
      </p:pic>
      <p:sp>
        <p:nvSpPr>
          <p:cNvPr id="8" name="向左箭號 7"/>
          <p:cNvSpPr/>
          <p:nvPr/>
        </p:nvSpPr>
        <p:spPr>
          <a:xfrm flipH="1">
            <a:off x="4139952" y="2852936"/>
            <a:ext cx="428628" cy="28575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版型</a:t>
            </a:r>
            <a:r>
              <a:rPr lang="zh-TW" altLang="en-US" dirty="0" smtClean="0"/>
              <a:t>設定</a:t>
            </a:r>
            <a:endParaRPr lang="zh-TW" altLang="en-US" dirty="0"/>
          </a:p>
        </p:txBody>
      </p:sp>
      <p:pic>
        <p:nvPicPr>
          <p:cNvPr id="4" name="內容版面配置區 3" descr="版型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6950" y="2112962"/>
            <a:ext cx="3848100" cy="3848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352</TotalTime>
  <Words>95</Words>
  <Application>Microsoft Office PowerPoint</Application>
  <PresentationFormat>如螢幕大小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壁窗</vt:lpstr>
      <vt:lpstr>免費軟體介紹</vt:lpstr>
      <vt:lpstr>功能介紹</vt:lpstr>
      <vt:lpstr>相片編修</vt:lpstr>
      <vt:lpstr>角度調整</vt:lpstr>
      <vt:lpstr>剪裁</vt:lpstr>
      <vt:lpstr>消除雜點(修整皮膚瑕疵)</vt:lpstr>
      <vt:lpstr>化妝前後</vt:lpstr>
      <vt:lpstr>裝飾功能—化妝</vt:lpstr>
      <vt:lpstr>版型設定</vt:lpstr>
      <vt:lpstr>拼貼功能</vt:lpstr>
      <vt:lpstr>動畫製作</vt:lpstr>
      <vt:lpstr>PowerPoint 簡報</vt:lpstr>
      <vt:lpstr> 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STUT</dc:creator>
  <cp:lastModifiedBy>STUST</cp:lastModifiedBy>
  <cp:revision>40</cp:revision>
  <dcterms:created xsi:type="dcterms:W3CDTF">2011-12-12T02:19:53Z</dcterms:created>
  <dcterms:modified xsi:type="dcterms:W3CDTF">2014-05-28T02:00:31Z</dcterms:modified>
</cp:coreProperties>
</file>