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7" r:id="rId13"/>
    <p:sldId id="268" r:id="rId14"/>
    <p:sldId id="274" r:id="rId15"/>
    <p:sldId id="272" r:id="rId16"/>
    <p:sldId id="269" r:id="rId17"/>
    <p:sldId id="270" r:id="rId18"/>
    <p:sldId id="271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65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7000">
              <a:srgbClr val="D8D8D8"/>
            </a:gs>
            <a:gs pos="85000">
              <a:schemeClr val="bg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26515" y="200660"/>
            <a:ext cx="9144000" cy="1268730"/>
          </a:xfrm>
        </p:spPr>
        <p:txBody>
          <a:bodyPr/>
          <a:p>
            <a:pPr algn="ctr"/>
            <a:r>
              <a:rPr lang="zh-CN" altLang="en-US"/>
              <a:t>是誰傷害了南臺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83130" y="1733550"/>
            <a:ext cx="7446645" cy="550545"/>
          </a:xfrm>
        </p:spPr>
        <p:txBody>
          <a:bodyPr/>
          <a:p>
            <a:r>
              <a:rPr lang="zh-CN" altLang="en-US"/>
              <a:t>工程倫理與社會期末報告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218565" y="2474595"/>
            <a:ext cx="3659505" cy="31394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charset="0"/>
                <a:ea typeface="黑体" charset="0"/>
              </a:rPr>
              <a:t>班級  自控三甲</a:t>
            </a: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charset="0"/>
              <a:ea typeface="黑体" charset="0"/>
            </a:endParaRPr>
          </a:p>
          <a:p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charset="0"/>
              <a:ea typeface="黑体" charset="0"/>
            </a:endParaRPr>
          </a:p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charset="0"/>
                <a:ea typeface="黑体" charset="0"/>
              </a:rPr>
              <a:t>組別  </a:t>
            </a:r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charset="0"/>
                <a:ea typeface="黑体" charset="0"/>
              </a:rPr>
              <a:t>7B</a:t>
            </a:r>
            <a:endParaRPr lang="en-US" altLang="zh-CN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charset="0"/>
              <a:ea typeface="黑体" charset="0"/>
            </a:endParaRPr>
          </a:p>
          <a:p>
            <a:endParaRPr lang="en-US" altLang="zh-CN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charset="0"/>
              <a:ea typeface="黑体" charset="0"/>
            </a:endParaRPr>
          </a:p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charset="0"/>
                <a:ea typeface="黑体" charset="0"/>
              </a:rPr>
              <a:t>組員  沈裕棊    </a:t>
            </a:r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charset="0"/>
                <a:ea typeface="黑体" charset="0"/>
              </a:rPr>
              <a:t>4A212078</a:t>
            </a:r>
            <a:endParaRPr lang="en-US" altLang="zh-CN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charset="0"/>
              <a:ea typeface="黑体" charset="0"/>
            </a:endParaRPr>
          </a:p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charset="0"/>
                <a:ea typeface="黑体" charset="0"/>
              </a:rPr>
              <a:t>      李浩銘    </a:t>
            </a:r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charset="0"/>
                <a:ea typeface="黑体" charset="0"/>
              </a:rPr>
              <a:t>4A212114</a:t>
            </a:r>
            <a:endParaRPr lang="en-US" altLang="zh-CN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charset="0"/>
              <a:ea typeface="黑体" charset="0"/>
            </a:endParaRPr>
          </a:p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charset="0"/>
                <a:ea typeface="黑体" charset="0"/>
              </a:rPr>
              <a:t>      呂駿      </a:t>
            </a:r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charset="0"/>
                <a:ea typeface="黑体" charset="0"/>
              </a:rPr>
              <a:t>4A212001</a:t>
            </a:r>
            <a:endParaRPr lang="en-US" altLang="zh-CN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charset="0"/>
              <a:ea typeface="黑体" charset="0"/>
            </a:endParaRPr>
          </a:p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charset="0"/>
                <a:ea typeface="黑体" charset="0"/>
              </a:rPr>
              <a:t>      郭俊佑    </a:t>
            </a:r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charset="0"/>
                <a:ea typeface="黑体" charset="0"/>
              </a:rPr>
              <a:t>4A212116</a:t>
            </a:r>
            <a:endParaRPr lang="en-US" altLang="zh-CN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charset="0"/>
              <a:ea typeface="黑体" charset="0"/>
            </a:endParaRPr>
          </a:p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charset="0"/>
                <a:ea typeface="黑体" charset="0"/>
              </a:rPr>
              <a:t>      </a:t>
            </a:r>
            <a:endParaRPr lang="en-US" altLang="zh-CN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charset="0"/>
              <a:ea typeface="黑体" charset="0"/>
            </a:endParaRPr>
          </a:p>
          <a:p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charset="0"/>
                <a:ea typeface="黑体" charset="0"/>
              </a:rPr>
              <a:t>指導老師  林聰益</a:t>
            </a: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charset="0"/>
              <a:ea typeface="黑体" charset="0"/>
            </a:endParaRPr>
          </a:p>
        </p:txBody>
      </p:sp>
      <p:pic>
        <p:nvPicPr>
          <p:cNvPr id="6" name="图片 5" descr="IMG_066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408930" y="2234565"/>
            <a:ext cx="5834380" cy="43757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20040" y="365125"/>
            <a:ext cx="10515600" cy="1325563"/>
          </a:xfrm>
        </p:spPr>
        <p:txBody>
          <a:bodyPr/>
          <a:p>
            <a:pPr algn="ctr"/>
            <a:r>
              <a:rPr lang="zh-C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噪音污染</a:t>
            </a:r>
            <a:endParaRPr lang="zh-CN" altLang="en-US" sz="6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8280" y="608965"/>
            <a:ext cx="10515600" cy="1325563"/>
          </a:xfrm>
        </p:spPr>
        <p:txBody>
          <a:bodyPr/>
          <a:p>
            <a:r>
              <a:rPr lang="zh-CN" altLang="en-US" sz="4000"/>
              <a:t>學校施工</a:t>
            </a:r>
            <a:endParaRPr lang="zh-CN" altLang="en-US" sz="4000"/>
          </a:p>
        </p:txBody>
      </p:sp>
      <p:pic>
        <p:nvPicPr>
          <p:cNvPr id="4" name="内容占位符 3" descr="IMG_0669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0485" y="2176145"/>
            <a:ext cx="5801995" cy="4351655"/>
          </a:xfrm>
          <a:prstGeom prst="rect">
            <a:avLst/>
          </a:prstGeom>
        </p:spPr>
      </p:pic>
      <p:pic>
        <p:nvPicPr>
          <p:cNvPr id="5" name="图片 4" descr="IMG_067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51880" y="609600"/>
            <a:ext cx="5842635" cy="43821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MG_067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429635" y="571500"/>
            <a:ext cx="7986395" cy="5989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56360" y="906780"/>
            <a:ext cx="792480" cy="4480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4000"/>
              <a:t>停車場施工</a:t>
            </a:r>
            <a:endParaRPr lang="zh-CN" altLang="en-US" sz="4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3440" y="639445"/>
            <a:ext cx="10515600" cy="1325563"/>
          </a:xfrm>
        </p:spPr>
        <p:txBody>
          <a:bodyPr/>
          <a:p>
            <a:r>
              <a:rPr lang="zh-CN" altLang="en-US"/>
              <a:t>教學樓施工</a:t>
            </a:r>
            <a:endParaRPr lang="zh-CN" altLang="en-US"/>
          </a:p>
        </p:txBody>
      </p:sp>
      <p:pic>
        <p:nvPicPr>
          <p:cNvPr id="4" name="内容占位符 3" descr="IMG_0719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253605" y="211455"/>
            <a:ext cx="4817110" cy="6423660"/>
          </a:xfrm>
          <a:prstGeom prst="rect">
            <a:avLst/>
          </a:prstGeom>
        </p:spPr>
      </p:pic>
      <p:pic>
        <p:nvPicPr>
          <p:cNvPr id="5" name="图片 4" descr="IMG_066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035" y="2459990"/>
            <a:ext cx="7054215" cy="35540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學校旁邊工廠</a:t>
            </a:r>
            <a:endParaRPr lang="zh-CN" altLang="en-US"/>
          </a:p>
        </p:txBody>
      </p:sp>
      <p:pic>
        <p:nvPicPr>
          <p:cNvPr id="4" name="内容占位符 3" descr="IMG_0689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6240" y="2091690"/>
            <a:ext cx="11173460" cy="37782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IMG_0686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484110" y="149860"/>
            <a:ext cx="3869055" cy="6569710"/>
          </a:xfrm>
          <a:prstGeom prst="rect">
            <a:avLst/>
          </a:prstGeom>
        </p:spPr>
      </p:pic>
      <p:pic>
        <p:nvPicPr>
          <p:cNvPr id="5" name="图片 4" descr="IMG_069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2115" y="1021080"/>
            <a:ext cx="6553835" cy="49155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0" y="578485"/>
            <a:ext cx="10515600" cy="1325563"/>
          </a:xfrm>
        </p:spPr>
        <p:txBody>
          <a:bodyPr/>
          <a:p>
            <a:r>
              <a:rPr lang="zh-CN" altLang="en-US"/>
              <a:t>車流不息</a:t>
            </a:r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4840" y="426085"/>
            <a:ext cx="10515600" cy="1325563"/>
          </a:xfrm>
        </p:spPr>
        <p:txBody>
          <a:bodyPr/>
          <a:p>
            <a:r>
              <a:rPr lang="zh-CN" altLang="en-US" sz="4800">
                <a:solidFill>
                  <a:srgbClr val="7030A0"/>
                </a:solidFill>
              </a:rPr>
              <a:t>宿舍旁的火車</a:t>
            </a:r>
            <a:endParaRPr lang="zh-CN" altLang="en-US" sz="480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56360" y="639445"/>
            <a:ext cx="10515600" cy="1325563"/>
          </a:xfrm>
        </p:spPr>
        <p:txBody>
          <a:bodyPr/>
          <a:p>
            <a:r>
              <a:rPr lang="zh-CN" altLang="en-US"/>
              <a:t>廢棄物污染</a:t>
            </a:r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學校施工</a:t>
            </a:r>
            <a:endParaRPr lang="zh-CN" altLang="en-US"/>
          </a:p>
        </p:txBody>
      </p:sp>
      <p:pic>
        <p:nvPicPr>
          <p:cNvPr id="4" name="图片 3" descr="IMG_067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3190" y="1524635"/>
            <a:ext cx="6919595" cy="5189855"/>
          </a:xfrm>
          <a:prstGeom prst="rect">
            <a:avLst/>
          </a:prstGeom>
        </p:spPr>
      </p:pic>
      <p:pic>
        <p:nvPicPr>
          <p:cNvPr id="5" name="图片 4" descr="IMG_067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10730" y="151765"/>
            <a:ext cx="4846955" cy="64630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0430" y="650875"/>
            <a:ext cx="10515600" cy="1325563"/>
          </a:xfrm>
        </p:spPr>
        <p:txBody>
          <a:bodyPr/>
          <a:p>
            <a:r>
              <a:rPr lang="zh-CN" altLang="en-US" sz="6000" b="1"/>
              <a:t>目錄</a:t>
            </a:r>
            <a:endParaRPr lang="zh-CN" altLang="en-US" sz="6000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01370" y="2467610"/>
            <a:ext cx="10515600" cy="4351338"/>
          </a:xfrm>
        </p:spPr>
        <p:txBody>
          <a:bodyPr/>
          <a:p>
            <a:r>
              <a:rPr lang="zh-CN" altLang="en-US" sz="3600" b="1"/>
              <a:t>汙染源從哪</a:t>
            </a:r>
            <a:r>
              <a:rPr lang="zh-CN" altLang="en-US" sz="3600" b="1">
                <a:sym typeface="+mn-ea"/>
              </a:rPr>
              <a:t>裡</a:t>
            </a:r>
            <a:r>
              <a:rPr lang="zh-CN" altLang="en-US" sz="3600" b="1"/>
              <a:t>來</a:t>
            </a:r>
            <a:endParaRPr lang="en-US" altLang="zh-CN" sz="3600" b="1"/>
          </a:p>
          <a:p>
            <a:r>
              <a:rPr lang="zh-CN" altLang="en-US" sz="3600" b="1"/>
              <a:t>空氣、噪音對校園的影響</a:t>
            </a:r>
            <a:endParaRPr lang="en-US" altLang="zh-CN" sz="3600" b="1"/>
          </a:p>
          <a:p>
            <a:r>
              <a:rPr lang="zh-CN" altLang="en-US" sz="3600" b="1"/>
              <a:t>近→學校裡面</a:t>
            </a:r>
            <a:endParaRPr lang="en-US" altLang="zh-CN" sz="3600" b="1"/>
          </a:p>
          <a:p>
            <a:r>
              <a:rPr lang="zh-CN" altLang="en-US" sz="3600" b="1"/>
              <a:t>周遭</a:t>
            </a:r>
            <a:r>
              <a:rPr lang="zh-CN" altLang="en-US" sz="3600" b="1">
                <a:sym typeface="+mn-ea"/>
              </a:rPr>
              <a:t>→工廠</a:t>
            </a:r>
            <a:endParaRPr lang="zh-CN" altLang="en-US" sz="3600" b="1"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IMG_0691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27685" y="1139825"/>
            <a:ext cx="5801995" cy="4351655"/>
          </a:xfrm>
          <a:prstGeom prst="rect">
            <a:avLst/>
          </a:prstGeom>
        </p:spPr>
      </p:pic>
      <p:pic>
        <p:nvPicPr>
          <p:cNvPr id="5" name="图片 4" descr="IMG_069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35140" y="228600"/>
            <a:ext cx="4846320" cy="646176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471805"/>
            <a:ext cx="10515600" cy="1325563"/>
          </a:xfrm>
        </p:spPr>
        <p:txBody>
          <a:bodyPr/>
          <a:p>
            <a:r>
              <a:rPr lang="zh-CN" altLang="en-US">
                <a:latin typeface="+mj-ea"/>
              </a:rPr>
              <a:t>一宿</a:t>
            </a:r>
            <a:r>
              <a:rPr lang="zh-TW" altLang="en-US" dirty="0" smtClean="0">
                <a:latin typeface="+mj-ea"/>
                <a:sym typeface="+mn-ea"/>
              </a:rPr>
              <a:t>後</a:t>
            </a:r>
            <a:r>
              <a:rPr lang="zh-CN" altLang="en-US">
                <a:latin typeface="+mj-ea"/>
              </a:rPr>
              <a:t>工地</a:t>
            </a:r>
            <a:endParaRPr lang="zh-CN" altLang="en-US">
              <a:latin typeface="+mj-ea"/>
            </a:endParaRPr>
          </a:p>
        </p:txBody>
      </p:sp>
      <p:pic>
        <p:nvPicPr>
          <p:cNvPr id="4" name="内容占位符 3" descr="IMG_0701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77165" y="2237105"/>
            <a:ext cx="5801995" cy="4351655"/>
          </a:xfrm>
          <a:prstGeom prst="rect">
            <a:avLst/>
          </a:prstGeom>
        </p:spPr>
      </p:pic>
      <p:pic>
        <p:nvPicPr>
          <p:cNvPr id="5" name="图片 4" descr="IMG_070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41720" y="171450"/>
            <a:ext cx="5897880" cy="442341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 sz="6000">
                <a:solidFill>
                  <a:schemeClr val="bg1"/>
                </a:solidFill>
              </a:rPr>
              <a:t>結論</a:t>
            </a:r>
            <a:endParaRPr lang="zh-CN" altLang="en-US" sz="6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02260"/>
            <a:ext cx="10515600" cy="5875655"/>
          </a:xfrm>
        </p:spPr>
        <p:txBody>
          <a:bodyPr/>
          <a:p>
            <a:pPr marL="0" indent="0">
              <a:buNone/>
            </a:pPr>
            <a:r>
              <a:rPr lang="zh-CN" altLang="en-US"/>
              <a:t>我們的校園本來是美麗的，但因爲現如今社會發展迅速，科技的進步，導致產生了大量的汙然：空氣汙染、噪音汙然、廢棄物汙然。在做這份報告之前，我們也不知道在我們南臺的校園還有學校附近有如此多的汙然源，有可能其中就有我們自己。是不是經常在校園附近騎機車產生大量的噪音影響他人的休息，排放的尾氣又多讓一個人戴起了口罩。是不是在吃完便當或者喝完飲料沒有分類就隨便一丟，讓我們的校園又多了一些垃圾。在沒有接觸這堂課，沒有製作這份報告之前，我們是不會感觸到的。製作完這份報告也讓我們瞭解到了汙然對我們的生活有多麽的可怕。讓我們意識到了保護環境的重要性，雖然我們每一個人能做到的並沒有很多，但我們可以做到的就是從我做起，從自己身邊的小事做起，並且去呼籲身邊的人，讓他們也可以加強環境保護的意識，如果每個人都監督好自己，那麽我們的校園才可以遠離汙然，讓我們的南臺變得更美好，</a:t>
            </a:r>
            <a:r>
              <a:rPr lang="zh-CN" altLang="en-US">
                <a:sym typeface="+mn-ea"/>
              </a:rPr>
              <a:t>讓我們的世界變得更美好。</a:t>
            </a:r>
            <a:endParaRPr lang="en-US" altLang="zh-C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830" y="102870"/>
            <a:ext cx="10515600" cy="1325563"/>
          </a:xfrm>
        </p:spPr>
        <p:txBody>
          <a:bodyPr/>
          <a:p>
            <a:r>
              <a:rPr lang="zh-CN" altLang="en-US"/>
              <a:t>引用出處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0255" y="1236345"/>
            <a:ext cx="10515600" cy="5207000"/>
          </a:xfrm>
        </p:spPr>
        <p:txBody>
          <a:bodyPr>
            <a:noAutofit/>
          </a:bodyPr>
          <a:p>
            <a:r>
              <a:rPr lang="zh-CN" altLang="en-US" sz="1800">
                <a:latin typeface="黑体" charset="0"/>
                <a:ea typeface="黑体" charset="0"/>
              </a:rPr>
              <a:t>http://www.c-ps.net/uploads/allimg/140904/18-140Z4114102R1.jpg</a:t>
            </a:r>
            <a:endParaRPr lang="zh-CN" altLang="en-US" sz="1800">
              <a:latin typeface="黑体" charset="0"/>
              <a:ea typeface="黑体" charset="0"/>
            </a:endParaRPr>
          </a:p>
          <a:p>
            <a:r>
              <a:rPr lang="zh-CN" altLang="en-US" sz="1800">
                <a:latin typeface="黑体" charset="0"/>
                <a:ea typeface="黑体" charset="0"/>
              </a:rPr>
              <a:t>http://www.ecofine.cn/uploadfile/2012/0611/20120611125303812.png</a:t>
            </a:r>
            <a:endParaRPr lang="zh-CN" altLang="en-US" sz="1800">
              <a:latin typeface="黑体" charset="0"/>
              <a:ea typeface="黑体" charset="0"/>
            </a:endParaRPr>
          </a:p>
          <a:p>
            <a:r>
              <a:rPr lang="zh-CN" altLang="en-US" sz="1800">
                <a:latin typeface="黑体" charset="0"/>
                <a:ea typeface="黑体" charset="0"/>
              </a:rPr>
              <a:t>http://s4.sinaimg.cn/large/005AUAiQzy6JJXxsAUjc3&amp;690</a:t>
            </a:r>
            <a:endParaRPr lang="zh-CN" altLang="en-US" sz="1800">
              <a:latin typeface="黑体" charset="0"/>
              <a:ea typeface="黑体" charset="0"/>
            </a:endParaRPr>
          </a:p>
          <a:p>
            <a:r>
              <a:rPr lang="zh-CN" altLang="en-US" sz="1800">
                <a:latin typeface="黑体" charset="0"/>
                <a:ea typeface="黑体" charset="0"/>
              </a:rPr>
              <a:t>http://img.epochtimes.com/i6/1311272237252068.jpeg</a:t>
            </a:r>
            <a:endParaRPr lang="zh-CN" altLang="en-US" sz="1800">
              <a:latin typeface="黑体" charset="0"/>
              <a:ea typeface="黑体" charset="0"/>
            </a:endParaRPr>
          </a:p>
          <a:p>
            <a:r>
              <a:rPr lang="zh-CN" altLang="en-US" sz="1800">
                <a:latin typeface="黑体" charset="0"/>
                <a:ea typeface="黑体" charset="0"/>
              </a:rPr>
              <a:t>http://times-bignews.com/UploadFiles/201503/20150314114638a.jpg</a:t>
            </a:r>
            <a:endParaRPr lang="zh-CN" altLang="en-US" sz="1800">
              <a:latin typeface="黑体" charset="0"/>
              <a:ea typeface="黑体" charset="0"/>
            </a:endParaRPr>
          </a:p>
          <a:p>
            <a:r>
              <a:rPr lang="zh-CN" altLang="en-US" sz="1800">
                <a:latin typeface="黑体" charset="0"/>
                <a:ea typeface="黑体" charset="0"/>
              </a:rPr>
              <a:t>https://scontent-tpe1-1.xx.fbcdn.net/hphotos-xpa1/v/t34.0-12/12431528_1691836637699478_824982180_n.jpg?oh=566223b070703a81af7ae7f1c838d9ed&amp;oe=56849EC8</a:t>
            </a:r>
            <a:endParaRPr lang="zh-CN" altLang="en-US" sz="1800">
              <a:latin typeface="黑体" charset="0"/>
              <a:ea typeface="黑体" charset="0"/>
            </a:endParaRPr>
          </a:p>
          <a:p>
            <a:r>
              <a:rPr lang="zh-CN" altLang="en-US" sz="1800">
                <a:latin typeface="黑体" charset="0"/>
                <a:ea typeface="黑体" charset="0"/>
              </a:rPr>
              <a:t>https://scontent-tpe1-1.xx.fbcdn.net/hphotos-xta1/v/t34.0-12/12434628_1691835797699562_1490734844_n.jpg?oh=e7c7f56a0515080faa7ba574ca751560&amp;oe=5684DE9E</a:t>
            </a:r>
            <a:endParaRPr lang="zh-CN" altLang="en-US" sz="1800">
              <a:latin typeface="黑体" charset="0"/>
              <a:ea typeface="黑体" charset="0"/>
            </a:endParaRPr>
          </a:p>
          <a:p>
            <a:r>
              <a:rPr lang="zh-CN" altLang="en-US" sz="1800">
                <a:latin typeface="黑体" charset="0"/>
                <a:ea typeface="黑体" charset="0"/>
              </a:rPr>
              <a:t>http://image.baidu.com/search/detail?ct=503316480&amp;z=undefined&amp;tn=baiduimagedetail&amp;ipn=d&amp;word=%E5%9C%B0%E4%B8%8A%E6%9C%89%E7%83%9F%E5%A4%B4&amp;step_word=&amp;ie=utf-8&amp;in=&amp;cl=2&amp;lm=-1&amp;st=undefined&amp;cs=2863686953,3281867837&amp;os=2367321978,3245745406&amp;simid=4055009921,663239822&amp;pn=5&amp;rn=1&amp;di=67096497820&amp;ln=1988&amp;fr=&amp;fmq=1451715897477_R&amp;ic=undefined&amp;s=undefined&amp;se=&amp;sme=&amp;tab=0&amp;width=&amp;height=&amp;face=undefined&amp;is=&amp;istype=0&amp;ist=&amp;jit=&amp;bdtype=0&amp;gsm=0&amp;objurl=http%3A%2F%2Fimg.redocn.com%2Fsheying%2F20141103%2Fdiaozaidishangdeyantou_3376139_small.jpg</a:t>
            </a:r>
            <a:endParaRPr lang="zh-CN" altLang="en-US" sz="1800">
              <a:latin typeface="黑体" charset="0"/>
              <a:ea typeface="黑体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0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40" y="-14605"/>
            <a:ext cx="12191365" cy="688784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70810" y="805815"/>
            <a:ext cx="10515600" cy="188976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我們的校園本是如此美麗</a:t>
            </a:r>
            <a:b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請愛護屬於我們每個人的南臺！！！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pPr algn="ctr"/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12431723_1721799904716505_1380168407_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510" y="2941320"/>
            <a:ext cx="6139180" cy="3930015"/>
          </a:xfrm>
          <a:prstGeom prst="rect">
            <a:avLst/>
          </a:prstGeom>
        </p:spPr>
      </p:pic>
      <p:pic>
        <p:nvPicPr>
          <p:cNvPr id="5" name="图片 4" descr="12436748_1691836637699478_824982180_o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11875" y="2811780"/>
            <a:ext cx="6080125" cy="4043680"/>
          </a:xfrm>
          <a:prstGeom prst="rect">
            <a:avLst/>
          </a:prstGeom>
        </p:spPr>
      </p:pic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18130" y="-26035"/>
            <a:ext cx="6113780" cy="40760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22960" y="671830"/>
            <a:ext cx="853440" cy="43129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400">
                <a:latin typeface="黑体" charset="0"/>
                <a:ea typeface="黑体" charset="0"/>
                <a:sym typeface="+mn-ea"/>
              </a:rPr>
              <a:t>汙染源從哪裡來</a:t>
            </a:r>
            <a:endParaRPr lang="zh-CN" altLang="en-US" sz="4400">
              <a:latin typeface="黑体" charset="0"/>
              <a:ea typeface="黑体" charset="0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6918960" y="1234440"/>
            <a:ext cx="2926080" cy="9144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5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空氣汙染</a:t>
            </a:r>
            <a:endParaRPr lang="zh-CN" altLang="en-US" sz="5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420" y="180975"/>
            <a:ext cx="10515600" cy="1325563"/>
          </a:xfrm>
        </p:spPr>
        <p:txBody>
          <a:bodyPr/>
          <a:p>
            <a:r>
              <a:rPr lang="zh-CN" altLang="en-US" sz="4800">
                <a:sym typeface="+mn-ea"/>
              </a:rPr>
              <a:t>空氣</a:t>
            </a:r>
            <a:r>
              <a:rPr lang="zh-CN" altLang="en-US">
                <a:sym typeface="+mn-ea"/>
              </a:rPr>
              <a:t>對校園的影響</a:t>
            </a:r>
            <a:endParaRPr lang="zh-CN" altLang="en-US"/>
          </a:p>
        </p:txBody>
      </p:sp>
      <p:pic>
        <p:nvPicPr>
          <p:cNvPr id="4" name="图片 3" descr="IMG_066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14350" y="2511425"/>
            <a:ext cx="5154930" cy="3714750"/>
          </a:xfrm>
          <a:prstGeom prst="rect">
            <a:avLst/>
          </a:prstGeom>
        </p:spPr>
      </p:pic>
      <p:pic>
        <p:nvPicPr>
          <p:cNvPr id="5" name="图片 4" descr="IMG_066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46825" y="2516505"/>
            <a:ext cx="5254625" cy="36588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36930" y="1513840"/>
            <a:ext cx="5344160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汽、機車</a:t>
            </a:r>
            <a:endParaRPr lang="zh-CN" altLang="en-US" sz="3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MG_068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39750" y="2538095"/>
            <a:ext cx="5266690" cy="3950335"/>
          </a:xfrm>
          <a:prstGeom prst="rect">
            <a:avLst/>
          </a:prstGeom>
        </p:spPr>
      </p:pic>
      <p:pic>
        <p:nvPicPr>
          <p:cNvPr id="5" name="图片 4" descr="IMG_068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25285" y="396240"/>
            <a:ext cx="4986655" cy="50622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96925" y="789305"/>
            <a:ext cx="473900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廟宇</a:t>
            </a:r>
            <a:endParaRPr lang="zh-CN" altLang="en-US" sz="4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 descr="IMG_0682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009765" y="147320"/>
            <a:ext cx="4443095" cy="5925185"/>
          </a:xfrm>
          <a:prstGeom prst="rect">
            <a:avLst/>
          </a:prstGeom>
        </p:spPr>
      </p:pic>
      <p:pic>
        <p:nvPicPr>
          <p:cNvPr id="7" name="图片 6" descr="IMG_068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0610" y="871220"/>
            <a:ext cx="4272280" cy="56972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0120" y="532765"/>
            <a:ext cx="10515600" cy="1325563"/>
          </a:xfrm>
        </p:spPr>
        <p:txBody>
          <a:bodyPr/>
          <a:p>
            <a:r>
              <a:rPr lang="zh-CN" altLang="en-US" sz="4000"/>
              <a:t>學校施工</a:t>
            </a:r>
            <a:endParaRPr lang="zh-CN" altLang="en-US" sz="4000"/>
          </a:p>
        </p:txBody>
      </p:sp>
      <p:pic>
        <p:nvPicPr>
          <p:cNvPr id="6" name="内容占位符 5" descr="IMG_0685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789680" y="1551940"/>
            <a:ext cx="6426835" cy="48202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/>
              <a:t>吸煙</a:t>
            </a:r>
            <a:endParaRPr lang="zh-CN" altLang="en-US" sz="4000"/>
          </a:p>
        </p:txBody>
      </p:sp>
      <p:pic>
        <p:nvPicPr>
          <p:cNvPr id="4" name="内容占位符 3" descr="IMG_0695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574925" y="956945"/>
            <a:ext cx="4070350" cy="5427980"/>
          </a:xfrm>
          <a:prstGeom prst="rect">
            <a:avLst/>
          </a:prstGeom>
        </p:spPr>
      </p:pic>
      <p:pic>
        <p:nvPicPr>
          <p:cNvPr id="3" name="图片 2" descr="u=2863686953,3281867837&amp;fm=21&amp;gp=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17435" y="991870"/>
            <a:ext cx="4058285" cy="54108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1781</Words>
  <Application>Kingsoft Office WPP</Application>
  <PresentationFormat>宽屏</PresentationFormat>
  <Paragraphs>75</Paragraphs>
  <Slides>25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Office 主题</vt:lpstr>
      <vt:lpstr>是誰傷害了南臺</vt:lpstr>
      <vt:lpstr>目錄</vt:lpstr>
      <vt:lpstr>PowerPoint 演示文稿</vt:lpstr>
      <vt:lpstr>PowerPoint 演示文稿</vt:lpstr>
      <vt:lpstr>空氣對校園的影響</vt:lpstr>
      <vt:lpstr>PowerPoint 演示文稿</vt:lpstr>
      <vt:lpstr>PowerPoint 演示文稿</vt:lpstr>
      <vt:lpstr>學校施工</vt:lpstr>
      <vt:lpstr>吸煙</vt:lpstr>
      <vt:lpstr>噪音污染</vt:lpstr>
      <vt:lpstr>學校施工</vt:lpstr>
      <vt:lpstr>PowerPoint 演示文稿</vt:lpstr>
      <vt:lpstr>教學樓施工</vt:lpstr>
      <vt:lpstr>學校旁邊工廠</vt:lpstr>
      <vt:lpstr>PowerPoint 演示文稿</vt:lpstr>
      <vt:lpstr>車流不息</vt:lpstr>
      <vt:lpstr>宿舍旁的火車</vt:lpstr>
      <vt:lpstr>廢棄物污染</vt:lpstr>
      <vt:lpstr>學校施工</vt:lpstr>
      <vt:lpstr>PowerPoint 演示文稿</vt:lpstr>
      <vt:lpstr>一宿後工地</vt:lpstr>
      <vt:lpstr>結論</vt:lpstr>
      <vt:lpstr>PowerPoint 演示文稿</vt:lpstr>
      <vt:lpstr>引用出處</vt:lpstr>
      <vt:lpstr>我們的校園本是如此美麗 請愛護屬於我們每個人的南臺！！！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14</cp:revision>
  <dcterms:created xsi:type="dcterms:W3CDTF">2015-12-25T05:13:00Z</dcterms:created>
  <dcterms:modified xsi:type="dcterms:W3CDTF">2016-01-02T07:13:08Z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2052-10.1.0.5400</vt:lpwstr>
  </property>
</Properties>
</file>