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69" r:id="rId2"/>
    <p:sldId id="263" r:id="rId3"/>
    <p:sldId id="260" r:id="rId4"/>
    <p:sldId id="267" r:id="rId5"/>
    <p:sldId id="266" r:id="rId6"/>
    <p:sldId id="257" r:id="rId7"/>
    <p:sldId id="261" r:id="rId8"/>
    <p:sldId id="258" r:id="rId9"/>
    <p:sldId id="265" r:id="rId10"/>
    <p:sldId id="262" r:id="rId11"/>
    <p:sldId id="264" r:id="rId12"/>
    <p:sldId id="268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1" autoAdjust="0"/>
    <p:restoredTop sz="89939"/>
  </p:normalViewPr>
  <p:slideViewPr>
    <p:cSldViewPr snapToGrid="0">
      <p:cViewPr varScale="1">
        <p:scale>
          <a:sx n="100" d="100"/>
          <a:sy n="100" d="100"/>
        </p:scale>
        <p:origin x="-127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56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28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053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38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97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70385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91363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467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01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31276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54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77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7F897E9-9C48-49FF-BDB9-19DE01336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09837"/>
            <a:ext cx="9144000" cy="2387600"/>
          </a:xfrm>
        </p:spPr>
        <p:txBody>
          <a:bodyPr/>
          <a:lstStyle/>
          <a:p>
            <a:r>
              <a:rPr lang="zh-TW" altLang="en-US" dirty="0">
                <a:latin typeface="華康仿宋體W4" panose="02020409000000000000" pitchFamily="49" charset="-120"/>
                <a:ea typeface="華康仿宋體W4" panose="02020409000000000000" pitchFamily="49" charset="-120"/>
              </a:rPr>
              <a:t>書名</a:t>
            </a:r>
            <a:r>
              <a:rPr lang="en-US" altLang="zh-TW" dirty="0" smtClean="0"/>
              <a:t>:</a:t>
            </a:r>
            <a:r>
              <a:rPr lang="zh-TW" altLang="en-US" dirty="0" smtClean="0"/>
              <a:t>吉陶樂的家庭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E8782BED-C72A-4F51-9A3A-553BD4D040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atin typeface="華康仿宋體W4" panose="02020409000000000000" pitchFamily="49" charset="-120"/>
                <a:ea typeface="華康仿宋體W4" panose="02020409000000000000" pitchFamily="49" charset="-120"/>
                <a:cs typeface="+mj-cs"/>
              </a:rPr>
              <a:t>作者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張彣瑄 陳崇裕 杜昕沛 溫巧亙</a:t>
            </a:r>
          </a:p>
          <a:p>
            <a:r>
              <a:rPr lang="zh-TW" altLang="en-US" sz="2800" dirty="0" smtClean="0"/>
              <a:t>          陳萲霓 曾琬祺 黃丞佐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823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內容版面配置區 12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714" r="25248"/>
          <a:stretch/>
        </p:blipFill>
        <p:spPr bwMode="auto">
          <a:xfrm>
            <a:off x="8515324" y="2380467"/>
            <a:ext cx="3271234" cy="3780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943277" y="1087655"/>
            <a:ext cx="7074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 smtClean="0"/>
              <a:t>大鬍子爸爸的回答是沒有辦法和他們團員，讓吉陶樂感到很難過，不過開心的是，原來爸爸是一直愛著媽媽潘女士的，只是這幾年來一直用錯方法，才會讓他們彼此的距離越來越遠，並且大鬍子爸爸深深地對吉陶樂道歉，說明前段時間一直毆打吉陶樂，他感到很懊悔，也有反省自己，也聲明自己以後不會再這樣，讓吉陶樂感到很</a:t>
            </a:r>
            <a:r>
              <a:rPr kumimoji="1" lang="zh-TW" altLang="en-US" sz="2000" dirty="0" smtClean="0"/>
              <a:t>開心，因為</a:t>
            </a:r>
            <a:r>
              <a:rPr kumimoji="1" lang="zh-TW" altLang="en-US" sz="2000" dirty="0" smtClean="0"/>
              <a:t>公事上要處理很多事情，所以無法近期內和他們</a:t>
            </a:r>
            <a:r>
              <a:rPr kumimoji="1" lang="zh-TW" altLang="en-US" sz="2000" dirty="0" smtClean="0"/>
              <a:t>團員。</a:t>
            </a:r>
            <a:endParaRPr kumimoji="1"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28435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內容版面配置區 13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0341" y="3012707"/>
            <a:ext cx="5366084" cy="326448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379495" y="741145"/>
            <a:ext cx="7045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 smtClean="0"/>
              <a:t>過了一個禮拜後，大鬍子爸爸回來找吉陶樂，並說明他的公事已經解決完，要帶著他們全家一起去環遊世界，讓吉陶樂感到非常非常開心，也非常幸福，從此他們過著幸福的</a:t>
            </a:r>
            <a:r>
              <a:rPr kumimoji="1" lang="zh-TW" altLang="en-US" dirty="0" smtClean="0"/>
              <a:t>生活。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6518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內容版面配置區 13"/>
          <p:cNvPicPr>
            <a:picLocks noGrp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7524" y="2233558"/>
            <a:ext cx="3730854" cy="435133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75899" y="2752825"/>
            <a:ext cx="6073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 smtClean="0"/>
              <a:t>結語：</a:t>
            </a:r>
          </a:p>
          <a:p>
            <a:r>
              <a:rPr kumimoji="1" lang="zh-TW" altLang="en-US" dirty="0" smtClean="0"/>
              <a:t>    雖然大鬍子爸爸一開始對吉陶樂如此待遇，但後來因為潘女士的努力，感動了他，甚至還因此改過自新，給了家人幸福</a:t>
            </a:r>
            <a:r>
              <a:rPr kumimoji="1" lang="zh-TW" altLang="en-US" smtClean="0"/>
              <a:t>的</a:t>
            </a:r>
            <a:r>
              <a:rPr kumimoji="1" lang="zh-TW" altLang="en-US" smtClean="0"/>
              <a:t>生活。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032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內容版面配置區 11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605" y="2174417"/>
            <a:ext cx="4076697" cy="435133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5461349" y="951978"/>
            <a:ext cx="57870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 smtClean="0"/>
              <a:t>吉陶樂從小父母離異，他與父親同住，父親生性嚴肅，且會對他拳打腳踢，讓吉陶樂天天生活在陰影與恐懼之中，每天都在害怕著擔心著，會不會爸爸一個不悅，就會被挨打，就會有一餐沒一餐</a:t>
            </a:r>
            <a:r>
              <a:rPr kumimoji="1" lang="zh-TW" altLang="en-US" sz="2800" dirty="0" smtClean="0"/>
              <a:t>的。從小</a:t>
            </a:r>
            <a:r>
              <a:rPr kumimoji="1" lang="zh-TW" altLang="en-US" sz="2800" dirty="0" smtClean="0"/>
              <a:t>，吉陶樂就是生活在這種被家暴的環境下長大，所以吉陶樂總是帶著傷去學校上課，讓他生活得非常不</a:t>
            </a:r>
            <a:r>
              <a:rPr kumimoji="1" lang="zh-TW" altLang="en-US" sz="2800" dirty="0" smtClean="0"/>
              <a:t>快樂。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763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7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883" y="194787"/>
            <a:ext cx="3212904" cy="365134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760877" y="1058104"/>
            <a:ext cx="698952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 smtClean="0"/>
              <a:t>吉陶樂很懷念他的媽媽潘女士，在他小時候，潘女士總是無微不至的照顧他，在他生病時，潘女士連夜不眠的只為照顧發著高燒的吉陶樂，母子兩人都很想念彼此，卻被大鬍子爸爸阻擋，連最基本的見面也都無法，吉陶樂只能靠著回憶和相片去</a:t>
            </a:r>
            <a:r>
              <a:rPr kumimoji="1" lang="zh-TW" altLang="en-US" sz="2400" dirty="0" smtClean="0"/>
              <a:t>思念。在他</a:t>
            </a:r>
            <a:r>
              <a:rPr kumimoji="1" lang="zh-TW" altLang="en-US" sz="2400" dirty="0" smtClean="0"/>
              <a:t>的生活中，吉陶樂只能靠著意志力堅持著自己，實在讓</a:t>
            </a:r>
            <a:r>
              <a:rPr kumimoji="1" lang="zh-TW" altLang="en-US" sz="2400" dirty="0"/>
              <a:t>他痛苦不堪，在大鬍子爸爸的高壓統治下，吉陶樂感受不到任何愛，甚至開始逃避，吉陶樂覺得壓力很大，突然，眼淚不禁</a:t>
            </a:r>
            <a:r>
              <a:rPr kumimoji="1" lang="zh-TW" altLang="en-US" sz="2400" dirty="0" smtClean="0"/>
              <a:t>從</a:t>
            </a:r>
            <a:r>
              <a:rPr kumimoji="1" lang="zh-TW" altLang="en-US" sz="2400" dirty="0" smtClean="0"/>
              <a:t>吉陶樂的</a:t>
            </a:r>
            <a:r>
              <a:rPr kumimoji="1" lang="zh-TW" altLang="en-US" sz="2400" dirty="0" smtClean="0"/>
              <a:t>臉龐流下</a:t>
            </a:r>
            <a:r>
              <a:rPr kumimoji="1" lang="zh-TW" altLang="en-US" sz="2400" dirty="0"/>
              <a:t>。</a:t>
            </a:r>
            <a:endParaRPr kumimoji="1" lang="zh-TW" altLang="en-US" sz="2400" dirty="0" smtClean="0"/>
          </a:p>
          <a:p>
            <a:endParaRPr kumimoji="1"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081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內容版面配置區 13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3510" y="743824"/>
            <a:ext cx="3669101" cy="435133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6736689" y="1293222"/>
            <a:ext cx="50638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 smtClean="0"/>
              <a:t>哭泣中的吉陶樂哭得花容失色，大把</a:t>
            </a:r>
            <a:r>
              <a:rPr kumimoji="1" lang="zh-TW" altLang="en-US" dirty="0" smtClean="0"/>
              <a:t>鼻涕、大</a:t>
            </a:r>
            <a:r>
              <a:rPr kumimoji="1" lang="zh-TW" altLang="en-US" dirty="0" smtClean="0"/>
              <a:t>把眼淚的，眼淚就是不聽控制的一直滑下來，他哭了好久好久，把眼淚哭乾了，卻還是無法停止對潘女士的思念，他垂著臉，卻不敢對大鬍子爸爸吭任何一聲，他覺得自己很懦弱，無法保護自己，也無法跟他愛的媽媽見上一面，面對自己，他感到非常自責，卻渾然不知下一步該怎麼做，但他不想要就這麼被大鬍子爸爸擺佈，</a:t>
            </a:r>
            <a:r>
              <a:rPr kumimoji="1" lang="zh-TW" altLang="en-US" dirty="0" smtClean="0"/>
              <a:t>為所欲為。</a:t>
            </a:r>
            <a:endParaRPr kumimoji="1" lang="en-US" altLang="zh-TW" dirty="0" smtClean="0"/>
          </a:p>
          <a:p>
            <a:endParaRPr kumimoji="1" lang="en-US" altLang="zh-TW" dirty="0"/>
          </a:p>
          <a:p>
            <a:r>
              <a:rPr kumimoji="1" lang="zh-TW" altLang="en-US" dirty="0" smtClean="0"/>
              <a:t>忽然間</a:t>
            </a:r>
            <a:r>
              <a:rPr kumimoji="1" lang="zh-TW" altLang="en-US" dirty="0" smtClean="0"/>
              <a:t>，吉陶樂開始眼冒星星，像是發瘋一樣全身上下抽動，無法控制，他的腦袋一片空白，也看不到眼前的景象，此時的他，以為自己就要這麼消失在人間，消失在他媽媽的生命裡，以為從此再也看不到潘</a:t>
            </a:r>
            <a:r>
              <a:rPr kumimoji="1" lang="zh-TW" altLang="en-US" dirty="0" smtClean="0"/>
              <a:t>女士。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623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內容版面配置區 14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0"/>
          <a:stretch/>
        </p:blipFill>
        <p:spPr bwMode="auto">
          <a:xfrm>
            <a:off x="1886787" y="2935931"/>
            <a:ext cx="6285583" cy="3276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743200" y="587141"/>
            <a:ext cx="88167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 smtClean="0"/>
              <a:t>潘女士緊張地趕來醫院，吉陶樂還躺在病床上沒醒來，潘女士很擔心吉陶樂，害怕他從此一覺不醒，醫生提醒潘女士，千萬不要讓吉陶樂情緒有很大的起伏，否則就會像現在這樣昏迷不醒，因為吉陶樂的五臟六腑都是靠著機器運作的，他的大腦也是靠著機器在運算，吉陶樂才得以</a:t>
            </a:r>
            <a:r>
              <a:rPr kumimoji="1" lang="zh-TW" altLang="en-US" dirty="0" smtClean="0"/>
              <a:t>思考。</a:t>
            </a:r>
            <a:endParaRPr kumimoji="1" lang="en-US" altLang="zh-TW" dirty="0" smtClean="0"/>
          </a:p>
          <a:p>
            <a:endParaRPr kumimoji="1" lang="en-US" altLang="zh-TW" dirty="0"/>
          </a:p>
          <a:p>
            <a:r>
              <a:rPr kumimoji="1" lang="zh-TW" altLang="en-US" dirty="0" smtClean="0"/>
              <a:t>因為</a:t>
            </a:r>
            <a:r>
              <a:rPr kumimoji="1" lang="zh-TW" altLang="en-US" dirty="0" smtClean="0"/>
              <a:t>在他很小的時候，吉陶樂因為車禍，把大腦撞壞，五臟六腑也都衰竭壞掉，那時，就是一個名叫吉陶樂的機器人自願犧牲救活</a:t>
            </a:r>
            <a:r>
              <a:rPr kumimoji="1" lang="zh-TW" altLang="en-US" dirty="0" smtClean="0"/>
              <a:t>他。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019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內容版面配置區 9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19" y="1474402"/>
            <a:ext cx="4283239" cy="4883085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5409399" y="2175782"/>
            <a:ext cx="56596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 smtClean="0"/>
              <a:t>因為情緒起伏太大，吉陶樂雖然醒了，不過動作開始出現異常，為了修補吉陶樂的腦袋，潘女士去機器人的店購買零件，吉陶樂卻出現口齒不清，發生行動不便</a:t>
            </a:r>
            <a:r>
              <a:rPr kumimoji="1" lang="zh-TW" altLang="en-US" sz="2000" dirty="0" smtClean="0"/>
              <a:t>的狀況，</a:t>
            </a:r>
            <a:r>
              <a:rPr kumimoji="1" lang="zh-TW" altLang="en-US" sz="2000" dirty="0" smtClean="0"/>
              <a:t>有時像是失去記憶一樣，潘女士問他問題都不回答，病情越來越惡化，醫生也術手無</a:t>
            </a:r>
            <a:r>
              <a:rPr kumimoji="1" lang="zh-TW" altLang="en-US" sz="2000" dirty="0" smtClean="0"/>
              <a:t>策。</a:t>
            </a:r>
            <a:endParaRPr kumimoji="1" lang="zh-TW" altLang="en-US" sz="2000" dirty="0" smtClean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303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內容版面配置區 12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t="924" b="4181"/>
          <a:stretch/>
        </p:blipFill>
        <p:spPr bwMode="auto">
          <a:xfrm>
            <a:off x="8477298" y="801489"/>
            <a:ext cx="2788413" cy="44402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145406" y="574776"/>
            <a:ext cx="68609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 smtClean="0"/>
              <a:t>即使</a:t>
            </a:r>
            <a:r>
              <a:rPr kumimoji="1" lang="zh-TW" altLang="en-US" sz="2400" dirty="0"/>
              <a:t>吉陶樂</a:t>
            </a:r>
            <a:r>
              <a:rPr kumimoji="1" lang="zh-TW" altLang="en-US" sz="2400" dirty="0" smtClean="0"/>
              <a:t>病情持續惡化，潘女士堅決把吉陶樂帶回家照顧，無微不至的照顧，即使吉陶樂的智力</a:t>
            </a:r>
            <a:r>
              <a:rPr kumimoji="1" lang="zh-TW" altLang="en-US" sz="2400" dirty="0" smtClean="0"/>
              <a:t>已經退化</a:t>
            </a:r>
            <a:r>
              <a:rPr kumimoji="1" lang="zh-TW" altLang="en-US" sz="2400" dirty="0"/>
              <a:t>成十歲小孩那般，潘女士細心地呵護他，天天教導他功課，不厭其煩地教導，在這期間</a:t>
            </a:r>
            <a:r>
              <a:rPr kumimoji="1" lang="zh-TW" altLang="en-US" sz="2400" dirty="0" smtClean="0"/>
              <a:t>，雖然吉陶樂行為動作上比其他小孩緩慢，也不懂得變通，但他一天一天慢慢的進步，也許是潘女士的苦心感動了老天，連醫生都讚嘆吉陶樂進步神速，簡直是奇蹟，在他們相處的這段時間，大鬍子爸爸原本不認同潘女士的所作所為，但因為潘女士的堅持下，他看見了吉陶樂的進步，在大鬍子爸爸的心底，他其實是愛著吉陶樂</a:t>
            </a:r>
            <a:r>
              <a:rPr kumimoji="1" lang="zh-TW" altLang="en-US" sz="2400" dirty="0" smtClean="0"/>
              <a:t>的。</a:t>
            </a:r>
            <a:endParaRPr kumimoji="1"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5014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/>
          <p:nvPr/>
        </p:nvPicPr>
        <p:blipFill rotWithShape="1">
          <a:blip r:embed="rId2"/>
          <a:srcRect b="9767"/>
          <a:stretch/>
        </p:blipFill>
        <p:spPr bwMode="auto">
          <a:xfrm>
            <a:off x="-9806" y="4250028"/>
            <a:ext cx="5829838" cy="2607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內容版面配置區 8"/>
          <p:cNvPicPr>
            <a:picLocks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921"/>
          <a:stretch/>
        </p:blipFill>
        <p:spPr bwMode="auto">
          <a:xfrm>
            <a:off x="2905114" y="0"/>
            <a:ext cx="5829837" cy="19181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025415" y="2530094"/>
            <a:ext cx="5813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 smtClean="0"/>
              <a:t>過了好幾個月，吉陶樂已經差不多恢復正常，這段時間潘女士用愛耐心照顧他，讓他重新知道什麼是幸福的感覺，吉陶樂也很開心的度過這段時間，每天都很快樂地笑著，直到這</a:t>
            </a:r>
            <a:r>
              <a:rPr kumimoji="1" lang="zh-TW" altLang="en-US" sz="2400" dirty="0" smtClean="0"/>
              <a:t>一天</a:t>
            </a:r>
            <a:r>
              <a:rPr kumimoji="1" lang="zh-TW" altLang="en-US" sz="2400" dirty="0"/>
              <a:t>。</a:t>
            </a:r>
            <a:endParaRPr kumimoji="1"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09642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內容版面配置區 12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37" t="11012" r="28913"/>
          <a:stretch/>
        </p:blipFill>
        <p:spPr bwMode="auto">
          <a:xfrm>
            <a:off x="6925248" y="1867302"/>
            <a:ext cx="3624040" cy="4503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260909" y="1982805"/>
            <a:ext cx="5457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 smtClean="0"/>
              <a:t>在吉陶樂心裡，想要一家三口團員，但是擔心大鬍子爸爸和媽媽潘女士的相處會不好，所以一直沒講出口，他總是把這件事情掛在心頭，好不容易有天終於說出口了，大鬍子爸爸的回答卻讓吉陶樂感到很</a:t>
            </a:r>
            <a:r>
              <a:rPr kumimoji="1" lang="zh-TW" altLang="en-US" sz="2000" dirty="0" smtClean="0"/>
              <a:t>意外。</a:t>
            </a:r>
            <a:endParaRPr kumimoji="1" lang="zh-TW" altLang="en-US" sz="2000" dirty="0" smtClean="0"/>
          </a:p>
          <a:p>
            <a:endParaRPr kumimoji="1"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53168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1154</Words>
  <Application>Microsoft Office PowerPoint</Application>
  <PresentationFormat>自訂</PresentationFormat>
  <Paragraphs>19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書名:吉陶樂的家庭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替身機器人</dc:title>
  <dc:creator>user</dc:creator>
  <cp:lastModifiedBy>user</cp:lastModifiedBy>
  <cp:revision>100</cp:revision>
  <dcterms:created xsi:type="dcterms:W3CDTF">2018-03-10T15:56:57Z</dcterms:created>
  <dcterms:modified xsi:type="dcterms:W3CDTF">2018-04-09T03:15:50Z</dcterms:modified>
</cp:coreProperties>
</file>