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4" r:id="rId2"/>
    <p:sldId id="276" r:id="rId3"/>
    <p:sldId id="278" r:id="rId4"/>
    <p:sldId id="261" r:id="rId5"/>
    <p:sldId id="270" r:id="rId6"/>
    <p:sldId id="274" r:id="rId7"/>
    <p:sldId id="271" r:id="rId8"/>
    <p:sldId id="263" r:id="rId9"/>
    <p:sldId id="275" r:id="rId10"/>
    <p:sldId id="265" r:id="rId11"/>
    <p:sldId id="319" r:id="rId12"/>
    <p:sldId id="266" r:id="rId13"/>
    <p:sldId id="267" r:id="rId14"/>
    <p:sldId id="258" r:id="rId15"/>
    <p:sldId id="310" r:id="rId16"/>
    <p:sldId id="312" r:id="rId17"/>
    <p:sldId id="308" r:id="rId18"/>
    <p:sldId id="257" r:id="rId19"/>
    <p:sldId id="306" r:id="rId20"/>
    <p:sldId id="269" r:id="rId21"/>
    <p:sldId id="272" r:id="rId22"/>
    <p:sldId id="317" r:id="rId23"/>
    <p:sldId id="315" r:id="rId24"/>
    <p:sldId id="277" r:id="rId25"/>
    <p:sldId id="259" r:id="rId26"/>
    <p:sldId id="260" r:id="rId27"/>
    <p:sldId id="268" r:id="rId28"/>
    <p:sldId id="279" r:id="rId29"/>
    <p:sldId id="314" r:id="rId30"/>
    <p:sldId id="321" r:id="rId31"/>
    <p:sldId id="291" r:id="rId32"/>
    <p:sldId id="280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800000"/>
    <a:srgbClr val="CC0066"/>
    <a:srgbClr val="D60093"/>
    <a:srgbClr val="FF3399"/>
    <a:srgbClr val="CC0000"/>
    <a:srgbClr val="FD15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EECD1-9F39-4C90-BF3F-5189B6E641D9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784EB-C906-4DDB-8618-3AA46ACA4A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4807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784EB-C906-4DDB-8618-3AA46ACA4AD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%E8%BD%89%E8%BA%AB.docx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law.com.tw/News01.php?id=5396" TargetMode="External"/><Relationship Id="rId2" Type="http://schemas.openxmlformats.org/officeDocument/2006/relationships/hyperlink" Target="http://www.justlaw.com.tw/News01.php?id=5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cts.com.tw/cts/life/201204/201204170982509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42FI303\Desktop\說\meeting_wallpaper_dc6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55703"/>
            <a:ext cx="8856984" cy="553561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4149080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表達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表達性藝術治療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表達性藝術治療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C:\Users\P42FI303\Desktop\說\th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128792" cy="4990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6fd69a16-21b1-4cd6-ac59-d53419bb05e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908" y="687392"/>
            <a:ext cx="7387507" cy="56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4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中國人的線條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9" name="Picture 3" descr="C:\Users\P42FI303\Desktop\說\12149873033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883" y="2636912"/>
            <a:ext cx="5628117" cy="4221088"/>
          </a:xfrm>
          <a:prstGeom prst="rect">
            <a:avLst/>
          </a:prstGeom>
          <a:noFill/>
        </p:spPr>
      </p:pic>
      <p:pic>
        <p:nvPicPr>
          <p:cNvPr id="7" name="Picture 2" descr="C:\Users\P42FI303\Desktop\說\th[7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01320"/>
            <a:ext cx="4211960" cy="2265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西方人的線條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 descr="C:\Users\P42FI303\Desktop\說\69d84885cb0a8e06ae1eb6d1be463aa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3456384" cy="5204908"/>
          </a:xfrm>
          <a:prstGeom prst="rect">
            <a:avLst/>
          </a:prstGeom>
          <a:noFill/>
        </p:spPr>
      </p:pic>
      <p:pic>
        <p:nvPicPr>
          <p:cNvPr id="5123" name="Picture 3" descr="C:\Users\P42FI303\Desktop\說\PLANK_Miura_galler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032448" cy="2525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帶上情緒　　畫出自己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P42FI303\Desktop\說\1236_1258148596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art-therapy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24" y="980728"/>
            <a:ext cx="74989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99723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arttherapy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3657600" cy="2438400"/>
          </a:xfrm>
          <a:prstGeom prst="rect">
            <a:avLst/>
          </a:prstGeom>
        </p:spPr>
      </p:pic>
      <p:pic>
        <p:nvPicPr>
          <p:cNvPr id="5" name="圖片 4" descr="1552_620x290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719" y="3175000"/>
            <a:ext cx="7874000" cy="368300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355976" y="1196752"/>
            <a:ext cx="4258816" cy="8689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YA~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我在這裡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9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man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9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42FI303\Desktop\說\未命名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"/>
            <a:ext cx="5184576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9872" y="5373216"/>
            <a:ext cx="4896544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ㄚ嬤也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藝術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一下</a:t>
            </a:r>
            <a:endParaRPr lang="zh-TW" altLang="en-US" sz="4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Art-Therapy-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60444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4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表達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79912" y="2060848"/>
            <a:ext cx="4608512" cy="4065315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「表達」是人類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與生俱來的能力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透過自發、創作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可以展現我們最原始的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且直接的情感與意念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362" name="Picture 2" descr="C:\Users\P42FI303\Desktop\說\thCAHXQU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2857500" cy="18859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音樂（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Music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是人類演化（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Evolution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）的特質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66" name="Picture 2" descr="C:\Users\P42FI303\Desktop\說\Evolution_of_Musi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3810000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42FI303\Desktop\說\96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5982873" cy="400506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4104456" cy="940966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音樂治療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C:\Users\P42FI303\Desktop\說\13370543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890" y="263444"/>
            <a:ext cx="3282518" cy="244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5A9E"/>
                </a:solidFill>
                <a:latin typeface="微軟正黑體" pitchFamily="34" charset="-120"/>
                <a:ea typeface="微軟正黑體" pitchFamily="34" charset="-120"/>
              </a:rPr>
              <a:t>跟著音樂動一動</a:t>
            </a:r>
            <a:endParaRPr lang="zh-TW" altLang="en-US" dirty="0">
              <a:solidFill>
                <a:srgbClr val="005A9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C:\Users\P42FI303\Desktop\說\未命名~~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57844" cy="5018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音樂冥想</a:t>
            </a:r>
            <a:endParaRPr lang="zh-TW" altLang="en-US" dirty="0"/>
          </a:p>
        </p:txBody>
      </p:sp>
      <p:pic>
        <p:nvPicPr>
          <p:cNvPr id="1026" name="Picture 2" descr="C:\Users\P42FI303\Desktop\說\20110927040904_11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2996952"/>
            <a:ext cx="2826368" cy="3570718"/>
          </a:xfrm>
          <a:prstGeom prst="rect">
            <a:avLst/>
          </a:prstGeom>
          <a:noFill/>
        </p:spPr>
      </p:pic>
      <p:pic>
        <p:nvPicPr>
          <p:cNvPr id="1028" name="Picture 4" descr="C:\Users\P42FI303\Desktop\說\creative_visualiza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3952216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從身體呼吸吐納   體會情緒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article-new_ehow_images_a06_ce_h8_art-therapy-projects-ideas-1.1-800x80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" y="1965657"/>
            <a:ext cx="4716017" cy="3147719"/>
          </a:xfrm>
          <a:prstGeom prst="rect">
            <a:avLst/>
          </a:prstGeom>
        </p:spPr>
      </p:pic>
      <p:pic>
        <p:nvPicPr>
          <p:cNvPr id="13314" name="Picture 2" descr="C:\Users\P42FI303\Desktop\說\90_8_198_03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1772816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805264"/>
            <a:ext cx="8013576" cy="64807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情緒   透過舞蹈的張力傳達給觀眾</a:t>
            </a:r>
            <a:endParaRPr lang="zh-TW" altLang="en-US" sz="3200" dirty="0">
              <a:solidFill>
                <a:srgbClr val="CC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6" name="Picture 2" descr="C:\Users\P42FI303\Desktop\說\thCASDP7K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64896" cy="537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42FI303\Desktop\說\1007-00480-005b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9144000" cy="36004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十足的表演，將現場能量推至情緒與身體的極限</a:t>
            </a:r>
            <a:endParaRPr lang="zh-TW" altLang="en-US" sz="31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P42FI303\Desktop\說\480741_10151193601548229_747741100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627" y="2780928"/>
            <a:ext cx="2718048" cy="4077072"/>
          </a:xfrm>
          <a:prstGeom prst="rect">
            <a:avLst/>
          </a:prstGeom>
          <a:noFill/>
        </p:spPr>
      </p:pic>
      <p:pic>
        <p:nvPicPr>
          <p:cNvPr id="8195" name="Picture 3" descr="C:\Users\P42FI303\Desktop\說\15196_10151182269968229_198579860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80928"/>
            <a:ext cx="6115608" cy="407707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2088232" cy="14261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藝術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情緒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8194" name="Picture 2" descr="C:\Users\P42FI303\Desktop\說\13492[1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4664"/>
            <a:ext cx="3007993" cy="2150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0066"/>
                </a:solidFill>
                <a:latin typeface="微軟正黑體" pitchFamily="34" charset="-120"/>
                <a:ea typeface="微軟正黑體" pitchFamily="34" charset="-120"/>
              </a:rPr>
              <a:t>身心一致</a:t>
            </a:r>
            <a:endParaRPr lang="zh-TW" altLang="en-US" dirty="0">
              <a:solidFill>
                <a:srgbClr val="CC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表達性藝術治療強調當事人的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創作過程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，假定個體的內在事實（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reality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）能夠以外在的創作媒介具體呈現出來。因此，整個表達性創作過程能夠讓當事人經歷到：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人類經驗的擴增、自動平衡（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self-balancing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）、生活整合、漸增的自我認識及達至難以接觸的內在世界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等感覺（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Reynolds,1990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）。從藝術創作中，可以達到</a:t>
            </a:r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溝通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、心理宣洩與心理治療之效果。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790705_ori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055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9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2290266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表達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渴望引起共鳴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386" name="Picture 2" descr="C:\Users\P42FI303\Desktop\說\thCAO4WU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9" y="2972594"/>
            <a:ext cx="5930641" cy="36967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fingerpainting_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861451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5796136" y="5445224"/>
            <a:ext cx="2592288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身心一致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9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boypaintin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0873" y="116632"/>
            <a:ext cx="3810000" cy="2527300"/>
          </a:xfrm>
          <a:prstGeom prst="rect">
            <a:avLst/>
          </a:prstGeom>
        </p:spPr>
      </p:pic>
      <p:pic>
        <p:nvPicPr>
          <p:cNvPr id="3" name="圖片 2" descr="Corbis-42-33274329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04664"/>
            <a:ext cx="2926080" cy="1947672"/>
          </a:xfrm>
          <a:prstGeom prst="rect">
            <a:avLst/>
          </a:prstGeom>
        </p:spPr>
      </p:pic>
      <p:pic>
        <p:nvPicPr>
          <p:cNvPr id="5" name="圖片 4" descr="75857574943121710_IifhZymj_b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52936"/>
            <a:ext cx="2438400" cy="3657600"/>
          </a:xfrm>
          <a:prstGeom prst="rect">
            <a:avLst/>
          </a:prstGeom>
        </p:spPr>
      </p:pic>
      <p:pic>
        <p:nvPicPr>
          <p:cNvPr id="6" name="圖片 5" descr="What-is-Art-Therapy-sm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0505" y="2708920"/>
            <a:ext cx="5080000" cy="40513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67544" y="548680"/>
            <a:ext cx="10801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身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心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一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致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9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GroupArtTherapy_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196752"/>
            <a:ext cx="6378393" cy="5184576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267744" y="274638"/>
            <a:ext cx="4536504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彼此相連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4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該如何表達？</a:t>
            </a:r>
            <a:endParaRPr lang="zh-TW" altLang="en-US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rd_or_b7e3b4eb3fd3e829044e12f449419b6d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3472606" cy="45259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112568" cy="1143000"/>
          </a:xfrm>
        </p:spPr>
        <p:txBody>
          <a:bodyPr/>
          <a:lstStyle/>
          <a:p>
            <a:r>
              <a:rPr lang="zh-TW" altLang="en-US" dirty="0" smtClean="0"/>
              <a:t>一字</a:t>
            </a:r>
            <a:r>
              <a:rPr lang="zh-TW" altLang="en-US" dirty="0" smtClean="0">
                <a:solidFill>
                  <a:srgbClr val="FD1503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zh-TW" altLang="en-US" dirty="0" smtClean="0"/>
              <a:t>金的表達</a:t>
            </a:r>
            <a:endParaRPr lang="zh-TW" altLang="en-US" dirty="0"/>
          </a:p>
        </p:txBody>
      </p:sp>
      <p:pic>
        <p:nvPicPr>
          <p:cNvPr id="9218" name="Picture 2" descr="C:\Users\P42FI303\Desktop\說\argume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616624" cy="421586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幾擇生活事例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視情境而定／「哭爸」是問候 法官判無罪</a:t>
            </a:r>
            <a:endParaRPr lang="en-US" altLang="zh-TW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連珠炮罵鄰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年 判賠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95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萬元</a:t>
            </a:r>
          </a:p>
          <a:p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爭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千獎金 罵人挨告賠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</a:p>
          <a:p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貼文誣牙醫 女判賠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150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</a:p>
          <a:p>
            <a:r>
              <a:rPr lang="zh-TW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爛香蕉丟室友、罵「噁心」 判賠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自言自語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? 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罵到法律系 判賠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3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萬元</a:t>
            </a:r>
            <a:endParaRPr lang="en-US" altLang="zh-TW" i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罵人神豬 妨害名譽罰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3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萬</a:t>
            </a:r>
            <a:endParaRPr lang="zh-TW" altLang="zh-TW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hlinkClick r:id="rId4"/>
              </a:rPr>
              <a:t>國罵造句</a:t>
            </a:r>
            <a:endParaRPr lang="zh-TW" altLang="en-US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C0000"/>
                </a:solidFill>
              </a:rPr>
              <a:t>On</a:t>
            </a:r>
            <a:r>
              <a:rPr lang="en-US" altLang="zh-TW" dirty="0" smtClean="0"/>
              <a:t>  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or</a:t>
            </a:r>
            <a:r>
              <a:rPr lang="en-US" altLang="zh-TW" dirty="0" smtClean="0"/>
              <a:t>  OFF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pic>
        <p:nvPicPr>
          <p:cNvPr id="10242" name="Picture 2" descr="C:\Users\P42FI303\Desktop\說\auto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3816424" cy="534565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203032" cy="101297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有一種表達的方式很優美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girlpaintinghand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3810000" cy="2533650"/>
          </a:xfrm>
          <a:prstGeom prst="rect">
            <a:avLst/>
          </a:prstGeom>
        </p:spPr>
      </p:pic>
      <p:pic>
        <p:nvPicPr>
          <p:cNvPr id="5" name="圖片 4" descr="Benefits-of-Art-Therapy-sm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048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表達性藝術治療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表達性藝術治療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(expressive art therapy)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，是透過</a:t>
            </a:r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音樂冥想、</a:t>
            </a:r>
            <a:endParaRPr lang="en-US" altLang="zh-TW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　　藝術塗鴉與創作、</a:t>
            </a:r>
            <a:endParaRPr lang="en-US" altLang="zh-TW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　　身體雕塑、</a:t>
            </a:r>
            <a:endParaRPr lang="en-US" altLang="zh-TW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　　演劇、</a:t>
            </a:r>
            <a:endParaRPr lang="en-US" altLang="zh-TW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　　重新創作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等過程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經驗自己的生命故事，是一個從抽象概念轉化到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生活具象的過程，藉此展現藝術的穿透力，也將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開展個人自發與創作的能力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296</Words>
  <Application>Microsoft Office PowerPoint</Application>
  <PresentationFormat>如螢幕大小 (4:3)</PresentationFormat>
  <Paragraphs>54</Paragraphs>
  <Slides>32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表達 與表達性藝術治療</vt:lpstr>
      <vt:lpstr>表達</vt:lpstr>
      <vt:lpstr>表達 渴望引起共鳴</vt:lpstr>
      <vt:lpstr>該如何表達？</vt:lpstr>
      <vt:lpstr>一字萬金的表達</vt:lpstr>
      <vt:lpstr>幾擇生活事例</vt:lpstr>
      <vt:lpstr>On   or  OFF？</vt:lpstr>
      <vt:lpstr>有一種表達的方式很優美</vt:lpstr>
      <vt:lpstr>表達性藝術治療</vt:lpstr>
      <vt:lpstr>表達性藝術治療</vt:lpstr>
      <vt:lpstr>投影片 11</vt:lpstr>
      <vt:lpstr>中國人的線條</vt:lpstr>
      <vt:lpstr>西方人的線條</vt:lpstr>
      <vt:lpstr>帶上情緒　　畫出自己</vt:lpstr>
      <vt:lpstr>投影片 15</vt:lpstr>
      <vt:lpstr>投影片 16</vt:lpstr>
      <vt:lpstr>投影片 17</vt:lpstr>
      <vt:lpstr>投影片 18</vt:lpstr>
      <vt:lpstr>投影片 19</vt:lpstr>
      <vt:lpstr>投影片 20</vt:lpstr>
      <vt:lpstr>音樂治療</vt:lpstr>
      <vt:lpstr>跟著音樂動一動</vt:lpstr>
      <vt:lpstr>音樂冥想</vt:lpstr>
      <vt:lpstr>從身體呼吸吐納   體會情緒</vt:lpstr>
      <vt:lpstr>情緒   透過舞蹈的張力傳達給觀眾</vt:lpstr>
      <vt:lpstr>    十足的表演，將現場能量推至情緒與身體的極限</vt:lpstr>
      <vt:lpstr>藝術 演 情緒 </vt:lpstr>
      <vt:lpstr>身心一致</vt:lpstr>
      <vt:lpstr>投影片 29</vt:lpstr>
      <vt:lpstr>投影片 30</vt:lpstr>
      <vt:lpstr>投影片 31</vt:lpstr>
      <vt:lpstr>投影片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chynin52</dc:creator>
  <cp:lastModifiedBy>P42FI303</cp:lastModifiedBy>
  <cp:revision>39</cp:revision>
  <dcterms:modified xsi:type="dcterms:W3CDTF">2012-12-04T16:58:16Z</dcterms:modified>
</cp:coreProperties>
</file>