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64" r:id="rId2"/>
    <p:sldId id="276" r:id="rId3"/>
    <p:sldId id="278" r:id="rId4"/>
    <p:sldId id="261" r:id="rId5"/>
    <p:sldId id="270" r:id="rId6"/>
    <p:sldId id="274" r:id="rId7"/>
    <p:sldId id="271" r:id="rId8"/>
    <p:sldId id="263" r:id="rId9"/>
    <p:sldId id="275" r:id="rId10"/>
    <p:sldId id="265" r:id="rId11"/>
    <p:sldId id="319" r:id="rId12"/>
    <p:sldId id="266" r:id="rId13"/>
    <p:sldId id="267" r:id="rId14"/>
    <p:sldId id="258" r:id="rId15"/>
    <p:sldId id="310" r:id="rId16"/>
    <p:sldId id="312" r:id="rId17"/>
    <p:sldId id="308" r:id="rId18"/>
    <p:sldId id="257" r:id="rId19"/>
    <p:sldId id="306" r:id="rId20"/>
    <p:sldId id="269" r:id="rId21"/>
    <p:sldId id="272" r:id="rId22"/>
    <p:sldId id="317" r:id="rId23"/>
    <p:sldId id="315" r:id="rId24"/>
    <p:sldId id="277" r:id="rId25"/>
    <p:sldId id="259" r:id="rId26"/>
    <p:sldId id="260" r:id="rId27"/>
    <p:sldId id="268" r:id="rId28"/>
    <p:sldId id="279" r:id="rId29"/>
    <p:sldId id="314" r:id="rId30"/>
    <p:sldId id="321" r:id="rId31"/>
    <p:sldId id="291" r:id="rId32"/>
    <p:sldId id="280" r:id="rId3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9E"/>
    <a:srgbClr val="800000"/>
    <a:srgbClr val="CC0066"/>
    <a:srgbClr val="D60093"/>
    <a:srgbClr val="FF3399"/>
    <a:srgbClr val="CC0000"/>
    <a:srgbClr val="FD150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0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EECD1-9F39-4C90-BF3F-5189B6E641D9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784EB-C906-4DDB-8618-3AA46ACA4AD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48076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784EB-C906-4DDB-8618-3AA46ACA4ADA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EAD13-0566-4C6C-97E7-55F17F24B09F}" type="datetimeFigureOut">
              <a:rPr lang="zh-TW" altLang="en-US" smtClean="0"/>
              <a:pPr/>
              <a:t>2012/12/4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hyperlink" Target="%E8%BD%89%E8%BA%AB.docx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ustlaw.com.tw/News01.php?id=5396" TargetMode="External"/><Relationship Id="rId2" Type="http://schemas.openxmlformats.org/officeDocument/2006/relationships/hyperlink" Target="http://www.justlaw.com.tw/News01.php?id=546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ews.cts.com.tw/cts/life/201204/201204170982509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42FI303\Desktop\說\meeting_wallpaper_dc66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755703"/>
            <a:ext cx="8856984" cy="5535615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67744" y="4149080"/>
            <a:ext cx="4536504" cy="1143000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表達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與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表達性藝術治療</a:t>
            </a:r>
            <a:endParaRPr lang="zh-TW" altLang="en-US" b="1" dirty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表達性藝術治療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4" name="Picture 2" descr="C:\Users\P42FI303\Desktop\說\th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556792"/>
            <a:ext cx="7128792" cy="4990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6fd69a16-21b1-4cd6-ac59-d53419bb05e3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908" y="687392"/>
            <a:ext cx="7387507" cy="563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043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中國人的線條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99" name="Picture 3" descr="C:\Users\P42FI303\Desktop\說\1214987303393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15883" y="2636912"/>
            <a:ext cx="5628117" cy="4221088"/>
          </a:xfrm>
          <a:prstGeom prst="rect">
            <a:avLst/>
          </a:prstGeom>
          <a:noFill/>
        </p:spPr>
      </p:pic>
      <p:pic>
        <p:nvPicPr>
          <p:cNvPr id="7" name="Picture 2" descr="C:\Users\P42FI303\Desktop\說\th[7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01320"/>
            <a:ext cx="4211960" cy="22655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西方人的線條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2" name="Picture 2" descr="C:\Users\P42FI303\Desktop\說\69d84885cb0a8e06ae1eb6d1be463aad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1124744"/>
            <a:ext cx="3456384" cy="5204908"/>
          </a:xfrm>
          <a:prstGeom prst="rect">
            <a:avLst/>
          </a:prstGeom>
          <a:noFill/>
        </p:spPr>
      </p:pic>
      <p:pic>
        <p:nvPicPr>
          <p:cNvPr id="5123" name="Picture 3" descr="C:\Users\P42FI303\Desktop\說\PLANK_Miura_gallery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89040"/>
            <a:ext cx="4032448" cy="2525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帶上情緒　　畫出自己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C:\Users\P42FI303\Desktop\說\1236_125814859628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6552728" cy="49145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art-therapy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5324" y="980728"/>
            <a:ext cx="7498968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899723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arttherapy1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32656"/>
            <a:ext cx="3657600" cy="2438400"/>
          </a:xfrm>
          <a:prstGeom prst="rect">
            <a:avLst/>
          </a:prstGeom>
        </p:spPr>
      </p:pic>
      <p:pic>
        <p:nvPicPr>
          <p:cNvPr id="5" name="圖片 4" descr="1552_620x290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47719" y="3175000"/>
            <a:ext cx="7874000" cy="3683000"/>
          </a:xfrm>
          <a:prstGeom prst="rect">
            <a:avLst/>
          </a:prstGeom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4355976" y="1196752"/>
            <a:ext cx="4258816" cy="86895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YA~</a:t>
            </a: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我在這裡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99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man1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899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42FI303\Desktop\說\未命名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"/>
            <a:ext cx="5184576" cy="6858000"/>
          </a:xfrm>
          <a:prstGeom prst="rect">
            <a:avLst/>
          </a:prstGeom>
          <a:noFill/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419872" y="5373216"/>
            <a:ext cx="4896544" cy="8640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ㄚ嬤也</a:t>
            </a:r>
            <a:r>
              <a:rPr lang="zh-TW" altLang="en-US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來</a:t>
            </a:r>
            <a:r>
              <a:rPr lang="zh-TW" altLang="en-US" sz="44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藝術</a:t>
            </a:r>
            <a:r>
              <a:rPr lang="zh-TW" altLang="en-US" sz="4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一下</a:t>
            </a:r>
            <a:endParaRPr lang="zh-TW" altLang="en-US" sz="4400" b="1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Art-Therapy-1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8640"/>
            <a:ext cx="8604448" cy="645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2043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表達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79912" y="2060848"/>
            <a:ext cx="4608512" cy="4065315"/>
          </a:xfrm>
        </p:spPr>
        <p:txBody>
          <a:bodyPr/>
          <a:lstStyle/>
          <a:p>
            <a:pPr algn="ctr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「表達」是人類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與生俱來的能力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　透過自發、創作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可以展現我們最原始的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且直接的情感與意念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5362" name="Picture 2" descr="C:\Users\P42FI303\Desktop\說\thCAHXQU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492896"/>
            <a:ext cx="2857500" cy="188595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音樂（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Music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）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是人類演化（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Evolution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）的特質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1266" name="Picture 2" descr="C:\Users\P42FI303\Desktop\說\Evolution_of_Music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68760"/>
            <a:ext cx="3810000" cy="470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P42FI303\Desktop\說\96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2936"/>
            <a:ext cx="5982873" cy="4005064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4104456" cy="940966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音樂治療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4" name="Picture 2" descr="C:\Users\P42FI303\Desktop\說\1337054337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1890" y="263444"/>
            <a:ext cx="3282518" cy="24454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5A9E"/>
                </a:solidFill>
                <a:latin typeface="微軟正黑體" pitchFamily="34" charset="-120"/>
                <a:ea typeface="微軟正黑體" pitchFamily="34" charset="-120"/>
              </a:rPr>
              <a:t>跟著音樂動一動</a:t>
            </a:r>
            <a:endParaRPr lang="zh-TW" altLang="en-US" dirty="0">
              <a:solidFill>
                <a:srgbClr val="005A9E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C:\Users\P42FI303\Desktop\說\未命名~~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7557844" cy="50188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音樂冥想</a:t>
            </a:r>
            <a:endParaRPr lang="zh-TW" altLang="en-US" dirty="0"/>
          </a:p>
        </p:txBody>
      </p:sp>
      <p:pic>
        <p:nvPicPr>
          <p:cNvPr id="1026" name="Picture 2" descr="C:\Users\P42FI303\Desktop\說\20110927040904_115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3" y="2996952"/>
            <a:ext cx="2826368" cy="3570718"/>
          </a:xfrm>
          <a:prstGeom prst="rect">
            <a:avLst/>
          </a:prstGeom>
          <a:noFill/>
        </p:spPr>
      </p:pic>
      <p:pic>
        <p:nvPicPr>
          <p:cNvPr id="1028" name="Picture 4" descr="C:\Users\P42FI303\Desktop\說\creative_visualization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484784"/>
            <a:ext cx="3952216" cy="5085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從身體呼吸吐納   體會情緒</a:t>
            </a:r>
            <a:endParaRPr lang="zh-TW" altLang="en-US" dirty="0">
              <a:solidFill>
                <a:schemeClr val="tx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article-new_ehow_images_a06_ce_h8_art-therapy-projects-ideas-1.1-800x800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2" y="1965657"/>
            <a:ext cx="4716017" cy="3147719"/>
          </a:xfrm>
          <a:prstGeom prst="rect">
            <a:avLst/>
          </a:prstGeom>
        </p:spPr>
      </p:pic>
      <p:pic>
        <p:nvPicPr>
          <p:cNvPr id="13314" name="Picture 2" descr="C:\Users\P42FI303\Desktop\說\90_8_198_03[1]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9504" y="1772816"/>
            <a:ext cx="4464496" cy="3348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5805264"/>
            <a:ext cx="8013576" cy="648072"/>
          </a:xfrm>
        </p:spPr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rgbClr val="CC0066"/>
                </a:solidFill>
                <a:latin typeface="微軟正黑體" pitchFamily="34" charset="-120"/>
                <a:ea typeface="微軟正黑體" pitchFamily="34" charset="-120"/>
              </a:rPr>
              <a:t>情緒   透過舞蹈的張力傳達給觀眾</a:t>
            </a:r>
            <a:endParaRPr lang="zh-TW" altLang="en-US" sz="3200" dirty="0">
              <a:solidFill>
                <a:srgbClr val="CC0066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146" name="Picture 2" descr="C:\Users\P42FI303\Desktop\說\thCASDP7K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60648"/>
            <a:ext cx="8064896" cy="53765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P42FI303\Desktop\說\1007-00480-005b4[1]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44000" cy="5877272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1052736"/>
            <a:ext cx="9144000" cy="36004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31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十足的表演，將現場能量推至情緒與身體的極限</a:t>
            </a:r>
            <a:endParaRPr lang="zh-TW" altLang="en-US" sz="31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C:\Users\P42FI303\Desktop\說\480741_10151193601548229_747741100_n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627" y="2780928"/>
            <a:ext cx="2718048" cy="4077072"/>
          </a:xfrm>
          <a:prstGeom prst="rect">
            <a:avLst/>
          </a:prstGeom>
          <a:noFill/>
        </p:spPr>
      </p:pic>
      <p:pic>
        <p:nvPicPr>
          <p:cNvPr id="8195" name="Picture 3" descr="C:\Users\P42FI303\Desktop\說\15196_10151182269968229_198579860_n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1760" y="2780928"/>
            <a:ext cx="6115608" cy="4077072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908720"/>
            <a:ext cx="2088232" cy="142617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/>
              <a:t>藝術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sz="7200" dirty="0" smtClean="0"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演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情緒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8194" name="Picture 2" descr="C:\Users\P42FI303\Desktop\說\13492[1]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0072" y="404664"/>
            <a:ext cx="3007993" cy="2150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CC0066"/>
                </a:solidFill>
                <a:latin typeface="微軟正黑體" pitchFamily="34" charset="-120"/>
                <a:ea typeface="微軟正黑體" pitchFamily="34" charset="-120"/>
              </a:rPr>
              <a:t>身心一致</a:t>
            </a:r>
            <a:endParaRPr lang="zh-TW" altLang="en-US" dirty="0">
              <a:solidFill>
                <a:srgbClr val="CC0066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表達性藝術治療強調當事人的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創作過程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，假定個體的內在事實（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reality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）能夠以外在的創作媒介具體呈現出來。因此，整個表達性創作過程能夠讓當事人經歷到：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人類經驗的擴增、自動平衡（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self-balancing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）、生活整合、漸增的自我認識及達至難以接觸的內在世界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等感覺（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Reynolds,1990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）。從藝術創作中，可以達到</a:t>
            </a:r>
            <a:r>
              <a:rPr lang="zh-TW" altLang="en-US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溝通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、心理宣洩與心理治療之效果。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4790705_orig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10553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8899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2290266"/>
          </a:xfrm>
        </p:spPr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表達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渴望引起共鳴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386" name="Picture 2" descr="C:\Users\P42FI303\Desktop\說\thCAO4WUO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9" y="2972594"/>
            <a:ext cx="5930641" cy="369676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fingerpainting_3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548680"/>
            <a:ext cx="7992888" cy="5861451"/>
          </a:xfrm>
          <a:prstGeom prst="rect">
            <a:avLst/>
          </a:prstGeom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5796136" y="5445224"/>
            <a:ext cx="2592288" cy="504056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身心一致</a:t>
            </a:r>
            <a:endParaRPr kumimoji="0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99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boypainting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0873" y="116632"/>
            <a:ext cx="3810000" cy="2527300"/>
          </a:xfrm>
          <a:prstGeom prst="rect">
            <a:avLst/>
          </a:prstGeom>
        </p:spPr>
      </p:pic>
      <p:pic>
        <p:nvPicPr>
          <p:cNvPr id="3" name="圖片 2" descr="Corbis-42-33274329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404664"/>
            <a:ext cx="2926080" cy="1947672"/>
          </a:xfrm>
          <a:prstGeom prst="rect">
            <a:avLst/>
          </a:prstGeom>
        </p:spPr>
      </p:pic>
      <p:pic>
        <p:nvPicPr>
          <p:cNvPr id="5" name="圖片 4" descr="75857574943121710_IifhZymj_b.jpe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43608" y="2852936"/>
            <a:ext cx="2438400" cy="3657600"/>
          </a:xfrm>
          <a:prstGeom prst="rect">
            <a:avLst/>
          </a:prstGeom>
        </p:spPr>
      </p:pic>
      <p:pic>
        <p:nvPicPr>
          <p:cNvPr id="6" name="圖片 5" descr="What-is-Art-Therapy-sm.jpe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0505" y="2708920"/>
            <a:ext cx="5080000" cy="4051300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467544" y="548680"/>
            <a:ext cx="108012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身</a:t>
            </a: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心</a:t>
            </a: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一</a:t>
            </a: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致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99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GroupArtTherapy_0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1196752"/>
            <a:ext cx="6378393" cy="5184576"/>
          </a:xfrm>
          <a:prstGeom prst="rect">
            <a:avLst/>
          </a:prstGeom>
        </p:spPr>
      </p:pic>
      <p:sp>
        <p:nvSpPr>
          <p:cNvPr id="3" name="標題 1"/>
          <p:cNvSpPr txBox="1">
            <a:spLocks/>
          </p:cNvSpPr>
          <p:nvPr/>
        </p:nvSpPr>
        <p:spPr>
          <a:xfrm>
            <a:off x="2267744" y="274638"/>
            <a:ext cx="4536504" cy="70609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彼此相連</a:t>
            </a:r>
            <a:endParaRPr kumimoji="0" lang="zh-TW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CC0066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840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該如何表達？</a:t>
            </a:r>
            <a:endParaRPr lang="zh-TW" altLang="en-US" dirty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內容版面配置區 3" descr="rd_or_b7e3b4eb3fd3e829044e12f449419b6d.jpg"/>
          <p:cNvPicPr>
            <a:picLocks noGrp="1"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1800" y="1628800"/>
            <a:ext cx="3472606" cy="452596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35696" y="548680"/>
            <a:ext cx="5112568" cy="1143000"/>
          </a:xfrm>
        </p:spPr>
        <p:txBody>
          <a:bodyPr/>
          <a:lstStyle/>
          <a:p>
            <a:r>
              <a:rPr lang="zh-TW" altLang="en-US" dirty="0" smtClean="0"/>
              <a:t>一字</a:t>
            </a:r>
            <a:r>
              <a:rPr lang="zh-TW" altLang="en-US" dirty="0" smtClean="0">
                <a:solidFill>
                  <a:srgbClr val="FD1503"/>
                </a:solidFill>
                <a:latin typeface="微軟正黑體" pitchFamily="34" charset="-120"/>
                <a:ea typeface="微軟正黑體" pitchFamily="34" charset="-120"/>
              </a:rPr>
              <a:t>萬</a:t>
            </a:r>
            <a:r>
              <a:rPr lang="zh-TW" altLang="en-US" dirty="0" smtClean="0"/>
              <a:t>金的表達</a:t>
            </a:r>
            <a:endParaRPr lang="zh-TW" altLang="en-US" dirty="0"/>
          </a:p>
        </p:txBody>
      </p:sp>
      <p:pic>
        <p:nvPicPr>
          <p:cNvPr id="9218" name="Picture 2" descr="C:\Users\P42FI303\Desktop\說\argument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1916832"/>
            <a:ext cx="5616624" cy="4215868"/>
          </a:xfrm>
          <a:prstGeom prst="rect">
            <a:avLst/>
          </a:prstGeom>
          <a:noFill/>
        </p:spPr>
      </p:pic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幾擇生活事例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視情境而定／「哭爸」是問候 法官判無罪</a:t>
            </a:r>
            <a:endParaRPr lang="en-US" altLang="zh-TW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連珠炮罵鄰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8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年 判賠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95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萬元</a:t>
            </a:r>
          </a:p>
          <a:p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爭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2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千獎金 罵人挨告賠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1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萬</a:t>
            </a:r>
          </a:p>
          <a:p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貼文誣牙醫 女判賠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150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萬</a:t>
            </a:r>
          </a:p>
          <a:p>
            <a:r>
              <a:rPr lang="zh-TW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爛香蕉丟室友、罵「噁心」 判賠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6</a:t>
            </a:r>
            <a:r>
              <a:rPr lang="zh-TW" altLang="zh-TW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萬</a:t>
            </a:r>
            <a:endParaRPr lang="en-US" altLang="zh-TW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2" action="ppaction://hlinkfile"/>
              </a:rPr>
              <a:t>自言自語</a:t>
            </a:r>
            <a:r>
              <a:rPr lang="en-US" altLang="zh-TW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2" action="ppaction://hlinkfile"/>
              </a:rPr>
              <a:t>? 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2" action="ppaction://hlinkfile"/>
              </a:rPr>
              <a:t>罵到法律系 判賠</a:t>
            </a:r>
            <a:r>
              <a:rPr lang="en-US" altLang="zh-TW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2" action="ppaction://hlinkfile"/>
              </a:rPr>
              <a:t>3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2" action="ppaction://hlinkfile"/>
              </a:rPr>
              <a:t>萬元</a:t>
            </a:r>
            <a:endParaRPr lang="en-US" altLang="zh-TW" i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罵人神豬 妨害名譽罰</a:t>
            </a:r>
            <a:r>
              <a:rPr lang="en-US" altLang="zh-TW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3</a:t>
            </a:r>
            <a:r>
              <a:rPr lang="zh-TW" altLang="en-US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萬</a:t>
            </a:r>
            <a:endParaRPr lang="zh-TW" altLang="zh-TW" b="1" dirty="0" smtClean="0">
              <a:solidFill>
                <a:srgbClr val="00206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國罵造句</a:t>
            </a:r>
            <a:endParaRPr lang="zh-TW" altLang="en-US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CC0000"/>
                </a:solidFill>
              </a:rPr>
              <a:t>On</a:t>
            </a:r>
            <a:r>
              <a:rPr lang="en-US" altLang="zh-TW" dirty="0" smtClean="0"/>
              <a:t>   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</a:rPr>
              <a:t>or</a:t>
            </a:r>
            <a:r>
              <a:rPr lang="en-US" altLang="zh-TW" dirty="0" smtClean="0"/>
              <a:t>  OFF</a:t>
            </a:r>
            <a:r>
              <a:rPr lang="zh-TW" altLang="en-US" dirty="0" smtClean="0"/>
              <a:t>？</a:t>
            </a:r>
            <a:endParaRPr lang="zh-TW" altLang="en-US" dirty="0"/>
          </a:p>
        </p:txBody>
      </p:sp>
      <p:pic>
        <p:nvPicPr>
          <p:cNvPr id="10242" name="Picture 2" descr="C:\Users\P42FI303\Desktop\說\autoBab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1268760"/>
            <a:ext cx="3816424" cy="5345653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483768" y="404664"/>
            <a:ext cx="6203032" cy="1012974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有一種表達的方式很優美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 descr="girlpaintinghands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96752"/>
            <a:ext cx="3810000" cy="2533650"/>
          </a:xfrm>
          <a:prstGeom prst="rect">
            <a:avLst/>
          </a:prstGeom>
        </p:spPr>
      </p:pic>
      <p:pic>
        <p:nvPicPr>
          <p:cNvPr id="5" name="圖片 4" descr="Benefits-of-Art-Therapy-sm.jpe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23928" y="3048000"/>
            <a:ext cx="5080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表達性藝術治療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表達性藝術治療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(expressive art therapy)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，是透過</a:t>
            </a:r>
            <a:r>
              <a:rPr lang="zh-TW" altLang="en-US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音樂冥想、</a:t>
            </a:r>
            <a:endParaRPr lang="en-US" altLang="zh-TW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　　藝術塗鴉與創作、</a:t>
            </a:r>
            <a:endParaRPr lang="en-US" altLang="zh-TW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　　身體雕塑、</a:t>
            </a:r>
            <a:endParaRPr lang="en-US" altLang="zh-TW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　　演劇、</a:t>
            </a:r>
            <a:endParaRPr lang="en-US" altLang="zh-TW" dirty="0" smtClean="0">
              <a:solidFill>
                <a:srgbClr val="7030A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　　重新創作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等過程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經驗自己的生命故事，是一個從抽象概念轉化到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生活具象的過程，藉此展現藝術的穿透力，也將</a:t>
            </a: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開展個人自發與創作的能力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296</Words>
  <Application>Microsoft Office PowerPoint</Application>
  <PresentationFormat>如螢幕大小 (4:3)</PresentationFormat>
  <Paragraphs>54</Paragraphs>
  <Slides>32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32</vt:i4>
      </vt:variant>
    </vt:vector>
  </HeadingPairs>
  <TitlesOfParts>
    <vt:vector size="33" baseType="lpstr">
      <vt:lpstr>Office 佈景主題</vt:lpstr>
      <vt:lpstr>表達 與表達性藝術治療</vt:lpstr>
      <vt:lpstr>表達</vt:lpstr>
      <vt:lpstr>表達 渴望引起共鳴</vt:lpstr>
      <vt:lpstr>該如何表達？</vt:lpstr>
      <vt:lpstr>一字萬金的表達</vt:lpstr>
      <vt:lpstr>幾擇生活事例</vt:lpstr>
      <vt:lpstr>On   or  OFF？</vt:lpstr>
      <vt:lpstr>有一種表達的方式很優美</vt:lpstr>
      <vt:lpstr>表達性藝術治療</vt:lpstr>
      <vt:lpstr>表達性藝術治療</vt:lpstr>
      <vt:lpstr>投影片 11</vt:lpstr>
      <vt:lpstr>中國人的線條</vt:lpstr>
      <vt:lpstr>西方人的線條</vt:lpstr>
      <vt:lpstr>帶上情緒　　畫出自己</vt:lpstr>
      <vt:lpstr>投影片 15</vt:lpstr>
      <vt:lpstr>投影片 16</vt:lpstr>
      <vt:lpstr>投影片 17</vt:lpstr>
      <vt:lpstr>投影片 18</vt:lpstr>
      <vt:lpstr>投影片 19</vt:lpstr>
      <vt:lpstr>投影片 20</vt:lpstr>
      <vt:lpstr>音樂治療</vt:lpstr>
      <vt:lpstr>跟著音樂動一動</vt:lpstr>
      <vt:lpstr>音樂冥想</vt:lpstr>
      <vt:lpstr>從身體呼吸吐納   體會情緒</vt:lpstr>
      <vt:lpstr>情緒   透過舞蹈的張力傳達給觀眾</vt:lpstr>
      <vt:lpstr>    十足的表演，將現場能量推至情緒與身體的極限</vt:lpstr>
      <vt:lpstr>藝術 演 情緒 </vt:lpstr>
      <vt:lpstr>身心一致</vt:lpstr>
      <vt:lpstr>投影片 29</vt:lpstr>
      <vt:lpstr>投影片 30</vt:lpstr>
      <vt:lpstr>投影片 31</vt:lpstr>
      <vt:lpstr>投影片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chynin52</dc:creator>
  <cp:lastModifiedBy>P42FI303</cp:lastModifiedBy>
  <cp:revision>39</cp:revision>
  <dcterms:modified xsi:type="dcterms:W3CDTF">2012-12-04T16:58:16Z</dcterms:modified>
</cp:coreProperties>
</file>