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2014/7/13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772400" cy="1470025"/>
          </a:xfrm>
        </p:spPr>
        <p:txBody>
          <a:bodyPr/>
          <a:lstStyle/>
          <a:p>
            <a:r>
              <a:rPr lang="zh-TW" altLang="en-US" dirty="0"/>
              <a:t>人間。失格 高樹少年之死 組別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組名</a:t>
            </a:r>
            <a:r>
              <a:rPr lang="en-US" altLang="zh-TW" dirty="0" smtClean="0"/>
              <a:t>:</a:t>
            </a:r>
            <a:r>
              <a:rPr lang="zh-TW" altLang="en-US" dirty="0" smtClean="0"/>
              <a:t>第六組</a:t>
            </a:r>
            <a:endParaRPr lang="en-US" altLang="zh-TW" dirty="0" smtClean="0"/>
          </a:p>
          <a:p>
            <a:r>
              <a:rPr lang="zh-TW" altLang="en-US" dirty="0"/>
              <a:t>組員</a:t>
            </a:r>
            <a:r>
              <a:rPr lang="en-US" altLang="zh-TW" dirty="0"/>
              <a:t>:</a:t>
            </a:r>
            <a:r>
              <a:rPr lang="zh-TW" altLang="en-US" dirty="0"/>
              <a:t>邱瀞儀 林珮瑩 </a:t>
            </a:r>
            <a:r>
              <a:rPr lang="zh-TW" altLang="en-US" dirty="0" smtClean="0"/>
              <a:t>吳</a:t>
            </a:r>
            <a:r>
              <a:rPr lang="zh-TW" altLang="en-US" dirty="0"/>
              <a:t>亞柔 </a:t>
            </a:r>
            <a:endParaRPr lang="en-US" altLang="zh-TW" dirty="0" smtClean="0"/>
          </a:p>
          <a:p>
            <a:r>
              <a:rPr lang="zh-TW" altLang="en-US" dirty="0" smtClean="0"/>
              <a:t>許</a:t>
            </a:r>
            <a:r>
              <a:rPr lang="zh-TW" altLang="en-US" dirty="0"/>
              <a:t>心瑀 蔡佳俊 王佳雯 吳委珊</a:t>
            </a:r>
          </a:p>
        </p:txBody>
      </p:sp>
    </p:spTree>
    <p:extLst>
      <p:ext uri="{BB962C8B-B14F-4D97-AF65-F5344CB8AC3E}">
        <p14:creationId xmlns:p14="http://schemas.microsoft.com/office/powerpoint/2010/main" val="277743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作者簡介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陳俊志</a:t>
            </a:r>
            <a:endParaRPr lang="en-US" altLang="zh-TW" dirty="0" smtClean="0"/>
          </a:p>
          <a:p>
            <a:r>
              <a:rPr lang="en-US" altLang="zh-TW" dirty="0" smtClean="0"/>
              <a:t>1967</a:t>
            </a:r>
            <a:r>
              <a:rPr lang="zh-TW" altLang="en-US" dirty="0" smtClean="0"/>
              <a:t>年出生</a:t>
            </a:r>
            <a:endParaRPr lang="en-US" altLang="zh-TW" dirty="0" smtClean="0"/>
          </a:p>
          <a:p>
            <a:r>
              <a:rPr lang="zh-TW" altLang="en-US" dirty="0" smtClean="0"/>
              <a:t>作家、紀錄片導演</a:t>
            </a:r>
            <a:endParaRPr lang="en-US" altLang="zh-TW" dirty="0" smtClean="0"/>
          </a:p>
          <a:p>
            <a:endParaRPr lang="en-US" altLang="zh-TW" dirty="0"/>
          </a:p>
          <a:p>
            <a:pPr marL="0" indent="0">
              <a:buNone/>
            </a:pPr>
            <a:r>
              <a:rPr lang="zh-TW" altLang="zh-TW" dirty="0" smtClean="0"/>
              <a:t>關注</a:t>
            </a:r>
            <a:r>
              <a:rPr lang="zh-TW" altLang="zh-TW" dirty="0"/>
              <a:t>弱勢議題，向不義戰鬥，用文字和影像實踐社會</a:t>
            </a:r>
            <a:r>
              <a:rPr lang="zh-TW" altLang="zh-TW" dirty="0" smtClean="0"/>
              <a:t>運動</a:t>
            </a:r>
            <a:r>
              <a:rPr lang="zh-TW" altLang="en-US" dirty="0" smtClean="0"/>
              <a:t>，</a:t>
            </a:r>
            <a:r>
              <a:rPr lang="zh-TW" altLang="zh-TW" dirty="0"/>
              <a:t>常上街頭及媒體為同志議題發聲，作品社會性</a:t>
            </a:r>
            <a:r>
              <a:rPr lang="zh-TW" altLang="zh-TW" dirty="0" smtClean="0"/>
              <a:t>強烈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713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課文簡介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/>
              <a:t>每一個人都是獨一無二的，在這個越來越多元的社會裡，跟大眾不一樣的人並不代表就該有不一樣的待遇，課文主角葉永鋕因為個性跟大眾所認知的男生不太一樣，因此被當時保守社會下又不成熟的同儕排擠、欺負，這是報紙一角透露出的微弱訊息，作者擔心在遺體火化後，任何可能的線索從此消失，又得看著此類訊息重蹈覆轍的發生，因此連夜踏上這條捍衛自由的揭發之路。</a:t>
            </a:r>
            <a:endParaRPr lang="zh-TW" altLang="en-US" sz="2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957554"/>
            <a:ext cx="1979687" cy="204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29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課文議題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TW" altLang="en-US" dirty="0"/>
              <a:t>肢體的霸凌：包括踢、打弱勢同儕、搶奪財物等。</a:t>
            </a:r>
          </a:p>
          <a:p>
            <a:endParaRPr lang="zh-TW" altLang="en-US" dirty="0"/>
          </a:p>
          <a:p>
            <a:r>
              <a:rPr lang="zh-TW" altLang="en-US" dirty="0"/>
              <a:t>言語的霸凌：包括取綽號、用言語刺傷、嘲笑弱勢同儕、恐嚇威脅等。</a:t>
            </a:r>
          </a:p>
          <a:p>
            <a:endParaRPr lang="zh-TW" altLang="en-US" dirty="0"/>
          </a:p>
          <a:p>
            <a:r>
              <a:rPr lang="zh-TW" altLang="en-US" dirty="0" smtClean="0"/>
              <a:t>關係</a:t>
            </a:r>
            <a:r>
              <a:rPr lang="zh-TW" altLang="en-US" dirty="0"/>
              <a:t>的霸凌：排擠弱勢同儕、散播不實謠言中傷某人等。</a:t>
            </a:r>
          </a:p>
          <a:p>
            <a:endParaRPr lang="zh-TW" altLang="en-US" dirty="0"/>
          </a:p>
          <a:p>
            <a:r>
              <a:rPr lang="zh-TW" altLang="en-US" dirty="0" smtClean="0"/>
              <a:t>性</a:t>
            </a:r>
            <a:r>
              <a:rPr lang="zh-TW" altLang="en-US" dirty="0"/>
              <a:t>霸凌：以身體、性別、性取向、性徵作取笑或評論的行為；或是以性的方式施以身體</a:t>
            </a:r>
            <a:r>
              <a:rPr lang="zh-TW" altLang="en-US" dirty="0" smtClean="0"/>
              <a:t>上的</a:t>
            </a:r>
            <a:r>
              <a:rPr lang="zh-TW" altLang="en-US" dirty="0"/>
              <a:t>侵犯。</a:t>
            </a:r>
          </a:p>
          <a:p>
            <a:endParaRPr lang="zh-TW" altLang="en-US" dirty="0"/>
          </a:p>
          <a:p>
            <a:r>
              <a:rPr lang="zh-TW" altLang="en-US" dirty="0" smtClean="0"/>
              <a:t>反擊</a:t>
            </a:r>
            <a:r>
              <a:rPr lang="zh-TW" altLang="en-US" dirty="0"/>
              <a:t>型霸凌：這是受凌學童長期遭受欺壓之後的反擊行為。通常面對霸凌時他們生理上</a:t>
            </a:r>
            <a:r>
              <a:rPr lang="zh-TW" altLang="en-US" dirty="0" smtClean="0"/>
              <a:t>會自然</a:t>
            </a:r>
            <a:r>
              <a:rPr lang="zh-TW" altLang="en-US" dirty="0"/>
              <a:t>的予以回擊；有部分受凌學童會去欺負比他更弱勢的人。</a:t>
            </a:r>
          </a:p>
          <a:p>
            <a:endParaRPr lang="zh-TW" altLang="en-US" dirty="0"/>
          </a:p>
          <a:p>
            <a:r>
              <a:rPr lang="zh-TW" altLang="en-US" dirty="0"/>
              <a:t>網路霸凌</a:t>
            </a:r>
            <a:r>
              <a:rPr lang="en-US" altLang="zh-TW" dirty="0"/>
              <a:t>(</a:t>
            </a:r>
            <a:r>
              <a:rPr lang="zh-TW" altLang="en-US" dirty="0"/>
              <a:t>以手機簡訊、電子郵件、部落格、</a:t>
            </a:r>
            <a:r>
              <a:rPr lang="en-US" altLang="zh-TW" dirty="0"/>
              <a:t>BBS</a:t>
            </a:r>
            <a:r>
              <a:rPr lang="zh-TW" altLang="en-US" dirty="0"/>
              <a:t>等媒介散播謠言、中傷等攻擊行為</a:t>
            </a:r>
            <a:r>
              <a:rPr lang="en-US" altLang="zh-TW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9403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延伸相關議題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常被欺負的青少年可分為兩</a:t>
            </a:r>
            <a:r>
              <a:rPr lang="zh-TW" altLang="en-US" dirty="0" smtClean="0"/>
              <a:t>類：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　</a:t>
            </a:r>
            <a:r>
              <a:rPr lang="en-US" altLang="zh-TW" dirty="0" smtClean="0"/>
              <a:t>1</a:t>
            </a:r>
            <a:r>
              <a:rPr lang="en-US" altLang="zh-TW" dirty="0"/>
              <a:t>.</a:t>
            </a:r>
            <a:r>
              <a:rPr lang="zh-TW" altLang="en-US" dirty="0"/>
              <a:t>被動的被欺負者 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　</a:t>
            </a:r>
            <a:r>
              <a:rPr lang="en-US" altLang="zh-TW" dirty="0" smtClean="0"/>
              <a:t>2</a:t>
            </a:r>
            <a:r>
              <a:rPr lang="en-US" altLang="zh-TW" dirty="0"/>
              <a:t>.</a:t>
            </a:r>
            <a:r>
              <a:rPr lang="zh-TW" altLang="en-US" dirty="0"/>
              <a:t>挑釁的被欺負者 　 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前者</a:t>
            </a:r>
            <a:r>
              <a:rPr lang="zh-TW" altLang="en-US" dirty="0"/>
              <a:t>通常是比較弱小，沒有朋友，較易緊張， 較不安全，不懂得自衛者。 後者則是壞脾氣，好動，容易興奮，被攻擊時 會尋求報復者，在被大孩子欺負時會轉而 找小孩子出氣。</a:t>
            </a:r>
          </a:p>
        </p:txBody>
      </p:sp>
    </p:spTree>
    <p:extLst>
      <p:ext uri="{BB962C8B-B14F-4D97-AF65-F5344CB8AC3E}">
        <p14:creationId xmlns:p14="http://schemas.microsoft.com/office/powerpoint/2010/main" val="365409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延伸相關議題</a:t>
            </a: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628800"/>
            <a:ext cx="7344817" cy="4840132"/>
          </a:xfrm>
        </p:spPr>
      </p:pic>
    </p:spTree>
    <p:extLst>
      <p:ext uri="{BB962C8B-B14F-4D97-AF65-F5344CB8AC3E}">
        <p14:creationId xmlns:p14="http://schemas.microsoft.com/office/powerpoint/2010/main" val="227434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延伸相關議題</a:t>
            </a: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12776"/>
            <a:ext cx="6984776" cy="504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37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</a:t>
            </a:r>
            <a:r>
              <a:rPr lang="en-US" altLang="zh-TW" dirty="0"/>
              <a:t>.</a:t>
            </a:r>
            <a:r>
              <a:rPr lang="zh-TW" altLang="en-US" dirty="0"/>
              <a:t>如果你發生像本文中的男學生發生一樣的霸凌事件，你該如何面對、如何處理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 </a:t>
            </a:r>
            <a:r>
              <a:rPr lang="en-US" altLang="zh-TW" dirty="0"/>
              <a:t>2.</a:t>
            </a:r>
            <a:r>
              <a:rPr lang="zh-TW" altLang="en-US" dirty="0"/>
              <a:t>如果在你的周圍有比較女性化的男生或比較男性化的女生，你會歧視他們嗎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 </a:t>
            </a:r>
            <a:r>
              <a:rPr lang="en-US" altLang="zh-TW" dirty="0"/>
              <a:t>3.</a:t>
            </a:r>
            <a:r>
              <a:rPr lang="zh-TW" altLang="en-US" dirty="0"/>
              <a:t>當你身邊有人被霸凌，你會幫助他嗎？你會怎麼幫助？</a:t>
            </a:r>
          </a:p>
        </p:txBody>
      </p:sp>
    </p:spTree>
    <p:extLst>
      <p:ext uri="{BB962C8B-B14F-4D97-AF65-F5344CB8AC3E}">
        <p14:creationId xmlns:p14="http://schemas.microsoft.com/office/powerpoint/2010/main" val="215527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工作分配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700808"/>
            <a:ext cx="8229600" cy="4525963"/>
          </a:xfrm>
        </p:spPr>
        <p:txBody>
          <a:bodyPr/>
          <a:lstStyle/>
          <a:p>
            <a:r>
              <a:rPr lang="zh-TW" altLang="en-US" dirty="0"/>
              <a:t>作者、課文</a:t>
            </a:r>
            <a:r>
              <a:rPr lang="zh-TW" altLang="en-US" dirty="0" smtClean="0"/>
              <a:t>簡介　吳亞柔</a:t>
            </a:r>
            <a:endParaRPr lang="en-US" altLang="zh-TW" dirty="0" smtClean="0"/>
          </a:p>
          <a:p>
            <a:r>
              <a:rPr lang="zh-TW" altLang="en-US" dirty="0"/>
              <a:t>課文議題</a:t>
            </a:r>
            <a:r>
              <a:rPr lang="zh-TW" altLang="en-US" dirty="0" smtClean="0"/>
              <a:t>分析　　蔡佳俊　</a:t>
            </a:r>
            <a:endParaRPr lang="en-US" altLang="zh-TW" dirty="0" smtClean="0"/>
          </a:p>
          <a:p>
            <a:r>
              <a:rPr lang="zh-TW" altLang="en-US" dirty="0"/>
              <a:t>延伸相關</a:t>
            </a:r>
            <a:r>
              <a:rPr lang="zh-TW" altLang="en-US" dirty="0" smtClean="0"/>
              <a:t>議題　　吳委珊</a:t>
            </a:r>
            <a:endParaRPr lang="en-US" altLang="zh-TW" dirty="0" smtClean="0"/>
          </a:p>
          <a:p>
            <a:r>
              <a:rPr lang="zh-TW" altLang="en-US" dirty="0"/>
              <a:t>問題</a:t>
            </a:r>
            <a:r>
              <a:rPr lang="zh-TW" altLang="en-US" dirty="0" smtClean="0"/>
              <a:t>提供　　　　王佳雯</a:t>
            </a:r>
            <a:endParaRPr lang="en-US" altLang="zh-TW" dirty="0" smtClean="0"/>
          </a:p>
          <a:p>
            <a:r>
              <a:rPr lang="zh-TW" altLang="en-US" dirty="0" smtClean="0"/>
              <a:t>製作簡報　　　　林珮瑩、邱瀞儀</a:t>
            </a:r>
            <a:endParaRPr lang="en-US" altLang="zh-TW" dirty="0" smtClean="0"/>
          </a:p>
          <a:p>
            <a:r>
              <a:rPr lang="zh-TW" altLang="en-US" dirty="0"/>
              <a:t>上台</a:t>
            </a:r>
            <a:r>
              <a:rPr lang="zh-TW" altLang="en-US" dirty="0" smtClean="0"/>
              <a:t>報告　　　　許心瑀</a:t>
            </a:r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119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656</Words>
  <Application>Microsoft Office PowerPoint</Application>
  <PresentationFormat>如螢幕大小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3" baseType="lpstr">
      <vt:lpstr>新細明體</vt:lpstr>
      <vt:lpstr>Arial</vt:lpstr>
      <vt:lpstr>Calibri</vt:lpstr>
      <vt:lpstr>Office 佈景主題</vt:lpstr>
      <vt:lpstr>人間。失格 高樹少年之死 組別</vt:lpstr>
      <vt:lpstr>作者簡介</vt:lpstr>
      <vt:lpstr>課文簡介</vt:lpstr>
      <vt:lpstr>課文議題</vt:lpstr>
      <vt:lpstr>延伸相關議題</vt:lpstr>
      <vt:lpstr>延伸相關議題</vt:lpstr>
      <vt:lpstr>延伸相關議題</vt:lpstr>
      <vt:lpstr>問題</vt:lpstr>
      <vt:lpstr>工作分配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人間。失格 高樹少年之死 組別</dc:title>
  <dc:creator>鯨</dc:creator>
  <cp:lastModifiedBy>GOD</cp:lastModifiedBy>
  <cp:revision>15</cp:revision>
  <dcterms:created xsi:type="dcterms:W3CDTF">2014-05-06T10:52:49Z</dcterms:created>
  <dcterms:modified xsi:type="dcterms:W3CDTF">2014-07-12T17:06:41Z</dcterms:modified>
</cp:coreProperties>
</file>