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8618B99-5EDC-4D87-984D-AF2B70B18D31}" type="datetimeFigureOut">
              <a:rPr lang="zh-TW" altLang="en-US" smtClean="0"/>
              <a:t>2015/10/9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462178A-11C2-4A60-B6EC-6E2C2918C31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3cJ45NIjsU" TargetMode="External"/><Relationship Id="rId2" Type="http://schemas.openxmlformats.org/officeDocument/2006/relationships/hyperlink" Target="https://zh.wikipedia.org/wiki/%E6%84%9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cx5yVbnQAaE" TargetMode="External"/><Relationship Id="rId5" Type="http://schemas.openxmlformats.org/officeDocument/2006/relationships/hyperlink" Target="https://www.youtube.com/watch?v=sW4n6JmUKC8" TargetMode="External"/><Relationship Id="rId4" Type="http://schemas.openxmlformats.org/officeDocument/2006/relationships/hyperlink" Target="https://www.youtube.com/watch?v=1R012MX-l0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https://www.youtube.com/embed/sW4n6JmUKC8" TargetMode="External"/><Relationship Id="rId2" Type="http://schemas.openxmlformats.org/officeDocument/2006/relationships/video" Target="https://www.youtube.com/embed/1R012MX-l0k" TargetMode="External"/><Relationship Id="rId1" Type="http://schemas.openxmlformats.org/officeDocument/2006/relationships/video" Target="https://www.youtube.com/embed/s3cJ45NIjsU" TargetMode="External"/><Relationship Id="rId6" Type="http://schemas.openxmlformats.org/officeDocument/2006/relationships/image" Target="../media/image4.png"/><Relationship Id="rId5" Type="http://schemas.openxmlformats.org/officeDocument/2006/relationships/slideLayout" Target="../slideLayouts/slideLayout2.xml"/><Relationship Id="rId4" Type="http://schemas.openxmlformats.org/officeDocument/2006/relationships/video" Target="https://www.youtube.com/embed/cx5yVbnQAaE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/index.php?title=%E9%81%8A%E6%88%B2%E4%B9%8B%E6%84%9B&amp;action=edit&amp;redlink=1" TargetMode="External"/><Relationship Id="rId7" Type="http://schemas.openxmlformats.org/officeDocument/2006/relationships/hyperlink" Target="https://zh.wikipedia.org/w/index.php?title=%E5%88%A9%E4%BB%96%E4%B9%8B%E6%84%9B&amp;action=edit&amp;redlink=1" TargetMode="External"/><Relationship Id="rId2" Type="http://schemas.openxmlformats.org/officeDocument/2006/relationships/hyperlink" Target="https://zh.wikipedia.org/w/index.php?title=%E6%83%85%E6%85%BE%E4%B9%8B%E6%84%9B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h.wikipedia.org/w/index.php?title=%E4%BE%9D%E9%99%84%E4%B9%8B%E6%84%9B&amp;action=edit&amp;redlink=1" TargetMode="External"/><Relationship Id="rId5" Type="http://schemas.openxmlformats.org/officeDocument/2006/relationships/hyperlink" Target="https://zh.wikipedia.org/w/index.php?title=%E7%8F%BE%E5%AF%A6%E4%B9%8B%E6%84%9B&amp;action=edit&amp;redlink=1" TargetMode="External"/><Relationship Id="rId4" Type="http://schemas.openxmlformats.org/officeDocument/2006/relationships/hyperlink" Target="https://zh.wikipedia.org/w/index.php?title=%E5%8F%8B%E8%AA%BC%E4%B9%8B%E6%84%9B&amp;action=edit&amp;redlink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zh-TW" altLang="en-US" dirty="0" smtClean="0"/>
              <a:t>任課老師：彭易璟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組長：</a:t>
            </a:r>
            <a:r>
              <a:rPr lang="en-US" altLang="zh-TW" dirty="0" smtClean="0"/>
              <a:t>4A352057</a:t>
            </a:r>
            <a:r>
              <a:rPr lang="zh-TW" altLang="en-US" dirty="0" smtClean="0"/>
              <a:t>張嫥嫥</a:t>
            </a:r>
            <a:endParaRPr lang="en-US" altLang="zh-TW" dirty="0" smtClean="0"/>
          </a:p>
          <a:p>
            <a:pPr algn="l"/>
            <a:r>
              <a:rPr lang="zh-TW" altLang="en-US" dirty="0"/>
              <a:t>組員</a:t>
            </a:r>
            <a:r>
              <a:rPr lang="zh-TW" altLang="en-US" dirty="0" smtClean="0"/>
              <a:t>：</a:t>
            </a:r>
            <a:r>
              <a:rPr lang="en-US" altLang="zh-TW" dirty="0" smtClean="0"/>
              <a:t>4A352068</a:t>
            </a:r>
            <a:r>
              <a:rPr lang="zh-TW" altLang="en-US" dirty="0" smtClean="0"/>
              <a:t>張嘉純</a:t>
            </a:r>
            <a:endParaRPr lang="en-US" altLang="zh-TW" dirty="0" smtClean="0"/>
          </a:p>
          <a:p>
            <a:pPr algn="l"/>
            <a:r>
              <a:rPr lang="zh-TW" altLang="en-US" dirty="0"/>
              <a:t>組員</a:t>
            </a:r>
            <a:r>
              <a:rPr lang="zh-TW" altLang="en-US" dirty="0" smtClean="0"/>
              <a:t>：</a:t>
            </a:r>
            <a:r>
              <a:rPr lang="en-US" altLang="zh-TW" dirty="0" smtClean="0"/>
              <a:t>4A412034</a:t>
            </a:r>
            <a:r>
              <a:rPr lang="zh-TW" altLang="en-US" dirty="0" smtClean="0"/>
              <a:t>陳</a:t>
            </a:r>
            <a:r>
              <a:rPr lang="zh-TW" altLang="en-US" dirty="0"/>
              <a:t>亮</a:t>
            </a:r>
            <a:r>
              <a:rPr lang="zh-TW" altLang="en-US" dirty="0" smtClean="0"/>
              <a:t>佐</a:t>
            </a:r>
            <a:endParaRPr lang="en-US" altLang="zh-TW" dirty="0" smtClean="0"/>
          </a:p>
          <a:p>
            <a:pPr algn="l"/>
            <a:r>
              <a:rPr lang="zh-TW" altLang="en-US" dirty="0"/>
              <a:t>組員</a:t>
            </a:r>
            <a:r>
              <a:rPr lang="zh-TW" altLang="en-US" dirty="0" smtClean="0"/>
              <a:t>：</a:t>
            </a:r>
            <a:r>
              <a:rPr lang="en-US" altLang="zh-TW" dirty="0" smtClean="0"/>
              <a:t>4A412091</a:t>
            </a:r>
            <a:r>
              <a:rPr lang="zh-TW" altLang="en-US" dirty="0"/>
              <a:t>林宸</a:t>
            </a:r>
            <a:r>
              <a:rPr lang="zh-TW" altLang="en-US" dirty="0" smtClean="0"/>
              <a:t>志</a:t>
            </a:r>
            <a:endParaRPr lang="zh-TW" altLang="en-US" dirty="0"/>
          </a:p>
          <a:p>
            <a:pPr algn="l"/>
            <a:endParaRPr lang="zh-TW" altLang="en-US" dirty="0"/>
          </a:p>
          <a:p>
            <a:pPr algn="l"/>
            <a:endParaRPr lang="en-US" altLang="zh-TW" dirty="0"/>
          </a:p>
          <a:p>
            <a:pPr algn="l"/>
            <a:endParaRPr lang="en-US" altLang="zh-TW" dirty="0" smtClean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zh-TW" altLang="en-US" dirty="0"/>
              <a:t>電影與兩性課題</a:t>
            </a:r>
          </a:p>
        </p:txBody>
      </p:sp>
    </p:spTree>
    <p:extLst>
      <p:ext uri="{BB962C8B-B14F-4D97-AF65-F5344CB8AC3E}">
        <p14:creationId xmlns:p14="http://schemas.microsoft.com/office/powerpoint/2010/main" val="201891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bIns="91440" anchor="ctr" anchorCtr="0">
            <a:normAutofit/>
          </a:bodyPr>
          <a:lstStyle/>
          <a:p>
            <a:r>
              <a:rPr lang="zh-TW" altLang="en-US" dirty="0"/>
              <a:t>參考資料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https://zh.wikipedia.org/wiki/%</a:t>
            </a:r>
            <a:r>
              <a:rPr lang="en-US" altLang="zh-TW" dirty="0" smtClean="0">
                <a:hlinkClick r:id="rId2"/>
              </a:rPr>
              <a:t>E6%84%9B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https://</a:t>
            </a:r>
            <a:r>
              <a:rPr lang="en-US" altLang="zh-TW" dirty="0" smtClean="0">
                <a:hlinkClick r:id="rId3"/>
              </a:rPr>
              <a:t>www.youtube.com/watch?v=s3cJ45NIjsU</a:t>
            </a:r>
            <a:endParaRPr lang="en-US" altLang="zh-TW" dirty="0"/>
          </a:p>
          <a:p>
            <a:r>
              <a:rPr lang="en-US" altLang="zh-TW" dirty="0">
                <a:hlinkClick r:id="rId4"/>
              </a:rPr>
              <a:t>https://</a:t>
            </a:r>
            <a:r>
              <a:rPr lang="en-US" altLang="zh-TW" dirty="0" smtClean="0">
                <a:hlinkClick r:id="rId4"/>
              </a:rPr>
              <a:t>www.youtube.com/watch?v=1R012MX-l0k</a:t>
            </a:r>
            <a:endParaRPr lang="en-US" altLang="zh-TW" dirty="0"/>
          </a:p>
          <a:p>
            <a:r>
              <a:rPr lang="en-US" altLang="zh-TW" dirty="0">
                <a:hlinkClick r:id="rId5"/>
              </a:rPr>
              <a:t>https://</a:t>
            </a:r>
            <a:r>
              <a:rPr lang="en-US" altLang="zh-TW" dirty="0" smtClean="0">
                <a:hlinkClick r:id="rId5"/>
              </a:rPr>
              <a:t>www.youtube.com/watch?v=sW4n6JmUKC8</a:t>
            </a:r>
            <a:endParaRPr lang="en-US" altLang="zh-TW" dirty="0"/>
          </a:p>
          <a:p>
            <a:r>
              <a:rPr lang="en-US" altLang="zh-TW" dirty="0">
                <a:hlinkClick r:id="rId6"/>
              </a:rPr>
              <a:t>https://</a:t>
            </a:r>
            <a:r>
              <a:rPr lang="en-US" altLang="zh-TW" dirty="0" smtClean="0">
                <a:hlinkClick r:id="rId6"/>
              </a:rPr>
              <a:t>www.youtube.com/watch?v=cx5yVbnQAaE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793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2656"/>
            <a:ext cx="7632848" cy="6247854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-900608" y="1124744"/>
            <a:ext cx="7772400" cy="1143000"/>
          </a:xfrm>
        </p:spPr>
        <p:txBody>
          <a:bodyPr anchor="ctr">
            <a:normAutofit/>
          </a:bodyPr>
          <a:lstStyle/>
          <a:p>
            <a:pPr algn="ctr"/>
            <a:r>
              <a:rPr lang="zh-TW" altLang="en-US" sz="5400" dirty="0" smtClean="0"/>
              <a:t>愛的定義</a:t>
            </a:r>
            <a:r>
              <a:rPr lang="en-US" altLang="zh-TW" sz="5400" dirty="0" smtClean="0"/>
              <a:t>?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13388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en-US" dirty="0" smtClean="0"/>
              <a:t>一段成熟</a:t>
            </a:r>
            <a:r>
              <a:rPr lang="zh-TW" altLang="en-US" dirty="0"/>
              <a:t>稱得上真愛的</a:t>
            </a:r>
            <a:r>
              <a:rPr lang="zh-TW" altLang="en-US" dirty="0" smtClean="0"/>
              <a:t>戀情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必須</a:t>
            </a:r>
            <a:r>
              <a:rPr lang="zh-TW" altLang="en-US" dirty="0"/>
              <a:t>經過四個階段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99592" y="1700808"/>
            <a:ext cx="7772400" cy="4572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zh-TW" altLang="en-US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第一個階段：共存。</a:t>
            </a:r>
          </a:p>
          <a:p>
            <a:pPr marL="0" indent="0">
              <a:buNone/>
            </a:pPr>
            <a:r>
              <a:rPr lang="zh-TW" altLang="en-US" sz="3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第二</a:t>
            </a:r>
            <a:r>
              <a:rPr lang="zh-TW" altLang="en-US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個階段：反依賴</a:t>
            </a:r>
            <a:r>
              <a:rPr lang="zh-TW" altLang="en-US" sz="3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。</a:t>
            </a:r>
            <a:endParaRPr lang="zh-TW" altLang="en-US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第三個階段：獨立</a:t>
            </a:r>
            <a:r>
              <a:rPr lang="zh-TW" altLang="en-US" sz="3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。</a:t>
            </a:r>
            <a:endParaRPr lang="zh-TW" altLang="en-US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TW" altLang="en-US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第四個階段：共生</a:t>
            </a:r>
            <a:r>
              <a:rPr lang="zh-TW" altLang="en-US" sz="3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。</a:t>
            </a:r>
            <a:endParaRPr lang="en-US" altLang="zh-TW" sz="3200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TW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TW" sz="2800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zh-TW" altLang="en-US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但</a:t>
            </a:r>
            <a:r>
              <a:rPr lang="zh-TW" alt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往往很多人沒辦法度過第二或第三階段。</a:t>
            </a:r>
            <a:endParaRPr lang="zh-TW" altLang="en-US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zh-TW" altLang="en-US" sz="2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041" y="2276872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6944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250"/>
                            </p:stCondLst>
                            <p:childTnLst>
                              <p:par>
                                <p:cTn id="1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750"/>
                            </p:stCondLst>
                            <p:childTnLst>
                              <p:par>
                                <p:cTn id="14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8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" dur="2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250"/>
                            </p:stCondLst>
                            <p:childTnLst>
                              <p:par>
                                <p:cTn id="22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2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zh-TW" altLang="en-US" b="1" dirty="0"/>
              <a:t>愛</a:t>
            </a:r>
            <a:r>
              <a:rPr lang="ja-JP" altLang="en-US" b="1" dirty="0"/>
              <a:t>し</a:t>
            </a:r>
            <a:r>
              <a:rPr lang="ja-JP" altLang="en-US" b="1" dirty="0" smtClean="0"/>
              <a:t>てる</a:t>
            </a:r>
            <a:r>
              <a:rPr lang="zh-TW" altLang="en-US" b="1" dirty="0"/>
              <a:t>　</a:t>
            </a:r>
            <a:r>
              <a:rPr lang="zh-TW" altLang="en-US" b="1" dirty="0" smtClean="0"/>
              <a:t>好</a:t>
            </a:r>
            <a:r>
              <a:rPr lang="ja-JP" altLang="en-US" b="1" dirty="0"/>
              <a:t>きで</a:t>
            </a:r>
            <a:r>
              <a:rPr lang="ja-JP" altLang="en-US" b="1" dirty="0" smtClean="0"/>
              <a:t>す</a:t>
            </a:r>
            <a:r>
              <a:rPr lang="zh-TW" altLang="en-US" b="1" dirty="0" smtClean="0"/>
              <a:t>　我愛你</a:t>
            </a:r>
            <a:endParaRPr lang="zh-TW" altLang="en-US" dirty="0"/>
          </a:p>
        </p:txBody>
      </p:sp>
      <p:pic>
        <p:nvPicPr>
          <p:cNvPr id="3" name="s3cJ45NIjsU"/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791113" y="1595783"/>
            <a:ext cx="3124814" cy="1645915"/>
          </a:xfrm>
          <a:prstGeom prst="rect">
            <a:avLst/>
          </a:prstGeom>
        </p:spPr>
      </p:pic>
      <p:pic>
        <p:nvPicPr>
          <p:cNvPr id="5" name="1R012MX-l0k"/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4716016" y="1613786"/>
            <a:ext cx="3164868" cy="1609911"/>
          </a:xfrm>
          <a:prstGeom prst="rect">
            <a:avLst/>
          </a:prstGeom>
        </p:spPr>
      </p:pic>
      <p:pic>
        <p:nvPicPr>
          <p:cNvPr id="6" name="sW4n6JmUKC8"/>
          <p:cNvPicPr>
            <a:picLocks noRot="1" noChangeAspect="1"/>
          </p:cNvPicPr>
          <p:nvPr>
            <a:videoFile r:link="rId3"/>
          </p:nvPr>
        </p:nvPicPr>
        <p:blipFill>
          <a:blip r:embed="rId6"/>
          <a:stretch>
            <a:fillRect/>
          </a:stretch>
        </p:blipFill>
        <p:spPr>
          <a:xfrm>
            <a:off x="791113" y="3722974"/>
            <a:ext cx="3124814" cy="1757708"/>
          </a:xfrm>
          <a:prstGeom prst="rect">
            <a:avLst/>
          </a:prstGeom>
        </p:spPr>
      </p:pic>
      <p:pic>
        <p:nvPicPr>
          <p:cNvPr id="7" name="cx5yVbnQAaE"/>
          <p:cNvPicPr>
            <a:picLocks noRot="1" noChangeAspect="1"/>
          </p:cNvPicPr>
          <p:nvPr>
            <a:videoFile r:link="rId4"/>
          </p:nvPr>
        </p:nvPicPr>
        <p:blipFill>
          <a:blip r:embed="rId6"/>
          <a:stretch>
            <a:fillRect/>
          </a:stretch>
        </p:blipFill>
        <p:spPr>
          <a:xfrm>
            <a:off x="4701658" y="3722974"/>
            <a:ext cx="3179226" cy="178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56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zh-TW" altLang="en-US" dirty="0" smtClean="0"/>
              <a:t>遠傳－愛在心裡口難開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父母是我們關係最密切的</a:t>
            </a:r>
            <a:r>
              <a:rPr lang="zh-TW" altLang="en-US" dirty="0" smtClean="0"/>
              <a:t>人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但在我們面對父母親的關心時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我們是如何回應的呢</a:t>
            </a:r>
            <a:r>
              <a:rPr lang="en-US" altLang="zh-TW" dirty="0"/>
              <a:t>?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457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bIns="91440" anchor="ctr" anchorCtr="0">
            <a:normAutofit/>
          </a:bodyPr>
          <a:lstStyle/>
          <a:p>
            <a:r>
              <a:rPr lang="en-US" altLang="zh-TW" dirty="0"/>
              <a:t>16</a:t>
            </a:r>
            <a:r>
              <a:rPr lang="zh-TW" altLang="en-US" dirty="0"/>
              <a:t>個夏天</a:t>
            </a:r>
            <a:r>
              <a:rPr lang="zh-TW" altLang="en-US" dirty="0" smtClean="0"/>
              <a:t>－勇敢面對內心情感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當</a:t>
            </a:r>
            <a:r>
              <a:rPr lang="en-US" altLang="zh-TW" dirty="0" smtClean="0"/>
              <a:t>“</a:t>
            </a:r>
            <a:r>
              <a:rPr lang="zh-TW" altLang="en-US" dirty="0" smtClean="0"/>
              <a:t>同性戀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喜歡上</a:t>
            </a:r>
            <a:r>
              <a:rPr lang="en-US" altLang="zh-TW" dirty="0" smtClean="0"/>
              <a:t>“</a:t>
            </a:r>
            <a:r>
              <a:rPr lang="zh-TW" altLang="en-US" dirty="0" smtClean="0"/>
              <a:t>異性戀</a:t>
            </a:r>
            <a:r>
              <a:rPr lang="en-US" altLang="zh-TW" dirty="0" smtClean="0"/>
              <a:t>”</a:t>
            </a:r>
            <a:r>
              <a:rPr lang="zh-TW" altLang="en-US" dirty="0" smtClean="0"/>
              <a:t>面對心裡的掙扎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是該勇敢說出口</a:t>
            </a:r>
            <a:r>
              <a:rPr lang="en-US" altLang="zh-TW" dirty="0" smtClean="0"/>
              <a:t>?</a:t>
            </a:r>
          </a:p>
          <a:p>
            <a:pPr marL="0" indent="0">
              <a:buNone/>
            </a:pPr>
            <a:r>
              <a:rPr lang="zh-TW" altLang="en-US" dirty="0" smtClean="0"/>
              <a:t>還是維持表面的和諧關係</a:t>
            </a:r>
            <a:r>
              <a:rPr lang="zh-TW" altLang="en-US" dirty="0" smtClean="0"/>
              <a:t>繼續</a:t>
            </a:r>
            <a:r>
              <a:rPr lang="zh-TW" altLang="en-US" dirty="0"/>
              <a:t>當對方的</a:t>
            </a:r>
            <a:r>
              <a:rPr lang="zh-TW" altLang="en-US" dirty="0" smtClean="0"/>
              <a:t>好朋友</a:t>
            </a:r>
            <a:r>
              <a:rPr lang="en-US" altLang="zh-TW" dirty="0" smtClean="0"/>
              <a:t>?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 smtClean="0"/>
              <a:t>鼓起勇氣說出口真的就會毀掉一切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5231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bIns="91440" anchor="ctr" anchorCtr="0">
            <a:normAutofit/>
          </a:bodyPr>
          <a:lstStyle/>
          <a:p>
            <a:r>
              <a:rPr lang="zh-TW" altLang="en-US" dirty="0"/>
              <a:t>只想擁抱</a:t>
            </a:r>
            <a:r>
              <a:rPr lang="zh-TW" altLang="en-US" dirty="0" smtClean="0"/>
              <a:t>妳－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43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bIns="91440" anchor="ctr" anchorCtr="0">
            <a:normAutofit/>
          </a:bodyPr>
          <a:lstStyle/>
          <a:p>
            <a:r>
              <a:rPr lang="zh-TW" altLang="en-US" dirty="0"/>
              <a:t>惡作劇之吻</a:t>
            </a:r>
            <a:r>
              <a:rPr lang="zh-TW" altLang="en-US" dirty="0" smtClean="0"/>
              <a:t>－感情應該堅持到底？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995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bIns="91440" anchor="ctr" anchorCtr="0">
            <a:normAutofit/>
          </a:bodyPr>
          <a:lstStyle/>
          <a:p>
            <a:r>
              <a:rPr lang="zh-TW" altLang="en-US" dirty="0"/>
              <a:t>愛的風格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dirty="0">
                <a:hlinkClick r:id="rId2" tooltip="情慾之愛 (頁面不存在)"/>
              </a:rPr>
              <a:t>情慾之愛</a:t>
            </a:r>
            <a:r>
              <a:rPr lang="en-US" altLang="zh-TW" dirty="0"/>
              <a:t>——</a:t>
            </a:r>
            <a:r>
              <a:rPr lang="zh-TW" altLang="en-US" dirty="0"/>
              <a:t>基於對方的外表而產生的熱愛。</a:t>
            </a:r>
          </a:p>
          <a:p>
            <a:pPr marL="0" indent="0">
              <a:buNone/>
            </a:pPr>
            <a:r>
              <a:rPr lang="zh-TW" altLang="en-US" dirty="0">
                <a:hlinkClick r:id="rId3" tooltip="遊戲之愛 (頁面不存在)"/>
              </a:rPr>
              <a:t>遊戲之愛</a:t>
            </a:r>
            <a:r>
              <a:rPr lang="en-US" altLang="zh-TW" dirty="0"/>
              <a:t>——</a:t>
            </a:r>
            <a:r>
              <a:rPr lang="zh-TW" altLang="en-US" dirty="0"/>
              <a:t>愛就如遊戲，充滿樂趣，通常不重視承諾而著重征服對方。</a:t>
            </a:r>
          </a:p>
          <a:p>
            <a:pPr marL="0" indent="0">
              <a:buNone/>
            </a:pPr>
            <a:r>
              <a:rPr lang="zh-TW" altLang="en-US" dirty="0">
                <a:hlinkClick r:id="rId4" tooltip="友誼之愛 (頁面不存在)"/>
              </a:rPr>
              <a:t>友誼之愛</a:t>
            </a:r>
            <a:r>
              <a:rPr lang="en-US" altLang="zh-TW" dirty="0"/>
              <a:t>——</a:t>
            </a:r>
            <a:r>
              <a:rPr lang="zh-TW" altLang="en-US" dirty="0"/>
              <a:t>緩慢發展的重情義的愛，基於雙方互相尊重與友善。</a:t>
            </a:r>
          </a:p>
          <a:p>
            <a:pPr marL="0" indent="0">
              <a:buNone/>
            </a:pPr>
            <a:r>
              <a:rPr lang="zh-TW" altLang="en-US" dirty="0">
                <a:hlinkClick r:id="rId5" tooltip="現實之愛 (頁面不存在)"/>
              </a:rPr>
              <a:t>現實之愛</a:t>
            </a:r>
            <a:r>
              <a:rPr lang="en-US" altLang="zh-TW" dirty="0"/>
              <a:t>——</a:t>
            </a:r>
            <a:r>
              <a:rPr lang="zh-TW" altLang="en-US" dirty="0"/>
              <a:t>傾向選取可以幫助自己的朋友，使雙方皆可由此得益。</a:t>
            </a:r>
          </a:p>
          <a:p>
            <a:pPr marL="0" indent="0">
              <a:buNone/>
            </a:pPr>
            <a:r>
              <a:rPr lang="zh-TW" altLang="en-US" dirty="0">
                <a:hlinkClick r:id="rId6" tooltip="依附之愛 (頁面不存在)"/>
              </a:rPr>
              <a:t>依附之愛</a:t>
            </a:r>
            <a:r>
              <a:rPr lang="en-US" altLang="zh-TW" dirty="0"/>
              <a:t>——</a:t>
            </a:r>
            <a:r>
              <a:rPr lang="zh-TW" altLang="en-US" dirty="0"/>
              <a:t>重情緒的愛，不穩定，是由浪漫之愛衰退而成，充滿妒忌與爭執。</a:t>
            </a:r>
          </a:p>
          <a:p>
            <a:pPr marL="0" indent="0">
              <a:buNone/>
            </a:pPr>
            <a:r>
              <a:rPr lang="zh-TW" altLang="en-US" dirty="0">
                <a:hlinkClick r:id="rId7" tooltip="利他之愛 (頁面不存在)"/>
              </a:rPr>
              <a:t>利他之愛</a:t>
            </a:r>
            <a:r>
              <a:rPr lang="en-US" altLang="zh-TW" dirty="0"/>
              <a:t>——</a:t>
            </a:r>
            <a:r>
              <a:rPr lang="zh-TW" altLang="en-US" dirty="0"/>
              <a:t>完全無私的愛，可不惜傷害自己或捨棄任何東西。重視神交。現代多半喜歡稱呼這種愛為「真愛」。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5506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行雲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125</TotalTime>
  <Words>329</Words>
  <Application>Microsoft Office PowerPoint</Application>
  <PresentationFormat>如螢幕大小 (4:3)</PresentationFormat>
  <Paragraphs>42</Paragraphs>
  <Slides>10</Slides>
  <Notes>0</Notes>
  <HiddenSlides>0</HiddenSlides>
  <MMClips>4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公正</vt:lpstr>
      <vt:lpstr>電影與兩性課題</vt:lpstr>
      <vt:lpstr>愛的定義?</vt:lpstr>
      <vt:lpstr>一段成熟稱得上真愛的戀情 必須經過四個階段</vt:lpstr>
      <vt:lpstr>愛してる　好きです　我愛你</vt:lpstr>
      <vt:lpstr>遠傳－愛在心裡口難開</vt:lpstr>
      <vt:lpstr>16個夏天－勇敢面對內心情感</vt:lpstr>
      <vt:lpstr>只想擁抱妳－</vt:lpstr>
      <vt:lpstr>惡作劇之吻－感情應該堅持到底？</vt:lpstr>
      <vt:lpstr>愛的風格</vt:lpstr>
      <vt:lpstr>參考資料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電影與兩</dc:title>
  <dc:creator>w-union-3</dc:creator>
  <cp:lastModifiedBy>w-union-3</cp:lastModifiedBy>
  <cp:revision>11</cp:revision>
  <dcterms:created xsi:type="dcterms:W3CDTF">2015-10-05T14:26:50Z</dcterms:created>
  <dcterms:modified xsi:type="dcterms:W3CDTF">2015-10-09T02:25:23Z</dcterms:modified>
</cp:coreProperties>
</file>