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90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8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08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73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024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78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513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25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844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09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002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7D903-60E5-4E84-82F7-DBF9D60408A6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D4883-3046-4ABF-8137-FE0C1F81A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7860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latin typeface="微軟正黑體" pitchFamily="34" charset="-120"/>
                <a:ea typeface="微軟正黑體" pitchFamily="34" charset="-120"/>
              </a:rPr>
              <a:t>工程與社會專題</a:t>
            </a:r>
            <a:endParaRPr lang="zh-TW" altLang="en-US" sz="4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6400800" cy="4104456"/>
          </a:xfrm>
        </p:spPr>
        <p:txBody>
          <a:bodyPr/>
          <a:lstStyle/>
          <a:p>
            <a:r>
              <a:rPr lang="zh-TW" altLang="en-US" sz="3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題目</a:t>
            </a:r>
            <a:r>
              <a:rPr lang="en-US" altLang="zh-TW" sz="3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sz="3600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以適當科技與風險評估的角度來看太陽能系統</a:t>
            </a:r>
          </a:p>
          <a:p>
            <a:pPr algn="l"/>
            <a:endParaRPr lang="en-US" altLang="zh-TW" dirty="0">
              <a:solidFill>
                <a:schemeClr val="tx1"/>
              </a:solidFill>
            </a:endParaRPr>
          </a:p>
          <a:p>
            <a:pPr algn="l"/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班級</a:t>
            </a: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自控三甲</a:t>
            </a: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學號</a:t>
            </a: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:49912069</a:t>
            </a:r>
            <a:b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姓名</a:t>
            </a:r>
            <a:r>
              <a:rPr lang="en-US" altLang="zh-TW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江采風</a:t>
            </a:r>
            <a:endParaRPr lang="zh-TW" altLang="en-US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376849"/>
            <a:ext cx="2811413" cy="332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457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簡介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55676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現在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的地球資源石油、天然氣、煤等等，在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未來百年內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會消耗殆盡，所以要尋找各種再生能源來取代，像風能、核能、太陽能等，而太陽能就是目前各國在努力發展的一種綠能。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645024"/>
            <a:ext cx="5976664" cy="307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448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712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841319"/>
            <a:ext cx="3228950" cy="3949190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92000"/>
              </a:schemeClr>
            </a:glow>
            <a:outerShdw dist="35921" dir="2700000" algn="ctr" rotWithShape="0">
              <a:schemeClr val="bg2">
                <a:alpha val="74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太陽能的利用與技術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太陽能的利用主要分為有源與無源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有源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光電與光熱轉換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):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又稱太陽能光電，將太陽能板直接暴露在太陽下而產生直流電，可長時間操作而不會造成消耗。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無源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利用建築物的設計，讓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陽光直接照射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而當中的運作不需要外部提供能源。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115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太陽能的優缺點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優點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能源取之不盡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不會產生汙染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將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組件裝於建築物上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，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可以在有陽光的時候產生電力並同時有隔熱的效果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缺點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1.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成本還是偏高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2.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在常下雨及日照時間短的地區的投資報酬率低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 marL="0" indent="0">
              <a:buNone/>
            </a:pP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3.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製造時會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產生汙染，需嚴密管控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805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結論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太陽能的成本雖然偏高，要好幾年才能回本，但就整體價值來說，這是值得的，畢竟太陽能是再生能源，取之不盡、用之不竭，壽命可以達三十年。雖然目前並不普及，但在為來勢必成為趨勢。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645024"/>
            <a:ext cx="3882752" cy="2527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613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圖片來源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 smtClean="0"/>
              <a:t>http://tw.image.search.yahoo.com/search/images;_ylt=A8tUwYC8XZ9QhnoA0uxr1gt.?p=%E5%A4%AA%E9%99%BD%E8%83%BD&amp;fr=yfp&amp;fr2=piv-web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15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281</Words>
  <Application>Microsoft Office PowerPoint</Application>
  <PresentationFormat>如螢幕大小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7" baseType="lpstr">
      <vt:lpstr>Office 佈景主題</vt:lpstr>
      <vt:lpstr>工程與社會專題</vt:lpstr>
      <vt:lpstr>簡介</vt:lpstr>
      <vt:lpstr>太陽能的利用與技術</vt:lpstr>
      <vt:lpstr>太陽能的優缺點</vt:lpstr>
      <vt:lpstr>結論</vt:lpstr>
      <vt:lpstr>圖片來源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dc:creator>C0990811</dc:creator>
  <cp:lastModifiedBy>C0990811</cp:lastModifiedBy>
  <cp:revision>21</cp:revision>
  <dcterms:created xsi:type="dcterms:W3CDTF">2012-11-11T06:17:35Z</dcterms:created>
  <dcterms:modified xsi:type="dcterms:W3CDTF">2012-11-11T08:25:42Z</dcterms:modified>
</cp:coreProperties>
</file>