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15"/>
  </p:notesMasterIdLst>
  <p:sldIdLst>
    <p:sldId id="269" r:id="rId2"/>
    <p:sldId id="262" r:id="rId3"/>
    <p:sldId id="257" r:id="rId4"/>
    <p:sldId id="261" r:id="rId5"/>
    <p:sldId id="267" r:id="rId6"/>
    <p:sldId id="258" r:id="rId7"/>
    <p:sldId id="265" r:id="rId8"/>
    <p:sldId id="260" r:id="rId9"/>
    <p:sldId id="266" r:id="rId10"/>
    <p:sldId id="264" r:id="rId11"/>
    <p:sldId id="263" r:id="rId12"/>
    <p:sldId id="270" r:id="rId13"/>
    <p:sldId id="271" r:id="rId1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康鉉典" initials="康鉉典" lastIdx="1" clrIdx="0">
    <p:extLst>
      <p:ext uri="{19B8F6BF-5375-455C-9EA6-DF929625EA0E}">
        <p15:presenceInfo xmlns:p15="http://schemas.microsoft.com/office/powerpoint/2012/main" userId="b6f9dcf7d55b7c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144" y="306"/>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康鉉典" userId="b6f9dcf7d55b7c8d" providerId="LiveId" clId="{EC16177A-25A3-A745-B286-08B1E54B3442}"/>
    <pc:docChg chg="undo custSel addSld modSld sldOrd">
      <pc:chgData name="康鉉典" userId="b6f9dcf7d55b7c8d" providerId="LiveId" clId="{EC16177A-25A3-A745-B286-08B1E54B3442}" dt="2018-04-02T03:33:19.483" v="147" actId="931"/>
      <pc:docMkLst>
        <pc:docMk/>
      </pc:docMkLst>
      <pc:sldChg chg="modSp">
        <pc:chgData name="康鉉典" userId="b6f9dcf7d55b7c8d" providerId="LiveId" clId="{EC16177A-25A3-A745-B286-08B1E54B3442}" dt="2018-03-31T13:38:38.069" v="130" actId="20577"/>
        <pc:sldMkLst>
          <pc:docMk/>
          <pc:sldMk cId="1843036149" sldId="257"/>
        </pc:sldMkLst>
        <pc:spChg chg="mod">
          <ac:chgData name="康鉉典" userId="b6f9dcf7d55b7c8d" providerId="LiveId" clId="{EC16177A-25A3-A745-B286-08B1E54B3442}" dt="2018-03-31T13:38:38.069" v="130" actId="20577"/>
          <ac:spMkLst>
            <pc:docMk/>
            <pc:sldMk cId="1843036149" sldId="257"/>
            <ac:spMk id="2" creationId="{00000000-0000-0000-0000-000000000000}"/>
          </ac:spMkLst>
        </pc:spChg>
      </pc:sldChg>
      <pc:sldChg chg="addSp modSp addCm delCm">
        <pc:chgData name="康鉉典" userId="b6f9dcf7d55b7c8d" providerId="LiveId" clId="{EC16177A-25A3-A745-B286-08B1E54B3442}" dt="2018-03-31T13:35:28.033" v="121" actId="1076"/>
        <pc:sldMkLst>
          <pc:docMk/>
          <pc:sldMk cId="1350141875" sldId="261"/>
        </pc:sldMkLst>
        <pc:spChg chg="add mod">
          <ac:chgData name="康鉉典" userId="b6f9dcf7d55b7c8d" providerId="LiveId" clId="{EC16177A-25A3-A745-B286-08B1E54B3442}" dt="2018-03-31T13:35:28.033" v="121" actId="1076"/>
          <ac:spMkLst>
            <pc:docMk/>
            <pc:sldMk cId="1350141875" sldId="261"/>
            <ac:spMk id="2" creationId="{BDEC729C-BA0A-9A46-973E-0123771B8480}"/>
          </ac:spMkLst>
        </pc:spChg>
      </pc:sldChg>
      <pc:sldChg chg="ord">
        <pc:chgData name="康鉉典" userId="b6f9dcf7d55b7c8d" providerId="LiveId" clId="{EC16177A-25A3-A745-B286-08B1E54B3442}" dt="2018-03-31T13:41:07.799" v="131" actId="1076"/>
        <pc:sldMkLst>
          <pc:docMk/>
          <pc:sldMk cId="1766233653" sldId="267"/>
        </pc:sldMkLst>
      </pc:sldChg>
      <pc:sldChg chg="modSp">
        <pc:chgData name="康鉉典" userId="b6f9dcf7d55b7c8d" providerId="LiveId" clId="{EC16177A-25A3-A745-B286-08B1E54B3442}" dt="2018-04-02T00:48:12.270" v="132" actId="27636"/>
        <pc:sldMkLst>
          <pc:docMk/>
          <pc:sldMk cId="1782325817" sldId="269"/>
        </pc:sldMkLst>
        <pc:spChg chg="mod">
          <ac:chgData name="康鉉典" userId="b6f9dcf7d55b7c8d" providerId="LiveId" clId="{EC16177A-25A3-A745-B286-08B1E54B3442}" dt="2018-04-02T00:48:12.270" v="132" actId="27636"/>
          <ac:spMkLst>
            <pc:docMk/>
            <pc:sldMk cId="1782325817" sldId="269"/>
            <ac:spMk id="3" creationId="{E8782BED-C72A-4F51-9A3A-553BD4D04035}"/>
          </ac:spMkLst>
        </pc:spChg>
      </pc:sldChg>
      <pc:sldChg chg="addSp delSp modSp new">
        <pc:chgData name="康鉉典" userId="b6f9dcf7d55b7c8d" providerId="LiveId" clId="{EC16177A-25A3-A745-B286-08B1E54B3442}" dt="2018-04-02T03:33:19.483" v="147" actId="931"/>
        <pc:sldMkLst>
          <pc:docMk/>
          <pc:sldMk cId="2867640165" sldId="271"/>
        </pc:sldMkLst>
        <pc:spChg chg="add del">
          <ac:chgData name="康鉉典" userId="b6f9dcf7d55b7c8d" providerId="LiveId" clId="{EC16177A-25A3-A745-B286-08B1E54B3442}" dt="2018-04-02T03:33:19.483" v="147" actId="931"/>
          <ac:spMkLst>
            <pc:docMk/>
            <pc:sldMk cId="2867640165" sldId="271"/>
            <ac:spMk id="3" creationId="{63A91599-7742-A648-A1C3-E916F3D1BA5A}"/>
          </ac:spMkLst>
        </pc:spChg>
        <pc:picChg chg="add del mod ord">
          <ac:chgData name="康鉉典" userId="b6f9dcf7d55b7c8d" providerId="LiveId" clId="{EC16177A-25A3-A745-B286-08B1E54B3442}" dt="2018-04-02T03:33:19.483" v="147" actId="931"/>
          <ac:picMkLst>
            <pc:docMk/>
            <pc:sldMk cId="2867640165" sldId="271"/>
            <ac:picMk id="5" creationId="{19BD1997-C5C9-744B-A677-3B7B7A380B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2AC73-275B-442B-9641-BDD3D29D2067}" type="datetimeFigureOut">
              <a:rPr lang="zh-TW" altLang="en-US" smtClean="0"/>
              <a:t>2018/4/2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7E17E-AFCC-4A7F-BB8B-ED9F9CB8ECF9}" type="slidenum">
              <a:rPr lang="zh-TW" altLang="en-US" smtClean="0"/>
              <a:t>‹#›</a:t>
            </a:fld>
            <a:endParaRPr lang="zh-TW" altLang="en-US"/>
          </a:p>
        </p:txBody>
      </p:sp>
    </p:spTree>
    <p:extLst>
      <p:ext uri="{BB962C8B-B14F-4D97-AF65-F5344CB8AC3E}">
        <p14:creationId xmlns:p14="http://schemas.microsoft.com/office/powerpoint/2010/main" val="20662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1242564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395928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127053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3574384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417497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425870385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32539136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243467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343501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112931276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E05F524A-0AAA-4BAB-8082-5D9D8AC7EDD3}" type="datetimeFigureOut">
              <a:rPr lang="zh-TW" altLang="en-US" smtClean="0"/>
              <a:t>2018/4/2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305854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F524A-0AAA-4BAB-8082-5D9D8AC7EDD3}" type="datetimeFigureOut">
              <a:rPr lang="zh-TW" altLang="en-US" smtClean="0"/>
              <a:t>2018/4/2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48698-1940-4AB4-A4EC-75F03C2DF556}" type="slidenum">
              <a:rPr lang="zh-TW" altLang="en-US" smtClean="0"/>
              <a:t>‹#›</a:t>
            </a:fld>
            <a:endParaRPr lang="zh-TW" altLang="en-US"/>
          </a:p>
        </p:txBody>
      </p:sp>
    </p:spTree>
    <p:extLst>
      <p:ext uri="{BB962C8B-B14F-4D97-AF65-F5344CB8AC3E}">
        <p14:creationId xmlns:p14="http://schemas.microsoft.com/office/powerpoint/2010/main" val="32997704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17.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19.png"/><Relationship Id="rId5" Type="http://schemas.microsoft.com/office/2007/relationships/hdphoto" Target="../media/hdphoto14.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FilmGrain/>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F897E9-9C48-49FF-BDB9-19DE01336B5C}"/>
              </a:ext>
            </a:extLst>
          </p:cNvPr>
          <p:cNvSpPr>
            <a:spLocks noGrp="1"/>
          </p:cNvSpPr>
          <p:nvPr>
            <p:ph type="ctrTitle"/>
          </p:nvPr>
        </p:nvSpPr>
        <p:spPr>
          <a:xfrm>
            <a:off x="5052291" y="3075708"/>
            <a:ext cx="2364509" cy="1237817"/>
          </a:xfrm>
        </p:spPr>
        <p:txBody>
          <a:bodyPr anchor="ctr">
            <a:normAutofit/>
          </a:bodyPr>
          <a:lstStyle/>
          <a:p>
            <a:r>
              <a:rPr lang="zh-TW" altLang="en-US" sz="6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養子</a:t>
            </a:r>
          </a:p>
        </p:txBody>
      </p:sp>
    </p:spTree>
    <p:extLst>
      <p:ext uri="{BB962C8B-B14F-4D97-AF65-F5344CB8AC3E}">
        <p14:creationId xmlns:p14="http://schemas.microsoft.com/office/powerpoint/2010/main" val="1782325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內容版面配置區 13"/>
          <p:cNvPicPr>
            <a:picLocks noGrp="1"/>
          </p:cNvPicPr>
          <p:nvPr>
            <p:ph sz="half" idx="2"/>
          </p:nvPr>
        </p:nvPicPr>
        <p:blipFill>
          <a:blip r:embed="rId3">
            <a:extLst>
              <a:ext uri="{BEBA8EAE-BF5A-486C-A8C5-ECC9F3942E4B}">
                <a14:imgProps xmlns:a14="http://schemas.microsoft.com/office/drawing/2010/main">
                  <a14:imgLayer r:embed="rId4">
                    <a14:imgEffect>
                      <a14:backgroundRemoval t="0" b="100000" l="0" r="100000">
                        <a14:foregroundMark x1="17012" y1="40580" x2="17012" y2="40580"/>
                        <a14:foregroundMark x1="18757" y1="42572" x2="22356" y2="71920"/>
                        <a14:foregroundMark x1="70883" y1="12138" x2="74809" y2="36775"/>
                        <a14:foregroundMark x1="47328" y1="6884" x2="44820" y2="24275"/>
                      </a14:backgroundRemoval>
                    </a14:imgEffect>
                    <a14:imgEffect>
                      <a14:artisticPaintStrokes/>
                    </a14:imgEffect>
                    <a14:imgEffect>
                      <a14:sharpenSoften amount="50000"/>
                    </a14:imgEffect>
                    <a14:imgEffect>
                      <a14:brightnessContrast bright="20000" contrast="-20000"/>
                    </a14:imgEffect>
                  </a14:imgLayer>
                </a14:imgProps>
              </a:ext>
            </a:extLst>
          </a:blip>
          <a:stretch>
            <a:fillRect/>
          </a:stretch>
        </p:blipFill>
        <p:spPr>
          <a:xfrm>
            <a:off x="8386618" y="3759200"/>
            <a:ext cx="3805382" cy="2969493"/>
          </a:xfrm>
          <a:prstGeom prst="rect">
            <a:avLst/>
          </a:prstGeom>
          <a:effectLst>
            <a:outerShdw blurRad="50800" dist="50800" dir="5400000" algn="ctr" rotWithShape="0">
              <a:schemeClr val="accent3">
                <a:lumMod val="40000"/>
                <a:lumOff val="60000"/>
              </a:schemeClr>
            </a:outerShdw>
          </a:effectLst>
        </p:spPr>
      </p:pic>
      <p:sp>
        <p:nvSpPr>
          <p:cNvPr id="2" name="文字方塊 1"/>
          <p:cNvSpPr txBox="1"/>
          <p:nvPr/>
        </p:nvSpPr>
        <p:spPr>
          <a:xfrm>
            <a:off x="0" y="332509"/>
            <a:ext cx="4671752" cy="5286062"/>
          </a:xfrm>
          <a:prstGeom prst="rect">
            <a:avLst/>
          </a:prstGeom>
          <a:noFill/>
        </p:spPr>
        <p:txBody>
          <a:bodyPr wrap="square" rtlCol="0">
            <a:spAutoFit/>
          </a:bodyPr>
          <a:lstStyle/>
          <a:p>
            <a:pPr>
              <a:lnSpc>
                <a:spcPts val="4500"/>
              </a:lnSpc>
            </a:pPr>
            <a:r>
              <a:rPr lang="zh-TW" altLang="en-US" sz="3200" b="1" dirty="0">
                <a:solidFill>
                  <a:schemeClr val="bg1"/>
                </a:solidFill>
                <a:latin typeface="微軟正黑體" panose="020B0604030504040204" pitchFamily="34" charset="-120"/>
                <a:ea typeface="微軟正黑體" panose="020B0604030504040204" pitchFamily="34" charset="-120"/>
              </a:rPr>
              <a:t>看到眼前的畫面，布拉姆嚇壞了，他連滾帶爬的逃出房</a:t>
            </a:r>
            <a:r>
              <a:rPr lang="zh-TW" altLang="en-US" sz="3200" b="1" dirty="0" smtClean="0">
                <a:solidFill>
                  <a:schemeClr val="bg1"/>
                </a:solidFill>
                <a:latin typeface="微軟正黑體" panose="020B0604030504040204" pitchFamily="34" charset="-120"/>
                <a:ea typeface="微軟正黑體" panose="020B0604030504040204" pitchFamily="34" charset="-120"/>
              </a:rPr>
              <a:t>子</a:t>
            </a:r>
            <a:r>
              <a:rPr lang="zh-TW" altLang="en-US" sz="3200" b="1" dirty="0">
                <a:solidFill>
                  <a:schemeClr val="bg1"/>
                </a:solidFill>
                <a:latin typeface="微軟正黑體" panose="020B0604030504040204" pitchFamily="34" charset="-120"/>
                <a:ea typeface="微軟正黑體" panose="020B0604030504040204" pitchFamily="34" charset="-120"/>
              </a:rPr>
              <a:t>。</a:t>
            </a:r>
            <a:r>
              <a:rPr lang="zh-TW" altLang="en-US" sz="3200" b="1" dirty="0" smtClean="0">
                <a:solidFill>
                  <a:schemeClr val="bg1"/>
                </a:solidFill>
                <a:latin typeface="微軟正黑體" panose="020B0604030504040204" pitchFamily="34" charset="-120"/>
                <a:ea typeface="微軟正黑體" panose="020B0604030504040204" pitchFamily="34" charset="-120"/>
              </a:rPr>
              <a:t>原</a:t>
            </a:r>
            <a:r>
              <a:rPr lang="zh-TW" altLang="en-US" sz="3200" b="1" dirty="0" smtClean="0">
                <a:solidFill>
                  <a:schemeClr val="bg1"/>
                </a:solidFill>
                <a:latin typeface="微軟正黑體" panose="020B0604030504040204" pitchFamily="34" charset="-120"/>
                <a:ea typeface="微軟正黑體" panose="020B0604030504040204" pitchFamily="34" charset="-120"/>
              </a:rPr>
              <a:t>來，那位女</a:t>
            </a:r>
            <a:r>
              <a:rPr lang="zh-TW" altLang="en-US" sz="3200" b="1" dirty="0" smtClean="0">
                <a:solidFill>
                  <a:schemeClr val="bg1"/>
                </a:solidFill>
                <a:latin typeface="微軟正黑體" panose="020B0604030504040204" pitchFamily="34" charset="-120"/>
                <a:ea typeface="微軟正黑體" panose="020B0604030504040204" pitchFamily="34" charset="-120"/>
              </a:rPr>
              <a:t>士</a:t>
            </a:r>
            <a:r>
              <a:rPr lang="zh-TW" altLang="en-US" sz="3200" b="1" dirty="0" smtClean="0">
                <a:solidFill>
                  <a:schemeClr val="bg1"/>
                </a:solidFill>
                <a:latin typeface="微軟正黑體" panose="020B0604030504040204" pitchFamily="34" charset="-120"/>
                <a:ea typeface="微軟正黑體" panose="020B0604030504040204" pitchFamily="34" charset="-120"/>
              </a:rPr>
              <a:t>長</a:t>
            </a:r>
            <a:r>
              <a:rPr lang="zh-TW" altLang="en-US" sz="3200" b="1" dirty="0">
                <a:solidFill>
                  <a:schemeClr val="bg1"/>
                </a:solidFill>
                <a:latin typeface="微軟正黑體" panose="020B0604030504040204" pitchFamily="34" charset="-120"/>
                <a:ea typeface="微軟正黑體" panose="020B0604030504040204" pitchFamily="34" charset="-120"/>
              </a:rPr>
              <a:t>期</a:t>
            </a:r>
            <a:r>
              <a:rPr lang="zh-TW" altLang="en-US" sz="3200" b="1" dirty="0" smtClean="0">
                <a:solidFill>
                  <a:schemeClr val="bg1"/>
                </a:solidFill>
                <a:latin typeface="微軟正黑體" panose="020B0604030504040204" pitchFamily="34" charset="-120"/>
                <a:ea typeface="微軟正黑體" panose="020B0604030504040204" pitchFamily="34" charset="-120"/>
              </a:rPr>
              <a:t>囚</a:t>
            </a:r>
            <a:r>
              <a:rPr lang="zh-TW" altLang="en-US" sz="3200" b="1" dirty="0" smtClean="0">
                <a:solidFill>
                  <a:schemeClr val="bg1"/>
                </a:solidFill>
                <a:latin typeface="微軟正黑體" panose="020B0604030504040204" pitchFamily="34" charset="-120"/>
                <a:ea typeface="微軟正黑體" panose="020B0604030504040204" pitchFamily="34" charset="-120"/>
              </a:rPr>
              <a:t>禁自己的兒子，</a:t>
            </a:r>
            <a:r>
              <a:rPr lang="zh-TW" altLang="en-US" sz="3200" b="1" dirty="0" smtClean="0">
                <a:solidFill>
                  <a:schemeClr val="bg1"/>
                </a:solidFill>
                <a:latin typeface="微軟正黑體" panose="020B0604030504040204" pitchFamily="34" charset="-120"/>
                <a:ea typeface="微軟正黑體" panose="020B0604030504040204" pitchFamily="34" charset="-120"/>
              </a:rPr>
              <a:t>並虐</a:t>
            </a:r>
            <a:r>
              <a:rPr lang="zh-TW" altLang="en-US" sz="3200" b="1" dirty="0" smtClean="0">
                <a:solidFill>
                  <a:schemeClr val="bg1"/>
                </a:solidFill>
                <a:latin typeface="微軟正黑體" panose="020B0604030504040204" pitchFamily="34" charset="-120"/>
                <a:ea typeface="微軟正黑體" panose="020B0604030504040204" pitchFamily="34" charset="-120"/>
              </a:rPr>
              <a:t>待他，為了不讓遭受</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a:p>
            <a:pPr>
              <a:lnSpc>
                <a:spcPts val="4500"/>
              </a:lnSpc>
            </a:pPr>
            <a:r>
              <a:rPr lang="zh-TW" altLang="en-US" sz="3200" b="1" dirty="0" smtClean="0">
                <a:solidFill>
                  <a:schemeClr val="bg1"/>
                </a:solidFill>
                <a:latin typeface="微軟正黑體" panose="020B0604030504040204" pitchFamily="34" charset="-120"/>
                <a:ea typeface="微軟正黑體" panose="020B0604030504040204" pitchFamily="34" charset="-120"/>
              </a:rPr>
              <a:t>自己虐待而腦部損傷</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a:p>
            <a:pPr>
              <a:lnSpc>
                <a:spcPts val="4500"/>
              </a:lnSpc>
            </a:pPr>
            <a:r>
              <a:rPr lang="zh-TW" altLang="en-US" sz="3200" b="1" dirty="0" smtClean="0">
                <a:solidFill>
                  <a:schemeClr val="bg1"/>
                </a:solidFill>
                <a:latin typeface="微軟正黑體" panose="020B0604030504040204" pitchFamily="34" charset="-120"/>
                <a:ea typeface="微軟正黑體" panose="020B0604030504040204" pitchFamily="34" charset="-120"/>
              </a:rPr>
              <a:t>的兒子離開人世，便</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a:p>
            <a:pPr>
              <a:lnSpc>
                <a:spcPts val="4500"/>
              </a:lnSpc>
            </a:pPr>
            <a:r>
              <a:rPr lang="zh-TW" altLang="en-US" sz="3200" b="1" dirty="0" smtClean="0">
                <a:solidFill>
                  <a:schemeClr val="bg1"/>
                </a:solidFill>
                <a:latin typeface="微軟正黑體" panose="020B0604030504040204" pitchFamily="34" charset="-120"/>
                <a:ea typeface="微軟正黑體" panose="020B0604030504040204" pitchFamily="34" charset="-120"/>
              </a:rPr>
              <a:t>將他的大腦替換成</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a:p>
            <a:pPr>
              <a:lnSpc>
                <a:spcPts val="4500"/>
              </a:lnSpc>
            </a:pPr>
            <a:r>
              <a:rPr lang="zh-TW" altLang="en-US" sz="3200" b="1" dirty="0" smtClean="0">
                <a:solidFill>
                  <a:schemeClr val="bg1"/>
                </a:solidFill>
                <a:latin typeface="微軟正黑體" panose="020B0604030504040204" pitchFamily="34" charset="-120"/>
                <a:ea typeface="微軟正黑體" panose="020B0604030504040204" pitchFamily="34" charset="-120"/>
              </a:rPr>
              <a:t>機器，永遠的活著。</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6518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biLevel thresh="50000"/>
            <a:extLst>
              <a:ext uri="{BEBA8EAE-BF5A-486C-A8C5-ECC9F3942E4B}">
                <a14:imgProps xmlns:a14="http://schemas.microsoft.com/office/drawing/2010/main">
                  <a14:imgLayer r:embed="rId3">
                    <a14:imgEffect>
                      <a14:artisticCement/>
                    </a14:imgEffect>
                    <a14:imgEffect>
                      <a14:saturation sat="300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16" name="內容版面配置區 11"/>
          <p:cNvPicPr>
            <a:picLocks noGrp="1"/>
          </p:cNvPicPr>
          <p:nvPr>
            <p:ph sz="half" idx="2"/>
          </p:nvPr>
        </p:nvPicPr>
        <p:blipFill rotWithShape="1">
          <a:blip r:embed="rId4">
            <a:extLst>
              <a:ext uri="{BEBA8EAE-BF5A-486C-A8C5-ECC9F3942E4B}">
                <a14:imgProps xmlns:a14="http://schemas.microsoft.com/office/drawing/2010/main">
                  <a14:imgLayer r:embed="rId5">
                    <a14:imgEffect>
                      <a14:backgroundRemoval t="0" b="100000" l="0" r="100000">
                        <a14:foregroundMark x1="24632" y1="3945" x2="24632" y2="3945"/>
                        <a14:foregroundMark x1="38105" y1="19921" x2="38105" y2="19921"/>
                        <a14:foregroundMark x1="26316" y1="10651" x2="26316" y2="10651"/>
                        <a14:foregroundMark x1="35158" y1="9862" x2="35158" y2="9862"/>
                        <a14:foregroundMark x1="10316" y1="37278" x2="10316" y2="37278"/>
                        <a14:foregroundMark x1="86105" y1="42604" x2="86105" y2="42604"/>
                        <a14:foregroundMark x1="93895" y1="48323" x2="93895" y2="48323"/>
                        <a14:foregroundMark x1="85263" y1="51282" x2="85263" y2="51282"/>
                        <a14:foregroundMark x1="76211" y1="50099" x2="76211" y2="50099"/>
                        <a14:foregroundMark x1="74105" y1="88757" x2="74105" y2="88757"/>
                        <a14:foregroundMark x1="84000" y1="90927" x2="84000" y2="90927"/>
                        <a14:foregroundMark x1="23368" y1="89349" x2="23368" y2="89349"/>
                        <a14:foregroundMark x1="36000" y1="90335" x2="36000" y2="90335"/>
                        <a14:foregroundMark x1="77053" y1="49704" x2="77053" y2="49704"/>
                        <a14:foregroundMark x1="81053" y1="55030" x2="81053" y2="55030"/>
                        <a14:foregroundMark x1="92211" y1="67850" x2="92211" y2="67850"/>
                        <a14:foregroundMark x1="90105" y1="65680" x2="90105" y2="65680"/>
                        <a14:foregroundMark x1="72632" y1="61538" x2="72632" y2="61538"/>
                        <a14:foregroundMark x1="88842" y1="61933" x2="88842" y2="61933"/>
                        <a14:foregroundMark x1="88842" y1="60355" x2="88842" y2="60355"/>
                        <a14:foregroundMark x1="70947" y1="65878" x2="70947" y2="65878"/>
                        <a14:foregroundMark x1="72421" y1="64300" x2="72421" y2="64300"/>
                        <a14:foregroundMark x1="76421" y1="65089" x2="83579" y2="60750"/>
                        <a14:foregroundMark x1="76211" y1="47337" x2="87579" y2="53649"/>
                        <a14:foregroundMark x1="80421" y1="42604" x2="90316" y2="45168"/>
                        <a14:foregroundMark x1="90947" y1="52465" x2="90947" y2="52465"/>
                        <a14:foregroundMark x1="91158" y1="50296" x2="84842" y2="55227"/>
                        <a14:foregroundMark x1="76842" y1="54241" x2="76842" y2="54241"/>
                        <a14:foregroundMark x1="73474" y1="57594" x2="73474" y2="57594"/>
                        <a14:foregroundMark x1="27789" y1="3550" x2="27789" y2="3550"/>
                        <a14:foregroundMark x1="32842" y1="3550" x2="32842" y2="3550"/>
                        <a14:foregroundMark x1="29263" y1="18540" x2="29263" y2="18540"/>
                        <a14:foregroundMark x1="39579" y1="11637" x2="39579" y2="11637"/>
                        <a14:foregroundMark x1="9474" y1="44576" x2="9474" y2="44576"/>
                        <a14:foregroundMark x1="6526" y1="40631" x2="6526" y2="40631"/>
                        <a14:foregroundMark x1="14526" y1="59961" x2="14526" y2="59961"/>
                        <a14:foregroundMark x1="42947" y1="56805" x2="42947" y2="56805"/>
                      </a14:backgroundRemoval>
                    </a14:imgEffect>
                    <a14:imgEffect>
                      <a14:artisticChalkSketch/>
                    </a14:imgEffect>
                    <a14:imgEffect>
                      <a14:brightnessContrast contrast="-20000"/>
                    </a14:imgEffect>
                  </a14:imgLayer>
                </a14:imgProps>
              </a:ext>
            </a:extLst>
          </a:blip>
          <a:srcRect r="45910" b="3821"/>
          <a:stretch/>
        </p:blipFill>
        <p:spPr>
          <a:xfrm>
            <a:off x="406017" y="3597618"/>
            <a:ext cx="1805168" cy="3260382"/>
          </a:xfrm>
          <a:prstGeom prst="rect">
            <a:avLst/>
          </a:prstGeom>
        </p:spPr>
      </p:pic>
      <p:pic>
        <p:nvPicPr>
          <p:cNvPr id="4" name="內容版面配置區 11"/>
          <p:cNvPicPr>
            <a:picLocks noGrp="1"/>
          </p:cNvPicPr>
          <p:nvPr>
            <p:ph sz="half" idx="2"/>
          </p:nvPr>
        </p:nvPicPr>
        <p:blipFill rotWithShape="1">
          <a:blip r:embed="rId6">
            <a:extLst>
              <a:ext uri="{BEBA8EAE-BF5A-486C-A8C5-ECC9F3942E4B}">
                <a14:imgProps xmlns:a14="http://schemas.microsoft.com/office/drawing/2010/main">
                  <a14:imgLayer r:embed="rId5">
                    <a14:imgEffect>
                      <a14:backgroundRemoval t="0" b="100000" l="0" r="100000">
                        <a14:foregroundMark x1="24632" y1="3945" x2="24632" y2="3945"/>
                        <a14:foregroundMark x1="38105" y1="19921" x2="38105" y2="19921"/>
                        <a14:foregroundMark x1="26316" y1="10651" x2="26316" y2="10651"/>
                        <a14:foregroundMark x1="35158" y1="9862" x2="35158" y2="9862"/>
                        <a14:foregroundMark x1="10316" y1="37278" x2="10316" y2="37278"/>
                        <a14:foregroundMark x1="86105" y1="42604" x2="86105" y2="42604"/>
                        <a14:foregroundMark x1="93895" y1="48323" x2="93895" y2="48323"/>
                        <a14:foregroundMark x1="85263" y1="51282" x2="85263" y2="51282"/>
                        <a14:foregroundMark x1="76211" y1="50099" x2="76211" y2="50099"/>
                        <a14:foregroundMark x1="74105" y1="88757" x2="74105" y2="88757"/>
                        <a14:foregroundMark x1="84000" y1="90927" x2="84000" y2="90927"/>
                        <a14:foregroundMark x1="23368" y1="89349" x2="23368" y2="89349"/>
                        <a14:foregroundMark x1="36000" y1="90335" x2="36000" y2="90335"/>
                        <a14:foregroundMark x1="77053" y1="49704" x2="77053" y2="49704"/>
                        <a14:foregroundMark x1="81053" y1="55030" x2="81053" y2="55030"/>
                        <a14:foregroundMark x1="92211" y1="67850" x2="92211" y2="67850"/>
                        <a14:foregroundMark x1="90105" y1="65680" x2="90105" y2="65680"/>
                        <a14:foregroundMark x1="72632" y1="61538" x2="72632" y2="61538"/>
                        <a14:foregroundMark x1="88842" y1="61933" x2="88842" y2="61933"/>
                        <a14:foregroundMark x1="88842" y1="60355" x2="88842" y2="60355"/>
                        <a14:foregroundMark x1="70947" y1="65878" x2="70947" y2="65878"/>
                        <a14:foregroundMark x1="72421" y1="64300" x2="72421" y2="64300"/>
                        <a14:foregroundMark x1="76421" y1="65089" x2="83579" y2="60750"/>
                        <a14:foregroundMark x1="76211" y1="47337" x2="87579" y2="53649"/>
                        <a14:foregroundMark x1="80421" y1="42604" x2="90316" y2="45168"/>
                        <a14:foregroundMark x1="90947" y1="52465" x2="90947" y2="52465"/>
                        <a14:foregroundMark x1="91158" y1="50296" x2="84842" y2="55227"/>
                        <a14:foregroundMark x1="76842" y1="54241" x2="76842" y2="54241"/>
                        <a14:foregroundMark x1="73474" y1="57594" x2="73474" y2="57594"/>
                        <a14:foregroundMark x1="27789" y1="3550" x2="27789" y2="3550"/>
                        <a14:foregroundMark x1="32842" y1="3550" x2="32842" y2="3550"/>
                        <a14:foregroundMark x1="29263" y1="18540" x2="29263" y2="18540"/>
                        <a14:foregroundMark x1="39579" y1="11637" x2="39579" y2="11637"/>
                        <a14:foregroundMark x1="9474" y1="44576" x2="9474" y2="44576"/>
                        <a14:foregroundMark x1="6526" y1="40631" x2="6526" y2="40631"/>
                        <a14:foregroundMark x1="14526" y1="59961" x2="14526" y2="59961"/>
                        <a14:foregroundMark x1="42947" y1="56805" x2="42947" y2="56805"/>
                      </a14:backgroundRemoval>
                    </a14:imgEffect>
                    <a14:imgEffect>
                      <a14:artisticPaintStrokes/>
                    </a14:imgEffect>
                    <a14:imgEffect>
                      <a14:brightnessContrast contrast="-20000"/>
                    </a14:imgEffect>
                  </a14:imgLayer>
                </a14:imgProps>
              </a:ext>
            </a:extLst>
          </a:blip>
          <a:srcRect l="63040" t="36957" b="8215"/>
          <a:stretch/>
        </p:blipFill>
        <p:spPr>
          <a:xfrm>
            <a:off x="10685243" y="4472247"/>
            <a:ext cx="1506757" cy="2385753"/>
          </a:xfrm>
          <a:prstGeom prst="rect">
            <a:avLst/>
          </a:prstGeom>
        </p:spPr>
      </p:pic>
      <p:sp>
        <p:nvSpPr>
          <p:cNvPr id="2" name="文字方塊 1"/>
          <p:cNvSpPr txBox="1"/>
          <p:nvPr/>
        </p:nvSpPr>
        <p:spPr>
          <a:xfrm>
            <a:off x="131696" y="58188"/>
            <a:ext cx="3933228" cy="3539430"/>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在逃跑的路上布拉姆遇見了一位牧師，牧師在聽</a:t>
            </a:r>
            <a:r>
              <a:rPr lang="zh-TW" altLang="en-US" sz="3200" b="1" dirty="0">
                <a:solidFill>
                  <a:schemeClr val="bg1"/>
                </a:solidFill>
                <a:latin typeface="微軟正黑體" panose="020B0604030504040204" pitchFamily="34" charset="-120"/>
                <a:ea typeface="微軟正黑體" panose="020B0604030504040204" pitchFamily="34" charset="-120"/>
              </a:rPr>
              <a:t>完了布拉姆</a:t>
            </a:r>
            <a:r>
              <a:rPr lang="zh-TW" altLang="en-US" sz="3200" b="1" dirty="0" smtClean="0">
                <a:solidFill>
                  <a:schemeClr val="bg1"/>
                </a:solidFill>
                <a:latin typeface="微軟正黑體" panose="020B0604030504040204" pitchFamily="34" charset="-120"/>
                <a:ea typeface="微軟正黑體" panose="020B0604030504040204" pitchFamily="34" charset="-120"/>
              </a:rPr>
              <a:t>的遭</a:t>
            </a:r>
            <a:r>
              <a:rPr lang="zh-TW" altLang="en-US" sz="3200" b="1" dirty="0">
                <a:solidFill>
                  <a:schemeClr val="bg1"/>
                </a:solidFill>
                <a:latin typeface="微軟正黑體" panose="020B0604030504040204" pitchFamily="34" charset="-120"/>
                <a:ea typeface="微軟正黑體" panose="020B0604030504040204" pitchFamily="34" charset="-120"/>
              </a:rPr>
              <a:t>遇</a:t>
            </a:r>
            <a:r>
              <a:rPr lang="zh-TW" altLang="en-US" sz="3200" b="1" dirty="0" smtClean="0">
                <a:solidFill>
                  <a:schemeClr val="bg1"/>
                </a:solidFill>
                <a:latin typeface="微軟正黑體" panose="020B0604030504040204" pitchFamily="34" charset="-120"/>
                <a:ea typeface="微軟正黑體" panose="020B0604030504040204" pitchFamily="34" charset="-120"/>
              </a:rPr>
              <a:t>之後，安</a:t>
            </a:r>
            <a:r>
              <a:rPr lang="zh-TW" altLang="en-US" sz="3200" b="1" dirty="0">
                <a:solidFill>
                  <a:schemeClr val="bg1"/>
                </a:solidFill>
                <a:latin typeface="微軟正黑體" panose="020B0604030504040204" pitchFamily="34" charset="-120"/>
                <a:ea typeface="微軟正黑體" panose="020B0604030504040204" pitchFamily="34" charset="-120"/>
              </a:rPr>
              <a:t>慰布拉</a:t>
            </a:r>
            <a:r>
              <a:rPr lang="zh-TW" altLang="en-US" sz="3200" b="1" dirty="0" smtClean="0">
                <a:solidFill>
                  <a:schemeClr val="bg1"/>
                </a:solidFill>
                <a:latin typeface="微軟正黑體" panose="020B0604030504040204" pitchFamily="34" charset="-120"/>
                <a:ea typeface="微軟正黑體" panose="020B0604030504040204" pitchFamily="34" charset="-120"/>
              </a:rPr>
              <a:t>姆並提供住</a:t>
            </a:r>
            <a:r>
              <a:rPr lang="zh-TW" altLang="en-US" sz="3200" b="1" dirty="0">
                <a:solidFill>
                  <a:schemeClr val="bg1"/>
                </a:solidFill>
                <a:latin typeface="微軟正黑體" panose="020B0604030504040204" pitchFamily="34" charset="-120"/>
                <a:ea typeface="微軟正黑體" panose="020B0604030504040204" pitchFamily="34" charset="-120"/>
              </a:rPr>
              <a:t>處</a:t>
            </a:r>
            <a:r>
              <a:rPr lang="zh-TW" altLang="en-US" sz="3200" b="1" dirty="0" smtClean="0">
                <a:solidFill>
                  <a:schemeClr val="bg1"/>
                </a:solidFill>
                <a:latin typeface="微軟正黑體" panose="020B0604030504040204" pitchFamily="34" charset="-120"/>
                <a:ea typeface="微軟正黑體" panose="020B0604030504040204" pitchFamily="34" charset="-120"/>
              </a:rPr>
              <a:t>布</a:t>
            </a:r>
            <a:r>
              <a:rPr lang="zh-TW" altLang="en-US" sz="3200" b="1" dirty="0">
                <a:solidFill>
                  <a:schemeClr val="bg1"/>
                </a:solidFill>
                <a:latin typeface="微軟正黑體" panose="020B0604030504040204" pitchFamily="34" charset="-120"/>
                <a:ea typeface="微軟正黑體" panose="020B0604030504040204" pitchFamily="34" charset="-120"/>
              </a:rPr>
              <a:t>拉</a:t>
            </a:r>
            <a:r>
              <a:rPr lang="zh-TW" altLang="en-US" sz="3200" b="1" dirty="0" smtClean="0">
                <a:solidFill>
                  <a:schemeClr val="bg1"/>
                </a:solidFill>
                <a:latin typeface="微軟正黑體" panose="020B0604030504040204" pitchFamily="34" charset="-120"/>
                <a:ea typeface="微軟正黑體" panose="020B0604030504040204" pitchFamily="34" charset="-120"/>
              </a:rPr>
              <a:t>姆馬</a:t>
            </a:r>
            <a:r>
              <a:rPr lang="zh-TW" altLang="en-US" sz="3200" b="1" dirty="0">
                <a:solidFill>
                  <a:schemeClr val="bg1"/>
                </a:solidFill>
                <a:latin typeface="微軟正黑體" panose="020B0604030504040204" pitchFamily="34" charset="-120"/>
                <a:ea typeface="微軟正黑體" panose="020B0604030504040204" pitchFamily="34" charset="-120"/>
              </a:rPr>
              <a:t>上</a:t>
            </a:r>
            <a:r>
              <a:rPr lang="zh-TW" altLang="en-US" sz="3200" b="1" dirty="0" smtClean="0">
                <a:solidFill>
                  <a:schemeClr val="bg1"/>
                </a:solidFill>
                <a:latin typeface="微軟正黑體" panose="020B0604030504040204" pitchFamily="34" charset="-120"/>
                <a:ea typeface="微軟正黑體" panose="020B0604030504040204" pitchFamily="34" charset="-120"/>
              </a:rPr>
              <a:t>答</a:t>
            </a:r>
            <a:r>
              <a:rPr lang="zh-TW" altLang="en-US" sz="3200" b="1" dirty="0">
                <a:solidFill>
                  <a:schemeClr val="bg1"/>
                </a:solidFill>
                <a:latin typeface="微軟正黑體" panose="020B0604030504040204" pitchFamily="34" charset="-120"/>
                <a:ea typeface="微軟正黑體" panose="020B0604030504040204" pitchFamily="34" charset="-120"/>
              </a:rPr>
              <a:t>應，牧師</a:t>
            </a:r>
            <a:r>
              <a:rPr lang="zh-TW" altLang="en-US" sz="3200" b="1" dirty="0" smtClean="0">
                <a:solidFill>
                  <a:schemeClr val="bg1"/>
                </a:solidFill>
                <a:latin typeface="微軟正黑體" panose="020B0604030504040204" pitchFamily="34" charset="-120"/>
                <a:ea typeface="微軟正黑體" panose="020B0604030504040204" pitchFamily="34" charset="-120"/>
              </a:rPr>
              <a:t>眼看天色很晚了，</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2485506" y="2975956"/>
            <a:ext cx="1429790" cy="2062103"/>
          </a:xfrm>
          <a:prstGeom prst="rect">
            <a:avLst/>
          </a:prstGeom>
          <a:noFill/>
        </p:spPr>
        <p:txBody>
          <a:bodyPr wrap="square" rtlCol="0">
            <a:spAutoFit/>
          </a:bodyPr>
          <a:lstStyle/>
          <a:p>
            <a:r>
              <a:rPr lang="zh-TW" altLang="en-US" sz="3200" b="1" dirty="0">
                <a:solidFill>
                  <a:schemeClr val="bg1"/>
                </a:solidFill>
                <a:latin typeface="微軟正黑體" panose="020B0604030504040204" pitchFamily="34" charset="-120"/>
                <a:ea typeface="微軟正黑體" panose="020B0604030504040204" pitchFamily="34" charset="-120"/>
              </a:rPr>
              <a:t>便將布拉姆帶回教堂。</a:t>
            </a:r>
          </a:p>
          <a:p>
            <a:endParaRPr lang="zh-TW" altLang="en-US" sz="3200" dirty="0"/>
          </a:p>
        </p:txBody>
      </p:sp>
    </p:spTree>
    <p:extLst>
      <p:ext uri="{BB962C8B-B14F-4D97-AF65-F5344CB8AC3E}">
        <p14:creationId xmlns:p14="http://schemas.microsoft.com/office/powerpoint/2010/main" val="4276369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4" name="文字方塊 3"/>
          <p:cNvSpPr txBox="1"/>
          <p:nvPr/>
        </p:nvSpPr>
        <p:spPr>
          <a:xfrm>
            <a:off x="-1" y="957513"/>
            <a:ext cx="12192001" cy="584775"/>
          </a:xfrm>
          <a:prstGeom prst="rect">
            <a:avLst/>
          </a:prstGeom>
          <a:noFill/>
        </p:spPr>
        <p:txBody>
          <a:bodyPr wrap="square" rtlCol="0" anchor="ctr" anchorCtr="1">
            <a:spAutoFit/>
          </a:bodyPr>
          <a:lstStyle/>
          <a:p>
            <a:r>
              <a:rPr lang="zh-TW" altLang="en-US" sz="3200" b="1" spc="-250" dirty="0" smtClean="0">
                <a:solidFill>
                  <a:schemeClr val="bg1"/>
                </a:solidFill>
                <a:latin typeface="微軟正黑體" panose="020B0604030504040204" pitchFamily="34" charset="-120"/>
                <a:ea typeface="微軟正黑體" panose="020B0604030504040204" pitchFamily="34" charset="-120"/>
              </a:rPr>
              <a:t>窗</a:t>
            </a:r>
            <a:r>
              <a:rPr lang="zh-TW" altLang="en-US" sz="3200" b="1" spc="-250" dirty="0">
                <a:solidFill>
                  <a:schemeClr val="bg1"/>
                </a:solidFill>
                <a:latin typeface="微軟正黑體" panose="020B0604030504040204" pitchFamily="34" charset="-120"/>
                <a:ea typeface="微軟正黑體" panose="020B0604030504040204" pitchFamily="34" charset="-120"/>
              </a:rPr>
              <a:t>戶外看著我</a:t>
            </a:r>
            <a:r>
              <a:rPr lang="zh-TW" altLang="en-US" sz="3200" b="1" spc="-250" dirty="0" smtClean="0">
                <a:solidFill>
                  <a:schemeClr val="bg1"/>
                </a:solidFill>
                <a:latin typeface="微軟正黑體" panose="020B0604030504040204" pitchFamily="34" charset="-120"/>
                <a:ea typeface="微軟正黑體" panose="020B0604030504040204" pitchFamily="34" charset="-120"/>
              </a:rPr>
              <a:t>的牧師並</a:t>
            </a:r>
            <a:r>
              <a:rPr lang="zh-TW" altLang="en-US" sz="3200" b="1" spc="-250" dirty="0">
                <a:solidFill>
                  <a:schemeClr val="bg1"/>
                </a:solidFill>
                <a:latin typeface="微軟正黑體" panose="020B0604030504040204" pitchFamily="34" charset="-120"/>
                <a:ea typeface="微軟正黑體" panose="020B0604030504040204" pitchFamily="34" charset="-120"/>
              </a:rPr>
              <a:t>沒有讓我覺得害</a:t>
            </a:r>
            <a:r>
              <a:rPr lang="zh-TW" altLang="en-US" sz="3200" b="1" spc="-1000" dirty="0">
                <a:solidFill>
                  <a:schemeClr val="bg1"/>
                </a:solidFill>
                <a:latin typeface="微軟正黑體" panose="020B0604030504040204" pitchFamily="34" charset="-120"/>
                <a:ea typeface="微軟正黑體" panose="020B0604030504040204" pitchFamily="34" charset="-120"/>
              </a:rPr>
              <a:t>怕，</a:t>
            </a:r>
            <a:r>
              <a:rPr lang="zh-TW" altLang="en-US" sz="3200" b="1" spc="-350" dirty="0">
                <a:solidFill>
                  <a:schemeClr val="bg1"/>
                </a:solidFill>
                <a:latin typeface="微軟正黑體" panose="020B0604030504040204" pitchFamily="34" charset="-120"/>
                <a:ea typeface="微軟正黑體" panose="020B0604030504040204" pitchFamily="34" charset="-120"/>
              </a:rPr>
              <a:t>讓我擔</a:t>
            </a:r>
            <a:r>
              <a:rPr lang="zh-TW" altLang="en-US" sz="3200" b="1" spc="-250" dirty="0">
                <a:solidFill>
                  <a:schemeClr val="bg1"/>
                </a:solidFill>
                <a:latin typeface="微軟正黑體" panose="020B0604030504040204" pitchFamily="34" charset="-120"/>
                <a:ea typeface="微軟正黑體" panose="020B0604030504040204" pitchFamily="34" charset="-120"/>
              </a:rPr>
              <a:t>心的</a:t>
            </a:r>
            <a:r>
              <a:rPr lang="zh-TW" altLang="en-US" sz="3200" b="1" spc="-1000" dirty="0">
                <a:solidFill>
                  <a:schemeClr val="bg1"/>
                </a:solidFill>
                <a:latin typeface="微軟正黑體" panose="020B0604030504040204" pitchFamily="34" charset="-120"/>
                <a:ea typeface="微軟正黑體" panose="020B0604030504040204" pitchFamily="34" charset="-120"/>
              </a:rPr>
              <a:t>是，</a:t>
            </a:r>
            <a:r>
              <a:rPr lang="zh-TW" altLang="en-US" sz="3200" b="1" spc="-300" dirty="0" smtClean="0">
                <a:solidFill>
                  <a:schemeClr val="bg1"/>
                </a:solidFill>
                <a:latin typeface="微軟正黑體" panose="020B0604030504040204" pitchFamily="34" charset="-120"/>
                <a:ea typeface="微軟正黑體" panose="020B0604030504040204" pitchFamily="34" charset="-120"/>
              </a:rPr>
              <a:t>他衣</a:t>
            </a:r>
            <a:r>
              <a:rPr lang="zh-TW" altLang="en-US" sz="3200" b="1" spc="-300" dirty="0">
                <a:solidFill>
                  <a:schemeClr val="bg1"/>
                </a:solidFill>
                <a:latin typeface="微軟正黑體" panose="020B0604030504040204" pitchFamily="34" charset="-120"/>
                <a:ea typeface="微軟正黑體" panose="020B0604030504040204" pitchFamily="34" charset="-120"/>
              </a:rPr>
              <a:t>服</a:t>
            </a:r>
            <a:r>
              <a:rPr lang="zh-TW" altLang="en-US" sz="3200" b="1" spc="-250" dirty="0">
                <a:solidFill>
                  <a:schemeClr val="bg1"/>
                </a:solidFill>
                <a:latin typeface="微軟正黑體" panose="020B0604030504040204" pitchFamily="34" charset="-120"/>
                <a:ea typeface="微軟正黑體" panose="020B0604030504040204" pitchFamily="34" charset="-120"/>
              </a:rPr>
              <a:t>上的血</a:t>
            </a:r>
            <a:r>
              <a:rPr lang="zh-TW" altLang="en-US" sz="3200" b="1" spc="-800" dirty="0">
                <a:solidFill>
                  <a:schemeClr val="bg1"/>
                </a:solidFill>
                <a:latin typeface="微軟正黑體" panose="020B0604030504040204" pitchFamily="34" charset="-120"/>
                <a:ea typeface="微軟正黑體" panose="020B0604030504040204" pitchFamily="34" charset="-120"/>
              </a:rPr>
              <a:t>跡</a:t>
            </a:r>
            <a:r>
              <a:rPr lang="zh-TW" altLang="en-US" sz="3200" b="1" spc="-800" dirty="0" smtClean="0">
                <a:solidFill>
                  <a:schemeClr val="bg1"/>
                </a:solidFill>
                <a:latin typeface="微軟正黑體" panose="020B0604030504040204" pitchFamily="34" charset="-120"/>
                <a:ea typeface="微軟正黑體" panose="020B0604030504040204" pitchFamily="34" charset="-120"/>
              </a:rPr>
              <a:t>。</a:t>
            </a:r>
            <a:endParaRPr lang="zh-TW" altLang="en-US" sz="3200" b="1" spc="-800" dirty="0">
              <a:solidFill>
                <a:schemeClr val="bg1"/>
              </a:solidFill>
              <a:latin typeface="微軟正黑體" panose="020B0604030504040204" pitchFamily="34" charset="-120"/>
              <a:ea typeface="微軟正黑體" panose="020B0604030504040204" pitchFamily="34" charset="-120"/>
            </a:endParaRPr>
          </a:p>
        </p:txBody>
      </p:sp>
      <p:pic>
        <p:nvPicPr>
          <p:cNvPr id="9" name="內容版面配置區 11"/>
          <p:cNvPicPr>
            <a:picLocks noGrp="1" noChangeAspect="1"/>
          </p:cNvPicPr>
          <p:nvPr/>
        </p:nvPicPr>
        <p:blipFill rotWithShape="1">
          <a:blip r:embed="rId2">
            <a:grayscl/>
            <a:extLst>
              <a:ext uri="{BEBA8EAE-BF5A-486C-A8C5-ECC9F3942E4B}">
                <a14:imgProps xmlns:a14="http://schemas.microsoft.com/office/drawing/2010/main">
                  <a14:imgLayer r:embed="rId3">
                    <a14:imgEffect>
                      <a14:backgroundRemoval t="0" b="100000" l="57053" r="100000">
                        <a14:foregroundMark x1="81474" y1="49704" x2="81474" y2="49704"/>
                        <a14:foregroundMark x1="77474" y1="62525" x2="77474" y2="62525"/>
                        <a14:foregroundMark x1="91158" y1="66469" x2="91158" y2="66469"/>
                        <a14:foregroundMark x1="72000" y1="63511" x2="72000" y2="63511"/>
                        <a14:foregroundMark x1="84000" y1="65089" x2="84000" y2="65089"/>
                        <a14:foregroundMark x1="75368" y1="82051" x2="75368" y2="82051"/>
                        <a14:foregroundMark x1="85895" y1="80079" x2="85895" y2="80079"/>
                      </a14:backgroundRemoval>
                    </a14:imgEffect>
                    <a14:imgEffect>
                      <a14:saturation sat="0"/>
                    </a14:imgEffect>
                    <a14:imgEffect>
                      <a14:brightnessContrast contrast="-20000"/>
                    </a14:imgEffect>
                  </a14:imgLayer>
                </a14:imgProps>
              </a:ext>
            </a:extLst>
          </a:blip>
          <a:srcRect l="62688" t="36150" r="-453" b="2081"/>
          <a:stretch/>
        </p:blipFill>
        <p:spPr>
          <a:xfrm>
            <a:off x="4993699" y="2542804"/>
            <a:ext cx="2204602" cy="3848762"/>
          </a:xfrm>
          <a:prstGeom prst="rect">
            <a:avLst/>
          </a:prstGeom>
        </p:spPr>
      </p:pic>
    </p:spTree>
    <p:extLst>
      <p:ext uri="{BB962C8B-B14F-4D97-AF65-F5344CB8AC3E}">
        <p14:creationId xmlns:p14="http://schemas.microsoft.com/office/powerpoint/2010/main" val="2359239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446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內容版面配置區 12"/>
          <p:cNvPicPr>
            <a:picLocks noGrp="1"/>
          </p:cNvPicPr>
          <p:nvPr>
            <p:ph sz="half" idx="2"/>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60982" y1="26049" x2="65618" y2="65784"/>
                        <a14:foregroundMark x1="69536" y1="52907" x2="69536" y2="52907"/>
                        <a14:foregroundMark x1="56181" y1="55335" x2="56181" y2="55335"/>
                        <a14:foregroundMark x1="19647" y1="8462" x2="34272" y2="8462"/>
                        <a14:foregroundMark x1="22130" y1="14864" x2="34437" y2="15379"/>
                        <a14:foregroundMark x1="21082" y1="31273" x2="35541" y2="28918"/>
                        <a14:foregroundMark x1="56347" y1="50773" x2="56347" y2="50773"/>
                        <a14:foregroundMark x1="70475" y1="65048" x2="70475" y2="65048"/>
                        <a14:foregroundMark x1="56347" y1="65269" x2="56347" y2="65269"/>
                        <a14:foregroundMark x1="47461" y1="84327" x2="47461" y2="84327"/>
                        <a14:foregroundMark x1="44260" y1="88079" x2="44260" y2="88079"/>
                        <a14:backgroundMark x1="8223" y1="91170" x2="46192" y2="41060"/>
                        <a14:backgroundMark x1="49448" y1="7506" x2="49448" y2="32524"/>
                        <a14:backgroundMark x1="36203" y1="14864" x2="36203" y2="14864"/>
                        <a14:backgroundMark x1="32119" y1="12730" x2="32119" y2="12730"/>
                        <a14:backgroundMark x1="29636" y1="26784" x2="29636" y2="26784"/>
                        <a14:backgroundMark x1="29636" y1="26784" x2="29636" y2="26784"/>
                        <a14:backgroundMark x1="30353" y1="26784" x2="30353" y2="26784"/>
                        <a14:backgroundMark x1="31071" y1="32009" x2="30353" y2="25828"/>
                        <a14:backgroundMark x1="26049" y1="47241" x2="25497" y2="4783"/>
                        <a14:backgroundMark x1="37914" y1="41060" x2="24393" y2="9272"/>
                        <a14:backgroundMark x1="32671" y1="9272" x2="32671" y2="9272"/>
                        <a14:backgroundMark x1="20475" y1="10522" x2="20475" y2="10522"/>
                      </a14:backgroundRemoval>
                    </a14:imgEffect>
                    <a14:imgEffect>
                      <a14:artisticChalkSketch/>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1619" t="2714" r="25248"/>
          <a:stretch/>
        </p:blipFill>
        <p:spPr bwMode="auto">
          <a:xfrm>
            <a:off x="9752997" y="2479409"/>
            <a:ext cx="2106494" cy="4378591"/>
          </a:xfrm>
          <a:prstGeom prst="rect">
            <a:avLst/>
          </a:prstGeom>
          <a:ln>
            <a:noFill/>
          </a:ln>
          <a:effectLst>
            <a:softEdge rad="112500"/>
          </a:effectLst>
          <a:extLst>
            <a:ext uri="{53640926-AAD7-44D8-BBD7-CCE9431645EC}">
              <a14:shadowObscured xmlns:a14="http://schemas.microsoft.com/office/drawing/2010/main"/>
            </a:ext>
          </a:extLst>
        </p:spPr>
      </p:pic>
      <p:sp>
        <p:nvSpPr>
          <p:cNvPr id="2" name="文字方塊 1"/>
          <p:cNvSpPr txBox="1"/>
          <p:nvPr/>
        </p:nvSpPr>
        <p:spPr>
          <a:xfrm>
            <a:off x="689957" y="1105591"/>
            <a:ext cx="3125585" cy="2862322"/>
          </a:xfrm>
          <a:prstGeom prst="rect">
            <a:avLst/>
          </a:prstGeom>
          <a:noFill/>
        </p:spPr>
        <p:txBody>
          <a:bodyPr wrap="square"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在一個偏遠地區的孤兒院，有個渴望擁有一個溫暖的家的小男孩。</a:t>
            </a:r>
          </a:p>
        </p:txBody>
      </p:sp>
    </p:spTree>
    <p:extLst>
      <p:ext uri="{BB962C8B-B14F-4D97-AF65-F5344CB8AC3E}">
        <p14:creationId xmlns:p14="http://schemas.microsoft.com/office/powerpoint/2010/main" val="628435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內容版面配置區 9"/>
          <p:cNvPicPr>
            <a:picLocks noGrp="1"/>
          </p:cNvPicPr>
          <p:nvPr>
            <p:ph sz="half" idx="2"/>
          </p:nvPr>
        </p:nvPicPr>
        <p:blipFill>
          <a:blip r:embed="rId3">
            <a:extLst>
              <a:ext uri="{BEBA8EAE-BF5A-486C-A8C5-ECC9F3942E4B}">
                <a14:imgProps xmlns:a14="http://schemas.microsoft.com/office/drawing/2010/main">
                  <a14:imgLayer r:embed="rId4">
                    <a14:imgEffect>
                      <a14:backgroundRemoval t="0" b="100000" l="0" r="99229">
                        <a14:foregroundMark x1="63239" y1="34362" x2="63239" y2="34362"/>
                        <a14:foregroundMark x1="64010" y1="41358" x2="64010" y2="41358"/>
                        <a14:foregroundMark x1="58869" y1="41152" x2="58869" y2="41152"/>
                        <a14:foregroundMark x1="65810" y1="40535" x2="65810" y2="40535"/>
                        <a14:foregroundMark x1="67609" y1="40329" x2="55013" y2="39506"/>
                        <a14:foregroundMark x1="62982" y1="46502" x2="62982" y2="46502"/>
                        <a14:foregroundMark x1="57841" y1="46708" x2="57326" y2="53704"/>
                        <a14:foregroundMark x1="68895" y1="45267" x2="69923" y2="53704"/>
                        <a14:foregroundMark x1="30848" y1="67284" x2="32905" y2="80041"/>
                        <a14:foregroundMark x1="23393" y1="58436" x2="29049" y2="56996"/>
                        <a14:foregroundMark x1="40103" y1="45885" x2="43959" y2="57202"/>
                        <a14:foregroundMark x1="46015" y1="64815" x2="50643" y2="66049"/>
                        <a14:foregroundMark x1="46272" y1="43827" x2="46272" y2="56996"/>
                        <a14:foregroundMark x1="67609" y1="58848" x2="68123" y2="64609"/>
                        <a14:foregroundMark x1="61183" y1="60700" x2="61183" y2="63992"/>
                        <a14:foregroundMark x1="75835" y1="50000" x2="80720" y2="50823"/>
                        <a14:foregroundMark x1="85090" y1="54527" x2="87147" y2="54938"/>
                        <a14:backgroundMark x1="9769" y1="8642" x2="9769" y2="8642"/>
                        <a14:backgroundMark x1="91774" y1="36008" x2="91774" y2="36008"/>
                        <a14:backgroundMark x1="93573" y1="61317" x2="93573" y2="61317"/>
                      </a14:backgroundRemoval>
                    </a14:imgEffect>
                    <a14:imgEffect>
                      <a14:artisticPaintStrokes/>
                    </a14:imgEffect>
                    <a14:imgEffect>
                      <a14:sharpenSoften amount="25000"/>
                    </a14:imgEffect>
                    <a14:imgEffect>
                      <a14:brightnessContrast bright="20000" contrast="-40000"/>
                    </a14:imgEffect>
                  </a14:imgLayer>
                </a14:imgProps>
              </a:ext>
            </a:extLst>
          </a:blip>
          <a:stretch>
            <a:fillRect/>
          </a:stretch>
        </p:blipFill>
        <p:spPr>
          <a:xfrm>
            <a:off x="0" y="1052945"/>
            <a:ext cx="4482779" cy="5805055"/>
          </a:xfrm>
          <a:prstGeom prst="rect">
            <a:avLst/>
          </a:prstGeom>
        </p:spPr>
      </p:pic>
      <p:sp>
        <p:nvSpPr>
          <p:cNvPr id="2" name="文字方塊 1"/>
          <p:cNvSpPr txBox="1"/>
          <p:nvPr/>
        </p:nvSpPr>
        <p:spPr>
          <a:xfrm>
            <a:off x="5627718" y="1571106"/>
            <a:ext cx="6267950" cy="2308324"/>
          </a:xfrm>
          <a:prstGeom prst="rect">
            <a:avLst/>
          </a:prstGeom>
          <a:noFill/>
        </p:spPr>
        <p:txBody>
          <a:bodyPr wrap="square"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直到有一天一位</a:t>
            </a:r>
            <a:r>
              <a:rPr lang="zh-Hant" altLang="en-US" sz="3600" b="1" dirty="0">
                <a:solidFill>
                  <a:schemeClr val="bg1"/>
                </a:solidFill>
                <a:latin typeface="微軟正黑體" panose="020B0604030504040204" pitchFamily="34" charset="-120"/>
                <a:ea typeface="微軟正黑體" panose="020B0604030504040204" pitchFamily="34" charset="-120"/>
              </a:rPr>
              <a:t>女士</a:t>
            </a:r>
            <a:r>
              <a:rPr lang="zh-TW" altLang="en-US" sz="3600" b="1" dirty="0">
                <a:solidFill>
                  <a:schemeClr val="bg1"/>
                </a:solidFill>
                <a:latin typeface="微軟正黑體" panose="020B0604030504040204" pitchFamily="34" charset="-120"/>
                <a:ea typeface="微軟正黑體" panose="020B0604030504040204" pitchFamily="34" charset="-120"/>
              </a:rPr>
              <a:t>的出現，她領養了這個小男孩並將他取名為布拉姆，這讓布拉姆簡直開心極了。</a:t>
            </a:r>
          </a:p>
        </p:txBody>
      </p:sp>
    </p:spTree>
    <p:extLst>
      <p:ext uri="{BB962C8B-B14F-4D97-AF65-F5344CB8AC3E}">
        <p14:creationId xmlns:p14="http://schemas.microsoft.com/office/powerpoint/2010/main" val="1843036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內容版面配置區 12"/>
          <p:cNvPicPr>
            <a:picLocks noGrp="1"/>
          </p:cNvPicPr>
          <p:nvPr>
            <p:ph sz="half" idx="2"/>
          </p:nvPr>
        </p:nvPicPr>
        <p:blipFill rotWithShape="1">
          <a:blip r:embed="rId3">
            <a:extLst>
              <a:ext uri="{BEBA8EAE-BF5A-486C-A8C5-ECC9F3942E4B}">
                <a14:imgProps xmlns:a14="http://schemas.microsoft.com/office/drawing/2010/main">
                  <a14:imgLayer r:embed="rId4">
                    <a14:imgEffect>
                      <a14:backgroundRemoval t="0" b="100000" l="0" r="100000">
                        <a14:foregroundMark x1="26341" y1="54942" x2="26341" y2="75872"/>
                        <a14:foregroundMark x1="44878" y1="40407" x2="50732" y2="57849"/>
                        <a14:foregroundMark x1="70732" y1="14826" x2="70244" y2="24128"/>
                        <a14:foregroundMark x1="44390" y1="4070" x2="44390" y2="4070"/>
                        <a14:foregroundMark x1="59024" y1="5233" x2="59024" y2="5233"/>
                        <a14:foregroundMark x1="83902" y1="7558" x2="87805" y2="12209"/>
                        <a14:foregroundMark x1="95122" y1="8430" x2="96585" y2="12209"/>
                        <a14:foregroundMark x1="85366" y1="20058" x2="94634" y2="22384"/>
                        <a14:foregroundMark x1="36585" y1="19186" x2="51220" y2="19767"/>
                        <a14:foregroundMark x1="38049" y1="24128" x2="40000" y2="20349"/>
                        <a14:foregroundMark x1="63415" y1="25291" x2="63415" y2="25291"/>
                        <a14:foregroundMark x1="66341" y1="32558" x2="66341" y2="32558"/>
                        <a14:foregroundMark x1="55610" y1="27035" x2="75610" y2="29651"/>
                        <a14:backgroundMark x1="46341" y1="64244" x2="85366" y2="86919"/>
                      </a14:backgroundRemoval>
                    </a14:imgEffect>
                    <a14:imgEffect>
                      <a14:artisticPhotocopy trans="15000"/>
                    </a14:imgEffect>
                    <a14:imgEffect>
                      <a14:sharpenSoften amount="25000"/>
                    </a14:imgEffect>
                    <a14:imgEffect>
                      <a14:brightnessContrast bright="40000" contrast="20000"/>
                    </a14:imgEffect>
                  </a14:imgLayer>
                </a14:imgProps>
              </a:ext>
            </a:extLst>
          </a:blip>
          <a:srcRect t="924" b="4181"/>
          <a:stretch/>
        </p:blipFill>
        <p:spPr bwMode="auto">
          <a:xfrm>
            <a:off x="8453829" y="526472"/>
            <a:ext cx="3738171" cy="6045762"/>
          </a:xfrm>
          <a:prstGeom prst="rect">
            <a:avLst/>
          </a:prstGeom>
          <a:ln>
            <a:noFill/>
          </a:ln>
          <a:effectLst>
            <a:glow rad="127000">
              <a:schemeClr val="accent1">
                <a:alpha val="30000"/>
              </a:schemeClr>
            </a:glow>
          </a:effectLst>
          <a:extLst>
            <a:ext uri="{53640926-AAD7-44D8-BBD7-CCE9431645EC}">
              <a14:shadowObscured xmlns:a14="http://schemas.microsoft.com/office/drawing/2010/main"/>
            </a:ext>
          </a:extLst>
        </p:spPr>
      </p:pic>
      <p:sp>
        <p:nvSpPr>
          <p:cNvPr id="2" name="文字方塊 1">
            <a:extLst>
              <a:ext uri="{FF2B5EF4-FFF2-40B4-BE49-F238E27FC236}">
                <a16:creationId xmlns:a16="http://schemas.microsoft.com/office/drawing/2014/main" id="{BDEC729C-BA0A-9A46-973E-0123771B8480}"/>
              </a:ext>
            </a:extLst>
          </p:cNvPr>
          <p:cNvSpPr txBox="1"/>
          <p:nvPr/>
        </p:nvSpPr>
        <p:spPr>
          <a:xfrm>
            <a:off x="542688" y="4053786"/>
            <a:ext cx="5892204" cy="2308324"/>
          </a:xfrm>
          <a:prstGeom prst="rect">
            <a:avLst/>
          </a:prstGeom>
          <a:noFill/>
        </p:spPr>
        <p:txBody>
          <a:bodyPr wrap="square" rtlCol="0">
            <a:spAutoFit/>
          </a:bodyPr>
          <a:lstStyle/>
          <a:p>
            <a:pPr algn="l"/>
            <a:r>
              <a:rPr lang="zh-Hant" altLang="en-US" sz="3600" b="1" dirty="0">
                <a:solidFill>
                  <a:schemeClr val="bg1"/>
                </a:solidFill>
                <a:latin typeface="Microsoft JhengHei" panose="020B0604030504040204" pitchFamily="34" charset="-120"/>
                <a:ea typeface="Microsoft JhengHei" panose="020B0604030504040204" pitchFamily="34" charset="-120"/>
              </a:rPr>
              <a:t>這位女士用心的照顧布拉姆，</a:t>
            </a:r>
            <a:r>
              <a:rPr lang="zh-Hant" altLang="en-US" sz="3600" b="1" spc="-200" dirty="0">
                <a:solidFill>
                  <a:schemeClr val="bg1"/>
                </a:solidFill>
                <a:latin typeface="Microsoft JhengHei" panose="020B0604030504040204" pitchFamily="34" charset="-120"/>
                <a:ea typeface="Microsoft JhengHei" panose="020B0604030504040204" pitchFamily="34" charset="-120"/>
              </a:rPr>
              <a:t>將自己的一切給了他，讓他</a:t>
            </a:r>
            <a:r>
              <a:rPr lang="zh-Hant" altLang="en-US" sz="3600" b="1" dirty="0">
                <a:solidFill>
                  <a:schemeClr val="bg1"/>
                </a:solidFill>
                <a:latin typeface="Microsoft JhengHei" panose="020B0604030504040204" pitchFamily="34" charset="-120"/>
                <a:ea typeface="Microsoft JhengHei" panose="020B0604030504040204" pitchFamily="34" charset="-120"/>
              </a:rPr>
              <a:t>快樂的成長</a:t>
            </a:r>
            <a:r>
              <a:rPr lang="zh-TW" altLang="en-US" sz="3600" b="1" dirty="0">
                <a:solidFill>
                  <a:schemeClr val="bg1"/>
                </a:solidFill>
                <a:latin typeface="Microsoft JhengHei" panose="020B0604030504040204" pitchFamily="34" charset="-120"/>
                <a:ea typeface="Microsoft JhengHei" panose="020B0604030504040204" pitchFamily="34" charset="-120"/>
              </a:rPr>
              <a:t>，布拉姆也將她當成自己的親生母親般地孝順。</a:t>
            </a:r>
          </a:p>
        </p:txBody>
      </p:sp>
    </p:spTree>
    <p:extLst>
      <p:ext uri="{BB962C8B-B14F-4D97-AF65-F5344CB8AC3E}">
        <p14:creationId xmlns:p14="http://schemas.microsoft.com/office/powerpoint/2010/main" val="1350141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6" name="內容版面配置區 13"/>
          <p:cNvPicPr>
            <a:picLocks noGrp="1"/>
          </p:cNvPicPr>
          <p:nvPr>
            <p:ph sz="half" idx="2"/>
          </p:nvPr>
        </p:nvPicPr>
        <p:blipFill>
          <a:blip r:embed="rId3">
            <a:extLst>
              <a:ext uri="{BEBA8EAE-BF5A-486C-A8C5-ECC9F3942E4B}">
                <a14:imgProps xmlns:a14="http://schemas.microsoft.com/office/drawing/2010/main">
                  <a14:imgLayer r:embed="rId4">
                    <a14:imgEffect>
                      <a14:backgroundRemoval t="0" b="100000" l="0" r="100000">
                        <a14:foregroundMark x1="32653" y1="32696" x2="32653" y2="46272"/>
                        <a14:foregroundMark x1="42177" y1="57553" x2="42177" y2="57553"/>
                        <a14:foregroundMark x1="29705" y1="70554" x2="53288" y2="79350"/>
                        <a14:foregroundMark x1="61451" y1="41683" x2="63492" y2="53155"/>
                        <a14:foregroundMark x1="73016" y1="49713" x2="73016" y2="49713"/>
                        <a14:foregroundMark x1="55102" y1="47419" x2="55102" y2="47419"/>
                        <a14:foregroundMark x1="72789" y1="51816" x2="72789" y2="51816"/>
                        <a14:foregroundMark x1="27891" y1="80688" x2="50794" y2="82218"/>
                      </a14:backgroundRemoval>
                    </a14:imgEffect>
                    <a14:imgEffect>
                      <a14:sharpenSoften amount="50000"/>
                    </a14:imgEffect>
                    <a14:imgEffect>
                      <a14:brightnessContrast bright="20000" contrast="-40000"/>
                    </a14:imgEffect>
                  </a14:imgLayer>
                </a14:imgProps>
              </a:ext>
            </a:extLst>
          </a:blip>
          <a:stretch>
            <a:fillRect/>
          </a:stretch>
        </p:blipFill>
        <p:spPr>
          <a:xfrm>
            <a:off x="6995335" y="317448"/>
            <a:ext cx="3669101" cy="4351338"/>
          </a:xfrm>
          <a:prstGeom prst="rect">
            <a:avLst/>
          </a:prstGeom>
        </p:spPr>
      </p:pic>
      <p:pic>
        <p:nvPicPr>
          <p:cNvPr id="2" name="圖片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4900" y1="33735" x2="24900" y2="33735"/>
                        <a14:foregroundMark x1="15700" y1="47741" x2="15700" y2="47741"/>
                        <a14:foregroundMark x1="7900" y1="54970" x2="7900" y2="54970"/>
                        <a14:foregroundMark x1="13100" y1="64307" x2="13100" y2="64307"/>
                        <a14:foregroundMark x1="37200" y1="15512" x2="37200" y2="15512"/>
                        <a14:foregroundMark x1="37800" y1="24548" x2="37800" y2="24548"/>
                        <a14:foregroundMark x1="28800" y1="28614" x2="28800" y2="28614"/>
                        <a14:foregroundMark x1="77100" y1="54217" x2="77100" y2="54217"/>
                        <a14:foregroundMark x1="65500" y1="36446" x2="65500" y2="36446"/>
                        <a14:foregroundMark x1="58600" y1="16416" x2="58600" y2="16416"/>
                        <a14:foregroundMark x1="77900" y1="7831" x2="77900" y2="7831"/>
                        <a14:foregroundMark x1="70000" y1="12651" x2="70000" y2="12651"/>
                        <a14:foregroundMark x1="71800" y1="6476" x2="71800" y2="6476"/>
                        <a14:foregroundMark x1="81300" y1="4518" x2="81300" y2="4518"/>
                        <a14:foregroundMark x1="77100" y1="18825" x2="77100" y2="18825"/>
                        <a14:foregroundMark x1="76500" y1="26657" x2="76500" y2="26657"/>
                        <a14:foregroundMark x1="71600" y1="27560" x2="71600" y2="27560"/>
                        <a14:foregroundMark x1="70100" y1="28916" x2="70100" y2="28916"/>
                        <a14:foregroundMark x1="60200" y1="23343" x2="60200" y2="23343"/>
                        <a14:foregroundMark x1="63800" y1="26355" x2="63800" y2="26355"/>
                        <a14:foregroundMark x1="81100" y1="33434" x2="81100" y2="33434"/>
                        <a14:foregroundMark x1="74300" y1="30271" x2="74300" y2="30271"/>
                        <a14:foregroundMark x1="40800" y1="59036" x2="40800" y2="59036"/>
                        <a14:foregroundMark x1="38100" y1="64608" x2="38100" y2="64608"/>
                        <a14:foregroundMark x1="32300" y1="75151" x2="32300" y2="75151"/>
                        <a14:foregroundMark x1="22700" y1="78614" x2="22700" y2="78614"/>
                        <a14:foregroundMark x1="19700" y1="89006" x2="19700" y2="89006"/>
                        <a14:foregroundMark x1="19300" y1="96687" x2="19300" y2="96687"/>
                        <a14:foregroundMark x1="33600" y1="87199" x2="33600" y2="87199"/>
                        <a14:foregroundMark x1="40000" y1="75301" x2="40000" y2="75301"/>
                        <a14:foregroundMark x1="46500" y1="76807" x2="46500" y2="76807"/>
                        <a14:foregroundMark x1="88000" y1="74849" x2="88000" y2="74849"/>
                        <a14:foregroundMark x1="29000" y1="17470" x2="29000" y2="17470"/>
                        <a14:foregroundMark x1="15700" y1="15211" x2="15700" y2="15211"/>
                        <a14:foregroundMark x1="42400" y1="98795" x2="42400" y2="98795"/>
                        <a14:foregroundMark x1="28700" y1="92319" x2="28700" y2="92319"/>
                        <a14:foregroundMark x1="41800" y1="5120" x2="41800" y2="5120"/>
                        <a14:foregroundMark x1="7600" y1="7681" x2="7600" y2="7681"/>
                        <a14:foregroundMark x1="10800" y1="9187" x2="10800" y2="9187"/>
                        <a14:foregroundMark x1="12400" y1="13855" x2="12400" y2="13855"/>
                        <a14:foregroundMark x1="11200" y1="23193" x2="11200" y2="23193"/>
                        <a14:foregroundMark x1="24500" y1="10693" x2="24500" y2="10693"/>
                      </a14:backgroundRemoval>
                    </a14:imgEffect>
                    <a14:imgEffect>
                      <a14:artisticPaintStrokes/>
                    </a14:imgEffect>
                  </a14:imgLayer>
                </a14:imgProps>
              </a:ext>
              <a:ext uri="{28A0092B-C50C-407E-A947-70E740481C1C}">
                <a14:useLocalDpi xmlns:a14="http://schemas.microsoft.com/office/drawing/2010/main" val="0"/>
              </a:ext>
            </a:extLst>
          </a:blip>
          <a:stretch>
            <a:fillRect/>
          </a:stretch>
        </p:blipFill>
        <p:spPr>
          <a:xfrm>
            <a:off x="886691" y="0"/>
            <a:ext cx="10908146" cy="6756341"/>
          </a:xfrm>
          <a:prstGeom prst="rect">
            <a:avLst/>
          </a:prstGeom>
        </p:spPr>
      </p:pic>
      <p:sp>
        <p:nvSpPr>
          <p:cNvPr id="3" name="文字方塊 2"/>
          <p:cNvSpPr txBox="1"/>
          <p:nvPr/>
        </p:nvSpPr>
        <p:spPr>
          <a:xfrm>
            <a:off x="453349" y="1773291"/>
            <a:ext cx="5623255" cy="2308324"/>
          </a:xfrm>
          <a:prstGeom prst="rect">
            <a:avLst/>
          </a:prstGeom>
          <a:noFill/>
        </p:spPr>
        <p:txBody>
          <a:bodyPr wrap="square" rtlCol="0" anchor="ctr">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但是，每當布拉姆犯錯時，布拉姆的母親便會發狂似</a:t>
            </a:r>
            <a:r>
              <a:rPr lang="zh-TW" altLang="en-US" sz="3600" b="1" spc="-100" dirty="0">
                <a:solidFill>
                  <a:schemeClr val="bg1"/>
                </a:solidFill>
                <a:latin typeface="微軟正黑體" panose="020B0604030504040204" pitchFamily="34" charset="-120"/>
                <a:ea typeface="微軟正黑體" panose="020B0604030504040204" pitchFamily="34" charset="-120"/>
              </a:rPr>
              <a:t>的毒打布拉姆，像是將光</a:t>
            </a:r>
            <a:r>
              <a:rPr lang="zh-TW" altLang="en-US" sz="3600" b="1" dirty="0">
                <a:solidFill>
                  <a:schemeClr val="bg1"/>
                </a:solidFill>
                <a:latin typeface="微軟正黑體" panose="020B0604030504040204" pitchFamily="34" charset="-120"/>
                <a:ea typeface="微軟正黑體" panose="020B0604030504040204" pitchFamily="34" charset="-120"/>
              </a:rPr>
              <a:t>碟狠狠地往布拉姆的頭上尻。</a:t>
            </a:r>
          </a:p>
        </p:txBody>
      </p:sp>
    </p:spTree>
    <p:extLst>
      <p:ext uri="{BB962C8B-B14F-4D97-AF65-F5344CB8AC3E}">
        <p14:creationId xmlns:p14="http://schemas.microsoft.com/office/powerpoint/2010/main" val="1766233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圖片 4"/>
          <p:cNvPicPr/>
          <p:nvPr/>
        </p:nvPicPr>
        <p:blipFill rotWithShape="1">
          <a:blip r:embed="rId3">
            <a:extLst>
              <a:ext uri="{BEBA8EAE-BF5A-486C-A8C5-ECC9F3942E4B}">
                <a14:imgProps xmlns:a14="http://schemas.microsoft.com/office/drawing/2010/main">
                  <a14:imgLayer r:embed="rId4">
                    <a14:imgEffect>
                      <a14:backgroundRemoval t="0" b="98777" l="0" r="100000">
                        <a14:foregroundMark x1="9199" y1="30581" x2="9199" y2="30581"/>
                        <a14:foregroundMark x1="14286" y1="39144" x2="14286" y2="39144"/>
                        <a14:foregroundMark x1="15801" y1="53211" x2="15801" y2="53211"/>
                        <a14:foregroundMark x1="10823" y1="50765" x2="14935" y2="65749"/>
                        <a14:foregroundMark x1="43723" y1="31804" x2="47403" y2="46483"/>
                        <a14:foregroundMark x1="37338" y1="33639" x2="37338" y2="33639"/>
                        <a14:foregroundMark x1="40043" y1="44037" x2="40043" y2="44037"/>
                        <a14:foregroundMark x1="66883" y1="43119" x2="66883" y2="43119"/>
                        <a14:foregroundMark x1="65152" y1="36697" x2="79545" y2="45872"/>
                        <a14:backgroundMark x1="5736" y1="15291" x2="58658" y2="12232"/>
                        <a14:backgroundMark x1="23918" y1="36697" x2="31710" y2="18960"/>
                        <a14:backgroundMark x1="29004" y1="44343" x2="29004" y2="44343"/>
                        <a14:backgroundMark x1="25216" y1="48318" x2="33117" y2="33333"/>
                        <a14:backgroundMark x1="55952" y1="21101" x2="54221" y2="45872"/>
                        <a14:backgroundMark x1="56385" y1="9174" x2="69913" y2="6728"/>
                        <a14:backgroundMark x1="82359" y1="12232" x2="96753" y2="45872"/>
                        <a14:backgroundMark x1="5087" y1="6422" x2="3030" y2="44954"/>
                        <a14:backgroundMark x1="3463" y1="48318" x2="2706" y2="55046"/>
                        <a14:backgroundMark x1="1948" y1="95413" x2="974" y2="86544"/>
                      </a14:backgroundRemoval>
                    </a14:imgEffect>
                    <a14:imgEffect>
                      <a14:artisticChalkSketch/>
                    </a14:imgEffect>
                  </a14:imgLayer>
                </a14:imgProps>
              </a:ext>
            </a:extLst>
          </a:blip>
          <a:srcRect b="9767"/>
          <a:stretch/>
        </p:blipFill>
        <p:spPr bwMode="auto">
          <a:xfrm>
            <a:off x="6150849" y="4184073"/>
            <a:ext cx="6041151" cy="2673927"/>
          </a:xfrm>
          <a:prstGeom prst="rect">
            <a:avLst/>
          </a:prstGeom>
          <a:ln>
            <a:noFill/>
          </a:ln>
          <a:extLst>
            <a:ext uri="{53640926-AAD7-44D8-BBD7-CCE9431645EC}">
              <a14:shadowObscured xmlns:a14="http://schemas.microsoft.com/office/drawing/2010/main"/>
            </a:ext>
          </a:extLst>
        </p:spPr>
      </p:pic>
      <p:pic>
        <p:nvPicPr>
          <p:cNvPr id="10" name="內容版面配置區 8"/>
          <p:cNvPicPr>
            <a:picLocks/>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10108" y1="9091" x2="10108" y2="9091"/>
                        <a14:foregroundMark x1="25806" y1="51748" x2="25806" y2="51748"/>
                        <a14:foregroundMark x1="8387" y1="86713" x2="8387" y2="86713"/>
                        <a14:foregroundMark x1="10323" y1="73427" x2="10323" y2="73427"/>
                        <a14:foregroundMark x1="9032" y1="70629" x2="9032" y2="70629"/>
                        <a14:foregroundMark x1="8387" y1="77622" x2="8387" y2="77622"/>
                        <a14:foregroundMark x1="91075" y1="16084" x2="91075" y2="16084"/>
                        <a14:foregroundMark x1="98495" y1="34965" x2="98495" y2="34965"/>
                        <a14:backgroundMark x1="22688" y1="16084" x2="22688" y2="16084"/>
                        <a14:backgroundMark x1="39032" y1="27273" x2="39032" y2="27273"/>
                        <a14:backgroundMark x1="23011" y1="11189" x2="81505" y2="9790"/>
                        <a14:backgroundMark x1="49570" y1="89510" x2="84194" y2="87413"/>
                        <a14:backgroundMark x1="54516" y1="34965" x2="57204" y2="31469"/>
                        <a14:backgroundMark x1="7742" y1="97902" x2="7742" y2="97902"/>
                        <a14:backgroundMark x1="9677" y1="97203" x2="9677" y2="97203"/>
                      </a14:backgroundRemoval>
                    </a14:imgEffect>
                    <a14:imgEffect>
                      <a14:artisticPaintStrokes/>
                    </a14:imgEffect>
                    <a14:imgEffect>
                      <a14:sharpenSoften amount="25000"/>
                    </a14:imgEffect>
                    <a14:imgEffect>
                      <a14:brightnessContrast bright="20000"/>
                    </a14:imgEffect>
                  </a14:imgLayer>
                </a14:imgProps>
              </a:ext>
            </a:extLst>
          </a:blip>
          <a:srcRect r="921"/>
          <a:stretch/>
        </p:blipFill>
        <p:spPr bwMode="auto">
          <a:xfrm>
            <a:off x="0" y="0"/>
            <a:ext cx="5829837" cy="1918156"/>
          </a:xfrm>
          <a:prstGeom prst="rect">
            <a:avLst/>
          </a:prstGeom>
          <a:ln>
            <a:noFill/>
          </a:ln>
          <a:extLst>
            <a:ext uri="{53640926-AAD7-44D8-BBD7-CCE9431645EC}">
              <a14:shadowObscured xmlns:a14="http://schemas.microsoft.com/office/drawing/2010/main"/>
            </a:ext>
          </a:extLst>
        </p:spPr>
      </p:pic>
      <p:sp>
        <p:nvSpPr>
          <p:cNvPr id="2" name="文字方塊 1"/>
          <p:cNvSpPr txBox="1"/>
          <p:nvPr/>
        </p:nvSpPr>
        <p:spPr>
          <a:xfrm>
            <a:off x="2793077" y="2186380"/>
            <a:ext cx="7276960" cy="1820563"/>
          </a:xfrm>
          <a:prstGeom prst="rect">
            <a:avLst/>
          </a:prstGeom>
          <a:noFill/>
        </p:spPr>
        <p:txBody>
          <a:bodyPr wrap="square" rtlCol="0" anchor="ctr">
            <a:spAutoFit/>
          </a:bodyPr>
          <a:lstStyle/>
          <a:p>
            <a:pPr>
              <a:lnSpc>
                <a:spcPts val="4600"/>
              </a:lnSpc>
            </a:pPr>
            <a:r>
              <a:rPr lang="zh-TW" altLang="en-US" sz="3600" b="1" dirty="0">
                <a:solidFill>
                  <a:schemeClr val="bg1"/>
                </a:solidFill>
                <a:latin typeface="微軟正黑體" panose="020B0604030504040204" pitchFamily="34" charset="-120"/>
                <a:ea typeface="微軟正黑體" panose="020B0604030504040204" pitchFamily="34" charset="-120"/>
              </a:rPr>
              <a:t>即使被母親毒打，滿身傷的布拉姆依然認為母親是溫柔善良的，不時回憶起與母親的快樂時光。</a:t>
            </a:r>
          </a:p>
        </p:txBody>
      </p:sp>
    </p:spTree>
    <p:extLst>
      <p:ext uri="{BB962C8B-B14F-4D97-AF65-F5344CB8AC3E}">
        <p14:creationId xmlns:p14="http://schemas.microsoft.com/office/powerpoint/2010/main" val="2809642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pic>
        <p:nvPicPr>
          <p:cNvPr id="17" name="內容版面配置區 12"/>
          <p:cNvPicPr>
            <a:picLocks noGrp="1"/>
          </p:cNvPicPr>
          <p:nvPr>
            <p:ph sz="half" idx="2"/>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0" b="100000" l="0" r="88198">
                        <a14:foregroundMark x1="45939" y1="33559" x2="45939" y2="33559"/>
                        <a14:foregroundMark x1="55034" y1="35251" x2="55034" y2="35251"/>
                        <a14:foregroundMark x1="50761" y1="40214" x2="50761" y2="40214"/>
                      </a14:backgroundRemoval>
                    </a14:imgEffect>
                    <a14:imgEffect>
                      <a14:artisticCement/>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5537" t="11012" r="28913"/>
          <a:stretch/>
        </p:blipFill>
        <p:spPr bwMode="auto">
          <a:xfrm flipH="1">
            <a:off x="200429" y="3547541"/>
            <a:ext cx="2367280" cy="3458241"/>
          </a:xfrm>
          <a:prstGeom prst="rect">
            <a:avLst/>
          </a:prstGeom>
          <a:ln>
            <a:noFill/>
          </a:ln>
          <a:extLst>
            <a:ext uri="{53640926-AAD7-44D8-BBD7-CCE9431645EC}">
              <a14:shadowObscured xmlns:a14="http://schemas.microsoft.com/office/drawing/2010/main"/>
            </a:ext>
          </a:extLst>
        </p:spPr>
      </p:pic>
      <p:sp>
        <p:nvSpPr>
          <p:cNvPr id="2" name="文字方塊 1"/>
          <p:cNvSpPr txBox="1"/>
          <p:nvPr/>
        </p:nvSpPr>
        <p:spPr>
          <a:xfrm>
            <a:off x="90516" y="1122405"/>
            <a:ext cx="5311833" cy="1785297"/>
          </a:xfrm>
          <a:prstGeom prst="rect">
            <a:avLst/>
          </a:prstGeom>
          <a:noFill/>
        </p:spPr>
        <p:txBody>
          <a:bodyPr wrap="square" rtlCol="0">
            <a:spAutoFit/>
          </a:bodyPr>
          <a:lstStyle/>
          <a:p>
            <a:pPr>
              <a:lnSpc>
                <a:spcPts val="4500"/>
              </a:lnSpc>
            </a:pPr>
            <a:r>
              <a:rPr lang="zh-TW" altLang="en-US" sz="3600" b="1" dirty="0">
                <a:solidFill>
                  <a:schemeClr val="bg1"/>
                </a:solidFill>
                <a:latin typeface="微軟正黑體" panose="020B0604030504040204" pitchFamily="34" charset="-120"/>
                <a:ea typeface="微軟正黑體" panose="020B0604030504040204" pitchFamily="34" charset="-120"/>
              </a:rPr>
              <a:t>但時間一久，布拉姆開始覺得不對勁，母親似乎想把他塑造成什麼人</a:t>
            </a:r>
            <a:r>
              <a:rPr lang="en-US" altLang="zh-TW" sz="3600" b="1" dirty="0">
                <a:solidFill>
                  <a:schemeClr val="bg1"/>
                </a:solidFill>
                <a:latin typeface="微軟正黑體" panose="020B0604030504040204" pitchFamily="34" charset="-120"/>
                <a:ea typeface="微軟正黑體" panose="020B0604030504040204" pitchFamily="34" charset="-120"/>
              </a:rPr>
              <a:t>......</a:t>
            </a:r>
            <a:endParaRPr lang="zh-TW" altLang="en-US" sz="3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53168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GlowEdges/>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2" name="內容版面配置區 7"/>
          <p:cNvPicPr>
            <a:picLocks noGrp="1"/>
          </p:cNvPicPr>
          <p:nvPr>
            <p:ph sz="half" idx="2"/>
          </p:nvPr>
        </p:nvPicPr>
        <p:blipFill>
          <a:blip r:embed="rId4">
            <a:extLst>
              <a:ext uri="{BEBA8EAE-BF5A-486C-A8C5-ECC9F3942E4B}">
                <a14:imgProps xmlns:a14="http://schemas.microsoft.com/office/drawing/2010/main">
                  <a14:imgLayer r:embed="rId5">
                    <a14:imgEffect>
                      <a14:backgroundRemoval t="0" b="100000" l="0" r="100000">
                        <a14:foregroundMark x1="40871" y1="23260" x2="34232" y2="30586"/>
                        <a14:foregroundMark x1="36307" y1="43773" x2="36307" y2="43773"/>
                        <a14:foregroundMark x1="62863" y1="47070" x2="79046" y2="63004"/>
                        <a14:foregroundMark x1="67635" y1="58608" x2="66183" y2="67949"/>
                        <a14:foregroundMark x1="82988" y1="62637" x2="82988" y2="62637"/>
                        <a14:foregroundMark x1="66598" y1="74176" x2="76763" y2="83516"/>
                        <a14:foregroundMark x1="58714" y1="73626" x2="56639" y2="89011"/>
                        <a14:foregroundMark x1="88174" y1="75092" x2="89212" y2="90293"/>
                        <a14:foregroundMark x1="37759" y1="42308" x2="37759" y2="42308"/>
                        <a14:foregroundMark x1="44813" y1="52381" x2="44813" y2="52381"/>
                        <a14:foregroundMark x1="35270" y1="48352" x2="35270" y2="48352"/>
                        <a14:foregroundMark x1="29253" y1="45421" x2="29253" y2="45421"/>
                      </a14:backgroundRemoval>
                    </a14:imgEffect>
                    <a14:imgEffect>
                      <a14:artisticChalkSketch/>
                    </a14:imgEffect>
                    <a14:imgEffect>
                      <a14:sharpenSoften amount="25000"/>
                    </a14:imgEffect>
                    <a14:imgEffect>
                      <a14:brightnessContrast bright="20000" contrast="20000"/>
                    </a14:imgEffect>
                  </a14:imgLayer>
                </a14:imgProps>
              </a:ext>
            </a:extLst>
          </a:blip>
          <a:stretch>
            <a:fillRect/>
          </a:stretch>
        </p:blipFill>
        <p:spPr>
          <a:xfrm>
            <a:off x="9200941" y="2382981"/>
            <a:ext cx="2991059" cy="4372609"/>
          </a:xfrm>
          <a:prstGeom prst="rect">
            <a:avLst/>
          </a:prstGeom>
        </p:spPr>
      </p:pic>
      <p:sp>
        <p:nvSpPr>
          <p:cNvPr id="2" name="文字方塊 1"/>
          <p:cNvSpPr txBox="1"/>
          <p:nvPr/>
        </p:nvSpPr>
        <p:spPr>
          <a:xfrm>
            <a:off x="129309" y="323272"/>
            <a:ext cx="3454400" cy="5808834"/>
          </a:xfrm>
          <a:prstGeom prst="rect">
            <a:avLst/>
          </a:prstGeom>
          <a:noFill/>
        </p:spPr>
        <p:txBody>
          <a:bodyPr wrap="square" rtlCol="0">
            <a:spAutoFit/>
          </a:bodyPr>
          <a:lstStyle/>
          <a:p>
            <a:pPr>
              <a:lnSpc>
                <a:spcPts val="5000"/>
              </a:lnSpc>
            </a:pPr>
            <a:r>
              <a:rPr lang="zh-TW" altLang="en-US" sz="3600" b="1" dirty="0">
                <a:solidFill>
                  <a:schemeClr val="bg1"/>
                </a:solidFill>
                <a:latin typeface="微軟正黑體" panose="020B0604030504040204" pitchFamily="34" charset="-120"/>
                <a:ea typeface="微軟正黑體" panose="020B0604030504040204" pitchFamily="34" charset="-120"/>
              </a:rPr>
              <a:t>在一次偶然的情況下布拉姆進入母親的房間，並且在箱子裡找到了兩張照片，照片裡的男孩和自己長得一模一樣，而母親則溫柔地擁抱那位男孩。</a:t>
            </a:r>
          </a:p>
        </p:txBody>
      </p:sp>
    </p:spTree>
    <p:extLst>
      <p:ext uri="{BB962C8B-B14F-4D97-AF65-F5344CB8AC3E}">
        <p14:creationId xmlns:p14="http://schemas.microsoft.com/office/powerpoint/2010/main" val="2908113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biLevel thresh="75000"/>
            <a:extLst>
              <a:ext uri="{BEBA8EAE-BF5A-486C-A8C5-ECC9F3942E4B}">
                <a14:imgProps xmlns:a14="http://schemas.microsoft.com/office/drawing/2010/main">
                  <a14:imgLayer r:embed="rId3">
                    <a14:imgEffect>
                      <a14:artisticPlasticWrap/>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6" name="內容版面配置區 14"/>
          <p:cNvPicPr>
            <a:picLocks noGrp="1"/>
          </p:cNvPicPr>
          <p:nvPr>
            <p:ph sz="half" idx="2"/>
          </p:nvPr>
        </p:nvPicPr>
        <p:blipFill rotWithShape="1">
          <a:blip r:embed="rId4" cstate="print">
            <a:extLst>
              <a:ext uri="{BEBA8EAE-BF5A-486C-A8C5-ECC9F3942E4B}">
                <a14:imgProps xmlns:a14="http://schemas.microsoft.com/office/drawing/2010/main">
                  <a14:imgLayer r:embed="rId5">
                    <a14:imgEffect>
                      <a14:backgroundRemoval t="440" b="70976" l="240" r="100000">
                        <a14:foregroundMark x1="23335" y1="29024" x2="23335" y2="29024"/>
                        <a14:foregroundMark x1="24475" y1="27792" x2="24475" y2="27792"/>
                        <a14:foregroundMark x1="25075" y1="22779" x2="25075" y2="22779"/>
                        <a14:foregroundMark x1="25375" y1="25418" x2="25375" y2="25418"/>
                        <a14:foregroundMark x1="26275" y1="25594" x2="26275" y2="25594"/>
                        <a14:foregroundMark x1="13497" y1="26385" x2="17277" y2="32366"/>
                        <a14:foregroundMark x1="90162" y1="15128" x2="92382" y2="32630"/>
                        <a14:foregroundMark x1="97540" y1="21372" x2="97540" y2="21372"/>
                        <a14:foregroundMark x1="85183" y1="24186" x2="85183" y2="24186"/>
                        <a14:foregroundMark x1="96941" y1="18909" x2="96941" y2="18909"/>
                        <a14:foregroundMark x1="96941" y1="23395" x2="96941" y2="23395"/>
                        <a14:foregroundMark x1="94601" y1="40809" x2="94601" y2="40809"/>
                        <a14:foregroundMark x1="91482" y1="40281" x2="91482" y2="40281"/>
                        <a14:foregroundMark x1="91062" y1="37027" x2="91062" y2="37027"/>
                        <a14:foregroundMark x1="94901" y1="36588" x2="94901" y2="36588"/>
                        <a14:foregroundMark x1="25075" y1="31398" x2="25075" y2="31398"/>
                        <a14:foregroundMark x1="10558" y1="42480" x2="10558" y2="42480"/>
                        <a14:foregroundMark x1="10078" y1="38874" x2="10078" y2="38874"/>
                        <a14:foregroundMark x1="10078" y1="38874" x2="10078" y2="38874"/>
                        <a14:foregroundMark x1="9958" y1="38259" x2="9958" y2="38259"/>
                        <a14:foregroundMark x1="10258" y1="40018" x2="10258" y2="40018"/>
                        <a14:foregroundMark x1="39472" y1="20932" x2="39472" y2="20932"/>
                        <a14:foregroundMark x1="39772" y1="25770" x2="39772" y2="25770"/>
                        <a14:foregroundMark x1="42052" y1="33861" x2="42052" y2="33861"/>
                        <a14:backgroundMark x1="45051" y1="38259" x2="42711" y2="32982"/>
                        <a14:backgroundMark x1="54649" y1="31838" x2="68146" y2="53474"/>
                        <a14:backgroundMark x1="65807" y1="35620" x2="65807" y2="35620"/>
                        <a14:backgroundMark x1="49790" y1="60950" x2="72705" y2="39402"/>
                        <a14:backgroundMark x1="61248" y1="60510" x2="77385" y2="49077"/>
                        <a14:backgroundMark x1="13797" y1="48109" x2="25375" y2="61126"/>
                        <a14:backgroundMark x1="18476" y1="47054" x2="26575" y2="61302"/>
                        <a14:backgroundMark x1="8638" y1="42656" x2="8638" y2="42656"/>
                        <a14:backgroundMark x1="6839" y1="38874" x2="6839" y2="38874"/>
                        <a14:backgroundMark x1="7918" y1="48109" x2="7918" y2="48109"/>
                        <a14:backgroundMark x1="42292" y1="58487" x2="49790" y2="67546"/>
                        <a14:backgroundMark x1="5399" y1="41865" x2="12298" y2="55497"/>
                      </a14:backgroundRemoval>
                    </a14:imgEffect>
                    <a14:imgEffect>
                      <a14:artisticPhotocopy/>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4366" r="46995" b="28750"/>
          <a:stretch/>
        </p:blipFill>
        <p:spPr bwMode="auto">
          <a:xfrm>
            <a:off x="3140363" y="2715491"/>
            <a:ext cx="6604001" cy="4353617"/>
          </a:xfrm>
          <a:prstGeom prst="rect">
            <a:avLst/>
          </a:prstGeom>
          <a:ln>
            <a:noFill/>
          </a:ln>
          <a:extLst>
            <a:ext uri="{53640926-AAD7-44D8-BBD7-CCE9431645EC}">
              <a14:shadowObscured xmlns:a14="http://schemas.microsoft.com/office/drawing/2010/main"/>
            </a:ext>
          </a:extLst>
        </p:spPr>
      </p:pic>
      <p:pic>
        <p:nvPicPr>
          <p:cNvPr id="3" name="內容版面配置區 14"/>
          <p:cNvPicPr>
            <a:picLocks noGrp="1"/>
          </p:cNvPicPr>
          <p:nvPr>
            <p:ph sz="half" idx="2"/>
          </p:nvPr>
        </p:nvPicPr>
        <p:blipFill rotWithShape="1">
          <a:blip r:embed="rId6" cstate="print">
            <a:extLst>
              <a:ext uri="{BEBA8EAE-BF5A-486C-A8C5-ECC9F3942E4B}">
                <a14:imgProps xmlns:a14="http://schemas.microsoft.com/office/drawing/2010/main">
                  <a14:imgLayer r:embed="rId5">
                    <a14:imgEffect>
                      <a14:backgroundRemoval t="440" b="70976" l="240" r="100000">
                        <a14:foregroundMark x1="23335" y1="29024" x2="23335" y2="29024"/>
                        <a14:foregroundMark x1="24475" y1="27792" x2="24475" y2="27792"/>
                        <a14:foregroundMark x1="25075" y1="22779" x2="25075" y2="22779"/>
                        <a14:foregroundMark x1="25375" y1="25418" x2="25375" y2="25418"/>
                        <a14:foregroundMark x1="26275" y1="25594" x2="26275" y2="25594"/>
                        <a14:foregroundMark x1="13497" y1="26385" x2="17277" y2="32366"/>
                        <a14:foregroundMark x1="90162" y1="15128" x2="92382" y2="32630"/>
                        <a14:foregroundMark x1="97540" y1="21372" x2="97540" y2="21372"/>
                        <a14:foregroundMark x1="85183" y1="24186" x2="85183" y2="24186"/>
                        <a14:foregroundMark x1="96941" y1="18909" x2="96941" y2="18909"/>
                        <a14:foregroundMark x1="96941" y1="23395" x2="96941" y2="23395"/>
                        <a14:foregroundMark x1="94601" y1="40809" x2="94601" y2="40809"/>
                        <a14:foregroundMark x1="91482" y1="40281" x2="91482" y2="40281"/>
                        <a14:foregroundMark x1="91062" y1="37027" x2="91062" y2="37027"/>
                        <a14:foregroundMark x1="94901" y1="36588" x2="94901" y2="36588"/>
                        <a14:foregroundMark x1="25075" y1="31398" x2="25075" y2="31398"/>
                        <a14:foregroundMark x1="10558" y1="42480" x2="10558" y2="42480"/>
                        <a14:foregroundMark x1="10078" y1="38874" x2="10078" y2="38874"/>
                        <a14:foregroundMark x1="10078" y1="38874" x2="10078" y2="38874"/>
                        <a14:foregroundMark x1="9958" y1="38259" x2="9958" y2="38259"/>
                        <a14:foregroundMark x1="10258" y1="40018" x2="10258" y2="40018"/>
                        <a14:backgroundMark x1="45051" y1="38259" x2="42711" y2="32982"/>
                        <a14:backgroundMark x1="54649" y1="31838" x2="68146" y2="53474"/>
                        <a14:backgroundMark x1="65807" y1="35620" x2="65807" y2="35620"/>
                        <a14:backgroundMark x1="49790" y1="60950" x2="72705" y2="39402"/>
                        <a14:backgroundMark x1="61248" y1="60510" x2="77385" y2="49077"/>
                        <a14:backgroundMark x1="13797" y1="48109" x2="25375" y2="61126"/>
                        <a14:backgroundMark x1="18476" y1="47054" x2="26575" y2="61302"/>
                        <a14:backgroundMark x1="8638" y1="42656" x2="8638" y2="42656"/>
                        <a14:backgroundMark x1="6839" y1="38874" x2="6839" y2="38874"/>
                        <a14:backgroundMark x1="7918" y1="48109" x2="7918" y2="48109"/>
                        <a14:backgroundMark x1="42292" y1="58487" x2="49790" y2="67546"/>
                        <a14:backgroundMark x1="5399" y1="41865" x2="12298" y2="55497"/>
                      </a14:backgroundRemoval>
                    </a14:imgEffect>
                    <a14:imgEffect>
                      <a14:artisticPhotocopy/>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82320" t="10046" b="54599"/>
          <a:stretch/>
        </p:blipFill>
        <p:spPr bwMode="auto">
          <a:xfrm>
            <a:off x="7238540" y="2715491"/>
            <a:ext cx="600362" cy="993525"/>
          </a:xfrm>
          <a:prstGeom prst="rect">
            <a:avLst/>
          </a:prstGeom>
          <a:ln>
            <a:noFill/>
          </a:ln>
          <a:extLst>
            <a:ext uri="{53640926-AAD7-44D8-BBD7-CCE9431645EC}">
              <a14:shadowObscured xmlns:a14="http://schemas.microsoft.com/office/drawing/2010/main"/>
            </a:ext>
          </a:extLst>
        </p:spPr>
      </p:pic>
      <p:sp>
        <p:nvSpPr>
          <p:cNvPr id="2" name="文字方塊 1"/>
          <p:cNvSpPr txBox="1"/>
          <p:nvPr/>
        </p:nvSpPr>
        <p:spPr>
          <a:xfrm>
            <a:off x="371300" y="194888"/>
            <a:ext cx="11508509" cy="2308324"/>
          </a:xfrm>
          <a:prstGeom prst="rect">
            <a:avLst/>
          </a:prstGeom>
          <a:noFill/>
        </p:spPr>
        <p:txBody>
          <a:bodyPr wrap="square"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直到有一天，布拉姆闖入母親一直禁止他進入的地下室，地下室裡的病床上躺著一位長得和自己與照片上的男孩一模一樣的人，      而母親坐在病床旁邊，那個男孩頭上戴著一頂發出     鬼哭狼嚎似的叫聲的機器。</a:t>
            </a:r>
            <a:endParaRPr lang="zh-TW" alt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70196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TotalTime>
  <Words>593</Words>
  <Application>Microsoft Office PowerPoint</Application>
  <PresentationFormat>寬螢幕</PresentationFormat>
  <Paragraphs>17</Paragraphs>
  <Slides>13</Slides>
  <Notes>0</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13</vt:i4>
      </vt:variant>
    </vt:vector>
  </HeadingPairs>
  <TitlesOfParts>
    <vt:vector size="20" baseType="lpstr">
      <vt:lpstr>Microsoft JhengHei</vt:lpstr>
      <vt:lpstr>Microsoft JhengHei</vt:lpstr>
      <vt:lpstr>新細明體</vt:lpstr>
      <vt:lpstr>Arial</vt:lpstr>
      <vt:lpstr>Calibri</vt:lpstr>
      <vt:lpstr>Calibri Light</vt:lpstr>
      <vt:lpstr>Office 佈景主題</vt:lpstr>
      <vt:lpstr>養子</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替身機器人</dc:title>
  <dc:creator>user</dc:creator>
  <cp:lastModifiedBy>康鉉典</cp:lastModifiedBy>
  <cp:revision>102</cp:revision>
  <dcterms:created xsi:type="dcterms:W3CDTF">2018-03-10T15:56:57Z</dcterms:created>
  <dcterms:modified xsi:type="dcterms:W3CDTF">2018-04-02T11:26:19Z</dcterms:modified>
</cp:coreProperties>
</file>