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3" r:id="rId5"/>
    <p:sldId id="264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等腰三角形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等腰三角形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1" name="直線接點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02C5218-C832-40F5-AE25-5A1FC50ADC31}" type="datetimeFigureOut">
              <a:rPr lang="zh-TW" altLang="en-US" smtClean="0"/>
              <a:t>2014/5/22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8EC71C1-476C-4BFB-98D0-BAA18258FA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31532;2&#32068;%20-%20&#29611;&#29808;&#23569;&#24180;2&#9472;&#38364;&#26044;&#33865;&#27704;&#37589;.mp4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microsoft.com/office/2007/relationships/hdphoto" Target="../media/hdphoto4.wdp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260" b="95335" l="5563" r="8970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404" y="2276872"/>
            <a:ext cx="5171595" cy="3546032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539552" y="844817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u="sng" dirty="0" smtClean="0"/>
              <a:t>人間</a:t>
            </a:r>
            <a:r>
              <a:rPr lang="zh-TW" altLang="en-US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．失格</a:t>
            </a:r>
            <a:r>
              <a:rPr lang="en-US" altLang="zh-TW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zh-TW" altLang="en-US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高樹少年之死</a:t>
            </a:r>
            <a:endParaRPr lang="zh-TW" alt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04750" y="3053963"/>
            <a:ext cx="843925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/>
              <a:t>第二組</a:t>
            </a:r>
            <a:endParaRPr lang="en-US" altLang="zh-TW" sz="3200" dirty="0" smtClean="0"/>
          </a:p>
          <a:p>
            <a:endParaRPr lang="en-US" altLang="zh-TW" sz="3200" dirty="0" smtClean="0"/>
          </a:p>
          <a:p>
            <a:r>
              <a:rPr lang="zh-TW" altLang="en-US" sz="2400" dirty="0" smtClean="0"/>
              <a:t>組名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旋炯木馬</a:t>
            </a:r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zh-TW" altLang="en-US" sz="2400" dirty="0" smtClean="0"/>
              <a:t>組長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陳炯廷</a:t>
            </a:r>
            <a:endParaRPr lang="en-US" altLang="zh-TW" sz="2400" dirty="0" smtClean="0"/>
          </a:p>
          <a:p>
            <a:endParaRPr lang="en-US" altLang="zh-TW" sz="2400" dirty="0"/>
          </a:p>
          <a:p>
            <a:r>
              <a:rPr lang="zh-TW" altLang="en-US" sz="2400" dirty="0" smtClean="0"/>
              <a:t>組員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江旭涵、洪偉哲、詹婕妤、蔡佩倫、洪子晴、豐慈盈</a:t>
            </a:r>
            <a:endParaRPr lang="en-US" altLang="zh-TW" sz="24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307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2051720" y="836712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 smtClean="0"/>
              <a:t>作者</a:t>
            </a:r>
            <a:r>
              <a:rPr lang="en-US" altLang="zh-TW" sz="4800" dirty="0" smtClean="0"/>
              <a:t>-</a:t>
            </a:r>
            <a:r>
              <a:rPr lang="zh-TW" altLang="en-US" sz="4800" dirty="0" smtClean="0"/>
              <a:t>陳俊志</a:t>
            </a:r>
            <a:endParaRPr lang="zh-TW" altLang="en-US" sz="4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583" l="10294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0" y="3212976"/>
            <a:ext cx="4318000" cy="3048000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1403648" y="2147766"/>
            <a:ext cx="5869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1967</a:t>
            </a:r>
            <a:r>
              <a:rPr lang="zh-TW" altLang="en-US" sz="2400" dirty="0"/>
              <a:t>年出生，台大外文系畢業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1384821" y="285467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30</a:t>
            </a:r>
            <a:r>
              <a:rPr lang="zh-TW" altLang="en-US" sz="2400" dirty="0"/>
              <a:t>歲</a:t>
            </a:r>
            <a:r>
              <a:rPr lang="zh-TW" altLang="en-US" sz="2400" dirty="0" smtClean="0"/>
              <a:t>時向</a:t>
            </a:r>
            <a:r>
              <a:rPr lang="zh-TW" altLang="en-US" sz="2400" dirty="0"/>
              <a:t>外界公開表明自己的同志身份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403648" y="3644879"/>
            <a:ext cx="3710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著作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台北爸爸，紐約媽媽</a:t>
            </a:r>
            <a:endParaRPr lang="zh-TW" altLang="en-US" sz="2400" dirty="0"/>
          </a:p>
        </p:txBody>
      </p:sp>
      <p:sp>
        <p:nvSpPr>
          <p:cNvPr id="9" name="五角星形 8"/>
          <p:cNvSpPr/>
          <p:nvPr/>
        </p:nvSpPr>
        <p:spPr>
          <a:xfrm>
            <a:off x="907976" y="2201426"/>
            <a:ext cx="360040" cy="321131"/>
          </a:xfrm>
          <a:prstGeom prst="star5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0" name="五角星形 9"/>
          <p:cNvSpPr/>
          <p:nvPr/>
        </p:nvSpPr>
        <p:spPr>
          <a:xfrm>
            <a:off x="907976" y="2924944"/>
            <a:ext cx="360040" cy="321131"/>
          </a:xfrm>
          <a:prstGeom prst="star5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1" name="五角星形 10"/>
          <p:cNvSpPr/>
          <p:nvPr/>
        </p:nvSpPr>
        <p:spPr>
          <a:xfrm>
            <a:off x="907976" y="3715147"/>
            <a:ext cx="360040" cy="321131"/>
          </a:xfrm>
          <a:prstGeom prst="star5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2" name="五角星形 11"/>
          <p:cNvSpPr/>
          <p:nvPr/>
        </p:nvSpPr>
        <p:spPr>
          <a:xfrm>
            <a:off x="907976" y="4415845"/>
            <a:ext cx="360040" cy="321131"/>
          </a:xfrm>
          <a:prstGeom prst="star5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1403648" y="4321477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紀錄片</a:t>
            </a:r>
            <a:r>
              <a:rPr lang="en-US" altLang="zh-TW" sz="2400" dirty="0" smtClean="0"/>
              <a:t>:《</a:t>
            </a:r>
            <a:r>
              <a:rPr lang="zh-TW" altLang="en-US" sz="2400" dirty="0" smtClean="0"/>
              <a:t>不只是喜宴</a:t>
            </a:r>
            <a:r>
              <a:rPr lang="en-US" altLang="zh-TW" sz="2400" dirty="0" smtClean="0"/>
              <a:t>》</a:t>
            </a:r>
            <a:r>
              <a:rPr lang="zh-TW" altLang="en-US" sz="2400" dirty="0" smtClean="0"/>
              <a:t>、</a:t>
            </a:r>
            <a:r>
              <a:rPr lang="en-US" altLang="zh-TW" sz="2400" dirty="0" smtClean="0"/>
              <a:t>《</a:t>
            </a:r>
            <a:r>
              <a:rPr lang="zh-TW" altLang="en-US" sz="2400" dirty="0" smtClean="0"/>
              <a:t>美麗少年</a:t>
            </a:r>
            <a:r>
              <a:rPr lang="en-US" altLang="zh-TW" sz="2400" dirty="0" smtClean="0"/>
              <a:t>》</a:t>
            </a:r>
            <a:r>
              <a:rPr lang="zh-TW" altLang="en-US" sz="2400" dirty="0" smtClean="0"/>
              <a:t>、</a:t>
            </a:r>
            <a:r>
              <a:rPr lang="en-US" altLang="zh-TW" sz="2400" dirty="0" smtClean="0"/>
              <a:t>《</a:t>
            </a:r>
            <a:r>
              <a:rPr lang="zh-TW" altLang="en-US" sz="2400" dirty="0" smtClean="0"/>
              <a:t>無偶之家，往事之城</a:t>
            </a:r>
            <a:r>
              <a:rPr lang="en-US" altLang="zh-TW" sz="2400" dirty="0" smtClean="0"/>
              <a:t>》</a:t>
            </a:r>
            <a:r>
              <a:rPr lang="zh-TW" altLang="en-US" sz="2400" dirty="0" smtClean="0"/>
              <a:t>等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6702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979712" y="764704"/>
            <a:ext cx="5606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u="sng" dirty="0" smtClean="0"/>
              <a:t>玫瑰少年</a:t>
            </a:r>
            <a:r>
              <a:rPr lang="en-US" altLang="zh-TW" sz="4800" u="sng" dirty="0" smtClean="0"/>
              <a:t>-</a:t>
            </a:r>
            <a:r>
              <a:rPr lang="zh-TW" altLang="en-US" sz="4800" u="sng" dirty="0" smtClean="0"/>
              <a:t>葉</a:t>
            </a:r>
            <a:r>
              <a:rPr lang="zh-TW" altLang="en-US" sz="4800" u="sng" dirty="0"/>
              <a:t>永鋕</a:t>
            </a:r>
          </a:p>
        </p:txBody>
      </p:sp>
      <p:sp>
        <p:nvSpPr>
          <p:cNvPr id="8" name="向右箭號 7"/>
          <p:cNvSpPr/>
          <p:nvPr/>
        </p:nvSpPr>
        <p:spPr>
          <a:xfrm>
            <a:off x="3727541" y="2177594"/>
            <a:ext cx="504056" cy="319390"/>
          </a:xfrm>
          <a:prstGeom prst="rightArrow">
            <a:avLst/>
          </a:prstGeom>
          <a:solidFill>
            <a:schemeClr val="tx1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4" name="向右箭號 13"/>
          <p:cNvSpPr/>
          <p:nvPr/>
        </p:nvSpPr>
        <p:spPr>
          <a:xfrm>
            <a:off x="3727541" y="4257165"/>
            <a:ext cx="504056" cy="319390"/>
          </a:xfrm>
          <a:prstGeom prst="rightArrow">
            <a:avLst/>
          </a:prstGeom>
          <a:solidFill>
            <a:schemeClr val="tx1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5" name="向右箭號 14"/>
          <p:cNvSpPr/>
          <p:nvPr/>
        </p:nvSpPr>
        <p:spPr>
          <a:xfrm>
            <a:off x="3727541" y="2914623"/>
            <a:ext cx="504056" cy="319390"/>
          </a:xfrm>
          <a:prstGeom prst="rightArrow">
            <a:avLst/>
          </a:prstGeom>
          <a:solidFill>
            <a:schemeClr val="tx1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6" name="向右箭號 15"/>
          <p:cNvSpPr/>
          <p:nvPr/>
        </p:nvSpPr>
        <p:spPr>
          <a:xfrm>
            <a:off x="3727541" y="3547411"/>
            <a:ext cx="504056" cy="319390"/>
          </a:xfrm>
          <a:prstGeom prst="rightArrow">
            <a:avLst/>
          </a:prstGeom>
          <a:solidFill>
            <a:schemeClr val="tx1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7" name="向右箭號 16"/>
          <p:cNvSpPr/>
          <p:nvPr/>
        </p:nvSpPr>
        <p:spPr>
          <a:xfrm>
            <a:off x="3727541" y="4903686"/>
            <a:ext cx="504056" cy="319390"/>
          </a:xfrm>
          <a:prstGeom prst="rightArrow">
            <a:avLst/>
          </a:prstGeom>
          <a:solidFill>
            <a:schemeClr val="tx1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4427984" y="2106455"/>
            <a:ext cx="3595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被同學取笑娘娘腔</a:t>
            </a:r>
            <a:endParaRPr lang="zh-TW" altLang="en-US" sz="2400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4427984" y="2843485"/>
            <a:ext cx="2582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聲音尖細</a:t>
            </a:r>
            <a:endParaRPr lang="zh-TW" altLang="en-US" sz="2400" dirty="0"/>
          </a:p>
        </p:txBody>
      </p:sp>
      <p:sp>
        <p:nvSpPr>
          <p:cNvPr id="22" name="文字方塊 21"/>
          <p:cNvSpPr txBox="1"/>
          <p:nvPr/>
        </p:nvSpPr>
        <p:spPr>
          <a:xfrm>
            <a:off x="4446265" y="3476273"/>
            <a:ext cx="2582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/>
              <a:t>愛比蘭花指</a:t>
            </a:r>
          </a:p>
        </p:txBody>
      </p:sp>
      <p:sp>
        <p:nvSpPr>
          <p:cNvPr id="23" name="文字方塊 22"/>
          <p:cNvSpPr txBox="1"/>
          <p:nvPr/>
        </p:nvSpPr>
        <p:spPr>
          <a:xfrm>
            <a:off x="4427984" y="4794176"/>
            <a:ext cx="3374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喜歡和女同學在一起</a:t>
            </a:r>
            <a:endParaRPr lang="zh-TW" altLang="en-US" sz="2400" dirty="0"/>
          </a:p>
        </p:txBody>
      </p:sp>
      <p:sp>
        <p:nvSpPr>
          <p:cNvPr id="24" name="文字方塊 23"/>
          <p:cNvSpPr txBox="1"/>
          <p:nvPr/>
        </p:nvSpPr>
        <p:spPr>
          <a:xfrm>
            <a:off x="4427984" y="4106735"/>
            <a:ext cx="3158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/>
              <a:t>喜歡打</a:t>
            </a:r>
            <a:r>
              <a:rPr lang="zh-TW" altLang="en-US" sz="2400" dirty="0" smtClean="0"/>
              <a:t>毛線、烹飪</a:t>
            </a:r>
            <a:endParaRPr lang="zh-TW" altLang="en-US" sz="2400" dirty="0"/>
          </a:p>
        </p:txBody>
      </p:sp>
      <p:pic>
        <p:nvPicPr>
          <p:cNvPr id="25" name="圖片 2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0545" r="8945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0334" y="1777819"/>
            <a:ext cx="5104644" cy="339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97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/>
        </p:nvSpPr>
        <p:spPr bwMode="auto">
          <a:xfrm>
            <a:off x="683568" y="1988840"/>
            <a:ext cx="814705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一）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提早於下課前幾分鐘上廁所。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（二）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在上課鐘響後使用廁所，晚幾分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    鐘進教室上課。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（三）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找要好的男同學陪同一起去上廁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    所。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（四）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使用教職員廁所。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1579711" y="711221"/>
            <a:ext cx="604867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葉永鋕上廁所的方式</a:t>
            </a:r>
            <a:endParaRPr lang="zh-TW" altLang="en-US" sz="48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457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2051720" y="764704"/>
            <a:ext cx="489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 smtClean="0"/>
              <a:t>事發前</a:t>
            </a:r>
            <a:endParaRPr lang="zh-TW" altLang="en-US" sz="4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334649" y="2060848"/>
            <a:ext cx="66967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ea typeface="標楷體" pitchFamily="65" charset="-120"/>
              </a:rPr>
              <a:t>屏東高樹國中三年二班葉永鋕同學於第四節音樂課下課前約五分鐘，向老師舉手表示想去上廁所，老師許可後前往。</a:t>
            </a:r>
            <a:endParaRPr lang="zh-TW" altLang="en-US" sz="3200" dirty="0"/>
          </a:p>
        </p:txBody>
      </p:sp>
      <p:sp>
        <p:nvSpPr>
          <p:cNvPr id="6" name="等腰三角形 5"/>
          <p:cNvSpPr/>
          <p:nvPr/>
        </p:nvSpPr>
        <p:spPr>
          <a:xfrm>
            <a:off x="955741" y="2102582"/>
            <a:ext cx="350308" cy="36004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59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164546" y="1964505"/>
            <a:ext cx="7632848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3200" dirty="0" smtClean="0">
                <a:ea typeface="標楷體" pitchFamily="65" charset="-120"/>
              </a:rPr>
              <a:t>被發現倒臥在廁所血泊中，腦部受到重創，被同學發現時，身體抖動抽搐，表情痛苦。葉生被送往屏東基督教醫院急救，隔日凌晨去世。當日事發後不久，校方在未報案情況下，逕自將廁所血跡清洗淨盡</a:t>
            </a:r>
            <a:r>
              <a:rPr lang="zh-TW" altLang="en-US" sz="3200" dirty="0" smtClean="0"/>
              <a:t> </a:t>
            </a:r>
          </a:p>
          <a:p>
            <a:pPr>
              <a:lnSpc>
                <a:spcPct val="90000"/>
              </a:lnSpc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法務部法醫研究所驗屍鑑定報告認定葉生是如廁跌倒後，後腦撞擊地面致顱內出血死亡，並認為是其自身疾病導致昏倒死亡。</a:t>
            </a:r>
          </a:p>
        </p:txBody>
      </p:sp>
      <p:sp>
        <p:nvSpPr>
          <p:cNvPr id="6" name="等腰三角形 5"/>
          <p:cNvSpPr/>
          <p:nvPr/>
        </p:nvSpPr>
        <p:spPr>
          <a:xfrm>
            <a:off x="838257" y="4725144"/>
            <a:ext cx="366528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547664" y="836712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 smtClean="0"/>
              <a:t>事發後</a:t>
            </a:r>
            <a:endParaRPr lang="zh-TW" altLang="en-US" sz="4800" dirty="0"/>
          </a:p>
        </p:txBody>
      </p:sp>
      <p:sp>
        <p:nvSpPr>
          <p:cNvPr id="8" name="等腰三角形 7"/>
          <p:cNvSpPr/>
          <p:nvPr/>
        </p:nvSpPr>
        <p:spPr>
          <a:xfrm>
            <a:off x="838257" y="2060848"/>
            <a:ext cx="366528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74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1148805" y="980728"/>
            <a:ext cx="6768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 smtClean="0"/>
              <a:t>相關影片</a:t>
            </a:r>
            <a:r>
              <a:rPr lang="en-US" altLang="zh-TW" sz="4800" dirty="0" smtClean="0"/>
              <a:t>-</a:t>
            </a:r>
            <a:r>
              <a:rPr lang="zh-TW" altLang="en-US" sz="4800" dirty="0" smtClean="0"/>
              <a:t>關於葉永鋕</a:t>
            </a:r>
          </a:p>
          <a:p>
            <a:pPr algn="ctr"/>
            <a:endParaRPr lang="zh-TW" altLang="en-US" sz="48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403648" y="4068237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(</a:t>
            </a:r>
            <a:r>
              <a:rPr lang="zh-TW" altLang="en-US" sz="2800" dirty="0" smtClean="0"/>
              <a:t>請按我</a:t>
            </a:r>
            <a:r>
              <a:rPr lang="en-US" altLang="zh-TW" sz="2800" dirty="0" smtClean="0"/>
              <a:t>)</a:t>
            </a:r>
            <a:endParaRPr lang="zh-TW" altLang="en-US" sz="280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011121"/>
            <a:ext cx="2285073" cy="580336"/>
          </a:xfrm>
          <a:prstGeom prst="rect">
            <a:avLst/>
          </a:prstGeom>
        </p:spPr>
      </p:pic>
      <p:pic>
        <p:nvPicPr>
          <p:cNvPr id="8" name="圖片 7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333" l="2000" r="100000">
                        <a14:foregroundMark x1="32333" y1="24333" x2="32333" y2="24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354" y="2911135"/>
            <a:ext cx="2314203" cy="231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85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897905" y="2804368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u="sng" dirty="0" smtClean="0"/>
              <a:t>謝謝大家 報告到此結束</a:t>
            </a:r>
            <a:endParaRPr lang="zh-TW" altLang="en-US" sz="4800" u="sng" dirty="0"/>
          </a:p>
        </p:txBody>
      </p:sp>
    </p:spTree>
    <p:extLst>
      <p:ext uri="{BB962C8B-B14F-4D97-AF65-F5344CB8AC3E}">
        <p14:creationId xmlns:p14="http://schemas.microsoft.com/office/powerpoint/2010/main" val="36924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神韻">
  <a:themeElements>
    <a:clrScheme name="神韻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神韻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神韻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100</TotalTime>
  <Words>323</Words>
  <Application>Microsoft Office PowerPoint</Application>
  <PresentationFormat>如螢幕大小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Century Gothic</vt:lpstr>
      <vt:lpstr>Verdana</vt:lpstr>
      <vt:lpstr>Wingdings 2</vt:lpstr>
      <vt:lpstr>神韻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user20140216</dc:creator>
  <cp:lastModifiedBy>GOD</cp:lastModifiedBy>
  <cp:revision>15</cp:revision>
  <dcterms:created xsi:type="dcterms:W3CDTF">2014-05-21T08:53:46Z</dcterms:created>
  <dcterms:modified xsi:type="dcterms:W3CDTF">2014-05-22T06:38:09Z</dcterms:modified>
</cp:coreProperties>
</file>