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63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D3E89-BF3D-4FA2-A9D3-95E79F908068}" type="datetimeFigureOut">
              <a:rPr lang="zh-TW" altLang="en-US" smtClean="0"/>
              <a:t>2016/12/2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1D9AF-5E2E-44F8-9CDD-A99209C6460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5558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D3E89-BF3D-4FA2-A9D3-95E79F908068}" type="datetimeFigureOut">
              <a:rPr lang="zh-TW" altLang="en-US" smtClean="0"/>
              <a:t>2016/12/2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1D9AF-5E2E-44F8-9CDD-A99209C6460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47151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D3E89-BF3D-4FA2-A9D3-95E79F908068}" type="datetimeFigureOut">
              <a:rPr lang="zh-TW" altLang="en-US" smtClean="0"/>
              <a:t>2016/12/2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1D9AF-5E2E-44F8-9CDD-A99209C6460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20054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D3E89-BF3D-4FA2-A9D3-95E79F908068}" type="datetimeFigureOut">
              <a:rPr lang="zh-TW" altLang="en-US" smtClean="0"/>
              <a:t>2016/12/2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1D9AF-5E2E-44F8-9CDD-A99209C6460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81820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D3E89-BF3D-4FA2-A9D3-95E79F908068}" type="datetimeFigureOut">
              <a:rPr lang="zh-TW" altLang="en-US" smtClean="0"/>
              <a:t>2016/12/2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1D9AF-5E2E-44F8-9CDD-A99209C6460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61249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D3E89-BF3D-4FA2-A9D3-95E79F908068}" type="datetimeFigureOut">
              <a:rPr lang="zh-TW" altLang="en-US" smtClean="0"/>
              <a:t>2016/12/2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1D9AF-5E2E-44F8-9CDD-A99209C6460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176874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D3E89-BF3D-4FA2-A9D3-95E79F908068}" type="datetimeFigureOut">
              <a:rPr lang="zh-TW" altLang="en-US" smtClean="0"/>
              <a:t>2016/12/2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1D9AF-5E2E-44F8-9CDD-A99209C6460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13159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D3E89-BF3D-4FA2-A9D3-95E79F908068}" type="datetimeFigureOut">
              <a:rPr lang="zh-TW" altLang="en-US" smtClean="0"/>
              <a:t>2016/12/2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1D9AF-5E2E-44F8-9CDD-A99209C6460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4872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D3E89-BF3D-4FA2-A9D3-95E79F908068}" type="datetimeFigureOut">
              <a:rPr lang="zh-TW" altLang="en-US" smtClean="0"/>
              <a:t>2016/12/2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1D9AF-5E2E-44F8-9CDD-A99209C6460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038119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D3E89-BF3D-4FA2-A9D3-95E79F908068}" type="datetimeFigureOut">
              <a:rPr lang="zh-TW" altLang="en-US" smtClean="0"/>
              <a:t>2016/12/2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1D9AF-5E2E-44F8-9CDD-A99209C6460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42206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D3E89-BF3D-4FA2-A9D3-95E79F908068}" type="datetimeFigureOut">
              <a:rPr lang="zh-TW" altLang="en-US" smtClean="0"/>
              <a:t>2016/12/2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1D9AF-5E2E-44F8-9CDD-A99209C6460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871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ED3E89-BF3D-4FA2-A9D3-95E79F908068}" type="datetimeFigureOut">
              <a:rPr lang="zh-TW" altLang="en-US" smtClean="0"/>
              <a:t>2016/12/2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01D9AF-5E2E-44F8-9CDD-A99209C6460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40155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1.bp.blogspot.com/-NfmEv25QR5w/VKLtDaaBTuI/AAAAAAABu0M/stMZbqMWUP4/s1600/musicos_Lorenzo%2BMattotti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24"/>
          <a:stretch/>
        </p:blipFill>
        <p:spPr bwMode="auto">
          <a:xfrm>
            <a:off x="1146412" y="0"/>
            <a:ext cx="8119554" cy="70003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983644" y="2886019"/>
            <a:ext cx="5344727" cy="1228298"/>
          </a:xfrm>
        </p:spPr>
        <p:txBody>
          <a:bodyPr>
            <a:normAutofit fontScale="90000"/>
          </a:bodyPr>
          <a:lstStyle/>
          <a:p>
            <a:r>
              <a:rPr lang="zh-TW" altLang="en-US" b="1" dirty="0" smtClean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談</a:t>
            </a:r>
            <a:r>
              <a:rPr lang="zh-TW" altLang="en-US" b="1" dirty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情</a:t>
            </a:r>
            <a:r>
              <a:rPr lang="zh-TW" altLang="en-US" b="1" dirty="0" smtClean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．說愛</a:t>
            </a:r>
            <a:r>
              <a:rPr lang="zh-TW" altLang="en-US" b="1" dirty="0" smtClean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企畫</a:t>
            </a:r>
            <a:endParaRPr lang="zh-TW" altLang="en-US" b="1" dirty="0">
              <a:solidFill>
                <a:srgbClr val="7030A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7588591" y="4462818"/>
            <a:ext cx="4134835" cy="1875855"/>
          </a:xfrm>
        </p:spPr>
        <p:txBody>
          <a:bodyPr>
            <a:normAutofit/>
          </a:bodyPr>
          <a:lstStyle/>
          <a:p>
            <a:pPr algn="l"/>
            <a:r>
              <a:rPr lang="zh-TW" altLang="en-US" b="1" dirty="0" smtClean="0">
                <a:solidFill>
                  <a:schemeClr val="accent5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        題目：</a:t>
            </a:r>
            <a:endParaRPr lang="en-US" altLang="zh-TW" b="1" dirty="0" smtClean="0">
              <a:solidFill>
                <a:schemeClr val="accent5">
                  <a:lumMod val="7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l"/>
            <a:r>
              <a:rPr lang="zh-TW" altLang="en-US" b="1" dirty="0">
                <a:solidFill>
                  <a:schemeClr val="accent5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b="1" dirty="0" smtClean="0">
                <a:solidFill>
                  <a:schemeClr val="accent5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       </a:t>
            </a:r>
            <a:r>
              <a:rPr lang="zh-TW" altLang="en-US" b="1" dirty="0" smtClean="0">
                <a:solidFill>
                  <a:schemeClr val="accent5">
                    <a:lumMod val="75000"/>
                  </a:schemeClr>
                </a:solidFill>
                <a:latin typeface="Wide Latin" panose="020A0A07050505020404" pitchFamily="18" charset="0"/>
                <a:ea typeface="微軟正黑體" panose="020B0604030504040204" pitchFamily="34" charset="-120"/>
              </a:rPr>
              <a:t>組員：   </a:t>
            </a:r>
            <a:endParaRPr lang="en-US" altLang="zh-TW" b="1" dirty="0" smtClean="0">
              <a:solidFill>
                <a:schemeClr val="accent5">
                  <a:lumMod val="75000"/>
                </a:schemeClr>
              </a:solidFill>
              <a:latin typeface="Wide Latin" panose="020A0A07050505020404" pitchFamily="18" charset="0"/>
              <a:ea typeface="微軟正黑體" panose="020B0604030504040204" pitchFamily="34" charset="-120"/>
            </a:endParaRPr>
          </a:p>
          <a:p>
            <a:r>
              <a:rPr lang="zh-TW" altLang="en-US" b="1" dirty="0" smtClean="0">
                <a:solidFill>
                  <a:schemeClr val="accent5">
                    <a:lumMod val="75000"/>
                  </a:schemeClr>
                </a:solidFill>
                <a:latin typeface="Wide Latin" panose="020A0A07050505020404" pitchFamily="18" charset="0"/>
                <a:ea typeface="微軟正黑體" panose="020B0604030504040204" pitchFamily="34" charset="-120"/>
              </a:rPr>
              <a:t>   指導：彭易璟老師</a:t>
            </a:r>
            <a:endParaRPr lang="en-US" altLang="zh-TW" b="1" dirty="0" smtClean="0">
              <a:solidFill>
                <a:schemeClr val="accent5">
                  <a:lumMod val="75000"/>
                </a:schemeClr>
              </a:solidFill>
              <a:latin typeface="Wide Latin" panose="020A0A07050505020404" pitchFamily="18" charset="0"/>
              <a:ea typeface="微軟正黑體" panose="020B0604030504040204" pitchFamily="34" charset="-120"/>
            </a:endParaRPr>
          </a:p>
          <a:p>
            <a:r>
              <a:rPr lang="zh-TW" altLang="en-US" b="1" dirty="0" smtClean="0">
                <a:solidFill>
                  <a:schemeClr val="accent5">
                    <a:lumMod val="75000"/>
                  </a:schemeClr>
                </a:solidFill>
                <a:latin typeface="Wide Latin" panose="020A0A07050505020404" pitchFamily="18" charset="0"/>
                <a:ea typeface="微軟正黑體" panose="020B0604030504040204" pitchFamily="34" charset="-120"/>
              </a:rPr>
              <a:t>         課程：電影與兩性課題</a:t>
            </a:r>
            <a:endParaRPr lang="en-US" altLang="zh-TW" b="1" dirty="0" smtClean="0">
              <a:solidFill>
                <a:schemeClr val="accent5">
                  <a:lumMod val="75000"/>
                </a:schemeClr>
              </a:solidFill>
              <a:latin typeface="Wide Latin" panose="020A0A07050505020404" pitchFamily="18" charset="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09863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renaudfarace.fr/wp-content/uploads/2014/01/BV_p22-2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612" y="0"/>
            <a:ext cx="9687188" cy="69636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60794" y="2156271"/>
            <a:ext cx="3057099" cy="1325563"/>
          </a:xfrm>
        </p:spPr>
        <p:txBody>
          <a:bodyPr/>
          <a:lstStyle/>
          <a:p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謝謝聆聽</a:t>
            </a: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90137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zh-TW" dirty="0" smtClean="0"/>
          </a:p>
          <a:p>
            <a:pPr marL="0" indent="0">
              <a:buNone/>
            </a:pPr>
            <a:r>
              <a:rPr lang="zh-TW" altLang="en-US" b="1" dirty="0" smtClean="0"/>
              <a:t>各組</a:t>
            </a:r>
            <a:r>
              <a:rPr lang="zh-TW" altLang="en-US" b="1" dirty="0"/>
              <a:t>英文</a:t>
            </a:r>
            <a:r>
              <a:rPr lang="zh-TW" altLang="en-US" b="1" dirty="0" smtClean="0"/>
              <a:t>海報封面</a:t>
            </a:r>
            <a:endParaRPr lang="en-US" altLang="zh-TW" b="1" dirty="0"/>
          </a:p>
          <a:p>
            <a:pPr marL="0" indent="0">
              <a:buNone/>
            </a:pPr>
            <a:r>
              <a:rPr lang="en-US" altLang="zh-TW" b="1" dirty="0" smtClean="0"/>
              <a:t>STOP LOSS POINT</a:t>
            </a:r>
            <a:endParaRPr lang="zh-TW" altLang="en-US" b="1" dirty="0"/>
          </a:p>
        </p:txBody>
      </p:sp>
      <p:pic>
        <p:nvPicPr>
          <p:cNvPr id="1026" name="Picture 2" descr="http://www.orwelltoday.com/posteruk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8053" y="534573"/>
            <a:ext cx="1639893" cy="2182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foxhugh.files.wordpress.com/2011/05/american-vs-british-english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7142" y="0"/>
            <a:ext cx="3044126" cy="14145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www.stunningmesh.com/wp-content/uploads/2010/03/stunning-mesh-movie-poster301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1653" y="3545058"/>
            <a:ext cx="1609119" cy="25113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://3.bp.blogspot.com/-5N36_EsoPcY/T3yKAPIQu7I/AAAAAAAAAzQ/3m9TBwTaeE4/s1600/poster+of+save+girl+child+on+apr2012+by+chiragan+for+net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7120" y="1296283"/>
            <a:ext cx="1792618" cy="23205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s://tse3.mm.bing.net/th?id=OIP.M789e010a3416b085b4450e4bae1f0907o0&amp;pid=15.1&amp;P=0&amp;w=300&amp;h=300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929" y="500174"/>
            <a:ext cx="1747034" cy="24839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http://www.scxh.cn/uploads/allimg/120329/1_120329163002_1.gif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6188" y="3968274"/>
            <a:ext cx="1709295" cy="2441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http://www.hihsh.com/wp-content/uploads/2011/03/022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8190" y="4511212"/>
            <a:ext cx="3654913" cy="25494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228" y="4306542"/>
            <a:ext cx="3739701" cy="2103582"/>
          </a:xfrm>
          <a:prstGeom prst="rect">
            <a:avLst/>
          </a:prstGeom>
        </p:spPr>
      </p:pic>
      <p:pic>
        <p:nvPicPr>
          <p:cNvPr id="1040" name="Picture 16" descr="http://img04.tooopen.com/images/20131026/sy_44171571641.jp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7508" y="2552454"/>
            <a:ext cx="1779287" cy="26367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78783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分工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637150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字詞解釋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38117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內容說明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837055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內容說明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1213839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內容說明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1825160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個人心得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8606523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參考資料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59114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51</Words>
  <Application>Microsoft Office PowerPoint</Application>
  <PresentationFormat>寬螢幕</PresentationFormat>
  <Paragraphs>16</Paragraphs>
  <Slides>10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10</vt:i4>
      </vt:variant>
    </vt:vector>
  </HeadingPairs>
  <TitlesOfParts>
    <vt:vector size="17" baseType="lpstr">
      <vt:lpstr>微軟正黑體</vt:lpstr>
      <vt:lpstr>新細明體</vt:lpstr>
      <vt:lpstr>Arial</vt:lpstr>
      <vt:lpstr>Calibri</vt:lpstr>
      <vt:lpstr>Calibri Light</vt:lpstr>
      <vt:lpstr>Wide Latin</vt:lpstr>
      <vt:lpstr>Office 佈景主題</vt:lpstr>
      <vt:lpstr>談情．說愛企畫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謝謝聆聽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好．愛企畫</dc:title>
  <dc:creator>amin</dc:creator>
  <cp:lastModifiedBy>amin</cp:lastModifiedBy>
  <cp:revision>17</cp:revision>
  <dcterms:created xsi:type="dcterms:W3CDTF">2016-10-29T16:48:35Z</dcterms:created>
  <dcterms:modified xsi:type="dcterms:W3CDTF">2016-12-02T10:04:11Z</dcterms:modified>
</cp:coreProperties>
</file>