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555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15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005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818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24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68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315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87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811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220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87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401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1146412" y="0"/>
            <a:ext cx="8119554" cy="70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983644" y="2886019"/>
            <a:ext cx="5344727" cy="1228298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談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．說愛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88591" y="4462818"/>
            <a:ext cx="4134835" cy="1875855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題目：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   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指導：彭易璟老師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         課程：電影與兩性課題</a:t>
            </a:r>
            <a:endParaRPr lang="en-US" altLang="zh-TW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12" y="0"/>
            <a:ext cx="9687188" cy="696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60794" y="2156271"/>
            <a:ext cx="3057099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b="1" dirty="0" smtClean="0"/>
              <a:t>各組</a:t>
            </a:r>
            <a:r>
              <a:rPr lang="zh-TW" altLang="en-US" b="1" dirty="0"/>
              <a:t>英文</a:t>
            </a:r>
            <a:r>
              <a:rPr lang="zh-TW" altLang="en-US" b="1" dirty="0" smtClean="0"/>
              <a:t>海報封面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b="1" dirty="0" smtClean="0"/>
              <a:t>STOP LOSS POINT</a:t>
            </a:r>
            <a:endParaRPr lang="zh-TW" altLang="en-US" b="1" dirty="0"/>
          </a:p>
        </p:txBody>
      </p:sp>
      <p:pic>
        <p:nvPicPr>
          <p:cNvPr id="1026" name="Picture 2" descr="http://www.orwelltoday.com/posteru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053" y="534573"/>
            <a:ext cx="1639893" cy="218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oxhugh.files.wordpress.com/2011/05/american-vs-british-englis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142" y="0"/>
            <a:ext cx="3044126" cy="141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tunningmesh.com/wp-content/uploads/2010/03/stunning-mesh-movie-poster3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653" y="3545058"/>
            <a:ext cx="1609119" cy="251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3.bp.blogspot.com/-5N36_EsoPcY/T3yKAPIQu7I/AAAAAAAAAzQ/3m9TBwTaeE4/s1600/poster+of+save+girl+child+on+apr2012+by+chiragan+for+n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120" y="1296283"/>
            <a:ext cx="1792618" cy="232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se3.mm.bing.net/th?id=OIP.M789e010a3416b085b4450e4bae1f0907o0&amp;pid=15.1&amp;P=0&amp;w=300&amp;h=3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929" y="500174"/>
            <a:ext cx="1747034" cy="248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scxh.cn/uploads/allimg/120329/1_120329163002_1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188" y="3968274"/>
            <a:ext cx="1709295" cy="244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hihsh.com/wp-content/uploads/2011/03/02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190" y="4511212"/>
            <a:ext cx="3654913" cy="254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28" y="4306542"/>
            <a:ext cx="3739701" cy="2103582"/>
          </a:xfrm>
          <a:prstGeom prst="rect">
            <a:avLst/>
          </a:prstGeom>
        </p:spPr>
      </p:pic>
      <p:pic>
        <p:nvPicPr>
          <p:cNvPr id="1040" name="Picture 16" descr="http://img04.tooopen.com/images/20131026/sy_4417157164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508" y="2552454"/>
            <a:ext cx="1779287" cy="263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8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分工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715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字詞解釋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811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內容說明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內容說明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內容說明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251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個人心得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114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51</Words>
  <Application>Microsoft Office PowerPoint</Application>
  <PresentationFormat>寬螢幕</PresentationFormat>
  <Paragraphs>16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微軟正黑體</vt:lpstr>
      <vt:lpstr>新細明體</vt:lpstr>
      <vt:lpstr>Arial</vt:lpstr>
      <vt:lpstr>Calibri</vt:lpstr>
      <vt:lpstr>Calibri Light</vt:lpstr>
      <vt:lpstr>Wide Latin</vt:lpstr>
      <vt:lpstr>Office 佈景主題</vt:lpstr>
      <vt:lpstr>談情．說愛企畫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謝謝聆聽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amin</cp:lastModifiedBy>
  <cp:revision>17</cp:revision>
  <dcterms:created xsi:type="dcterms:W3CDTF">2016-10-29T16:48:35Z</dcterms:created>
  <dcterms:modified xsi:type="dcterms:W3CDTF">2016-12-02T10:04:11Z</dcterms:modified>
</cp:coreProperties>
</file>