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第一單元   藝術的故事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藝術如何起源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一 由工藝到藝術</a:t>
            </a:r>
          </a:p>
          <a:p>
            <a:r>
              <a:rPr lang="zh-TW" altLang="en-US" dirty="0"/>
              <a:t> 「藝術」在整個人類歷史的發展中從「技術」、「技藝」，逐漸提升為思想及情操活動的趨勢。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5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二 藝術的定義</a:t>
            </a:r>
          </a:p>
          <a:p>
            <a:r>
              <a:rPr lang="zh-TW" altLang="en-US" dirty="0"/>
              <a:t>「藝術是人們傳達他們生活經驗的一種形式，不管此經驗是根據自然觀察或從想像中得到。無論這個經驗是否帶來特殊的訊息，它都具有一種能使思想與情感彰顯的力量，而且能夠引起觀賞者相同的強烈情感。」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三 藝術</a:t>
            </a:r>
            <a:r>
              <a:rPr lang="zh-TW" altLang="en-US" dirty="0"/>
              <a:t>的重要</a:t>
            </a:r>
          </a:p>
          <a:p>
            <a:r>
              <a:rPr lang="zh-TW" altLang="en-US" dirty="0"/>
              <a:t>   藝術作品有著一般人工作品所沒有的力量。任何一件藝術作品都記錄著一個時代的生活，述說一個時代的思想和感覺給下一個時代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四 藝術創作</a:t>
            </a:r>
          </a:p>
          <a:p>
            <a:r>
              <a:rPr lang="zh-TW" altLang="en-US" dirty="0"/>
              <a:t>「藝術創作」可以用三個基本的特性或要點來定義：「主題」、「構成」和「內容」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五藝術</a:t>
            </a:r>
            <a:r>
              <a:rPr lang="zh-TW" altLang="en-US" dirty="0"/>
              <a:t>中的美學</a:t>
            </a:r>
          </a:p>
          <a:p>
            <a:r>
              <a:rPr lang="zh-TW" altLang="en-US" dirty="0"/>
              <a:t>   當你從收音機聽見一首新歌時，引起你注意的是什麼？是它的歌詞呢？還是它的節奏？或許是演唱者的技巧最吸引你了。</a:t>
            </a:r>
          </a:p>
          <a:p>
            <a:r>
              <a:rPr lang="zh-TW" altLang="en-US" dirty="0"/>
              <a:t>許多學者一直把「美」當作學問形成「美學」，就一般人來說，「美學」是一種研究藝術本質與價值的哲學，換句話說，研究美學的主要目的，就是要找出「什麼是藝術」這個答案。</a:t>
            </a:r>
          </a:p>
        </p:txBody>
      </p:sp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六 藝術的語言</a:t>
            </a:r>
          </a:p>
          <a:p>
            <a:r>
              <a:rPr lang="zh-TW" altLang="en-US" dirty="0"/>
              <a:t>  藝術語言有其專屬的視覺語彙，就如同各種語言擁有其專屬語彙一樣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而藝術的視覺語彙由六個基本要素所組成，此要素為基本的視覺象徵，藝術家就是運用這些要素來創造視覺藝術。</a:t>
            </a:r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326</Words>
  <Application>Microsoft Office PowerPoint</Application>
  <PresentationFormat>如螢幕大小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壁窗</vt:lpstr>
      <vt:lpstr>第一單元   藝術的故事 </vt:lpstr>
      <vt:lpstr>藝術如何起源 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9</cp:revision>
  <dcterms:created xsi:type="dcterms:W3CDTF">2012-08-30T12:54:45Z</dcterms:created>
  <dcterms:modified xsi:type="dcterms:W3CDTF">2012-08-30T13:57:24Z</dcterms:modified>
</cp:coreProperties>
</file>