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7" r:id="rId4"/>
    <p:sldId id="267" r:id="rId5"/>
    <p:sldId id="269" r:id="rId6"/>
    <p:sldId id="270" r:id="rId7"/>
    <p:sldId id="265" r:id="rId8"/>
    <p:sldId id="266" r:id="rId9"/>
    <p:sldId id="262" r:id="rId10"/>
    <p:sldId id="268" r:id="rId11"/>
    <p:sldId id="259" r:id="rId12"/>
    <p:sldId id="261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512" autoAdjust="0"/>
  </p:normalViewPr>
  <p:slideViewPr>
    <p:cSldViewPr>
      <p:cViewPr varScale="1">
        <p:scale>
          <a:sx n="78" d="100"/>
          <a:sy n="78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D14C44-A668-4191-9AE0-D0B90652210E}" type="datetimeFigureOut">
              <a:rPr lang="zh-TW" altLang="en-US" smtClean="0"/>
              <a:pPr/>
              <a:t>2012/11/11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08275E-F304-428D-B826-AB59A84695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14C44-A668-4191-9AE0-D0B90652210E}" type="datetimeFigureOut">
              <a:rPr lang="zh-TW" altLang="en-US" smtClean="0"/>
              <a:pPr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8275E-F304-428D-B826-AB59A84695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14C44-A668-4191-9AE0-D0B90652210E}" type="datetimeFigureOut">
              <a:rPr lang="zh-TW" altLang="en-US" smtClean="0"/>
              <a:pPr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8275E-F304-428D-B826-AB59A84695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14C44-A668-4191-9AE0-D0B90652210E}" type="datetimeFigureOut">
              <a:rPr lang="zh-TW" altLang="en-US" smtClean="0"/>
              <a:pPr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8275E-F304-428D-B826-AB59A84695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14C44-A668-4191-9AE0-D0B90652210E}" type="datetimeFigureOut">
              <a:rPr lang="zh-TW" altLang="en-US" smtClean="0"/>
              <a:pPr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8275E-F304-428D-B826-AB59A84695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14C44-A668-4191-9AE0-D0B90652210E}" type="datetimeFigureOut">
              <a:rPr lang="zh-TW" altLang="en-US" smtClean="0"/>
              <a:pPr/>
              <a:t>2012/11/11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8275E-F304-428D-B826-AB59A84695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14C44-A668-4191-9AE0-D0B90652210E}" type="datetimeFigureOut">
              <a:rPr lang="zh-TW" altLang="en-US" smtClean="0"/>
              <a:pPr/>
              <a:t>2012/11/11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8275E-F304-428D-B826-AB59A84695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14C44-A668-4191-9AE0-D0B90652210E}" type="datetimeFigureOut">
              <a:rPr lang="zh-TW" altLang="en-US" smtClean="0"/>
              <a:pPr/>
              <a:t>2012/11/11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8275E-F304-428D-B826-AB59A84695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14C44-A668-4191-9AE0-D0B90652210E}" type="datetimeFigureOut">
              <a:rPr lang="zh-TW" altLang="en-US" smtClean="0"/>
              <a:pPr/>
              <a:t>2012/11/11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8275E-F304-428D-B826-AB59A84695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D14C44-A668-4191-9AE0-D0B90652210E}" type="datetimeFigureOut">
              <a:rPr lang="zh-TW" altLang="en-US" smtClean="0"/>
              <a:pPr/>
              <a:t>2012/11/11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08275E-F304-428D-B826-AB59A84695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D14C44-A668-4191-9AE0-D0B90652210E}" type="datetimeFigureOut">
              <a:rPr lang="zh-TW" altLang="en-US" smtClean="0"/>
              <a:pPr/>
              <a:t>2012/11/11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08275E-F304-428D-B826-AB59A84695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D14C44-A668-4191-9AE0-D0B90652210E}" type="datetimeFigureOut">
              <a:rPr lang="zh-TW" altLang="en-US" smtClean="0"/>
              <a:pPr/>
              <a:t>2012/11/11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08275E-F304-428D-B826-AB59A84695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w.knowledge.yahoo.com/question/question?qid=1009122204482" TargetMode="External"/><Relationship Id="rId2" Type="http://schemas.openxmlformats.org/officeDocument/2006/relationships/hyperlink" Target="http://tw.knowledge.yahoo.com/question/question?qid=161001090864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hpsrv.nutn.edu.tw/~tmfe/UCSPrd/SE/img/energy-photovolta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132440" cy="1829761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以適當科技與風險評估的角度來看太陽能系統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903640" y="4293096"/>
            <a:ext cx="3240360" cy="2232247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tx1"/>
                </a:solidFill>
              </a:rPr>
              <a:t>指導老師</a:t>
            </a:r>
            <a:r>
              <a:rPr lang="en-US" altLang="zh-TW" b="1" dirty="0" smtClean="0">
                <a:solidFill>
                  <a:schemeClr val="tx1"/>
                </a:solidFill>
              </a:rPr>
              <a:t>:</a:t>
            </a:r>
            <a:r>
              <a:rPr lang="zh-TW" altLang="en-US" b="1" dirty="0" smtClean="0">
                <a:solidFill>
                  <a:schemeClr val="tx1"/>
                </a:solidFill>
              </a:rPr>
              <a:t>林聰益</a:t>
            </a:r>
            <a:r>
              <a:rPr lang="en-US" altLang="zh-TW" b="1" dirty="0" smtClean="0">
                <a:solidFill>
                  <a:schemeClr val="tx1"/>
                </a:solidFill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</a:rPr>
            </a:br>
            <a:r>
              <a:rPr lang="zh-TW" altLang="en-US" b="1" dirty="0" smtClean="0">
                <a:solidFill>
                  <a:schemeClr val="tx1"/>
                </a:solidFill>
              </a:rPr>
              <a:t>班級</a:t>
            </a:r>
            <a:r>
              <a:rPr lang="en-US" altLang="zh-TW" b="1" dirty="0" smtClean="0">
                <a:solidFill>
                  <a:schemeClr val="tx1"/>
                </a:solidFill>
              </a:rPr>
              <a:t>:</a:t>
            </a:r>
            <a:r>
              <a:rPr lang="zh-TW" altLang="en-US" b="1" dirty="0" smtClean="0">
                <a:solidFill>
                  <a:schemeClr val="tx1"/>
                </a:solidFill>
              </a:rPr>
              <a:t>車輛三甲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b="1" dirty="0" smtClean="0">
                <a:solidFill>
                  <a:schemeClr val="tx1"/>
                </a:solidFill>
              </a:rPr>
              <a:t>學號</a:t>
            </a:r>
            <a:r>
              <a:rPr lang="en-US" altLang="zh-TW" b="1" dirty="0" smtClean="0">
                <a:solidFill>
                  <a:schemeClr val="tx1"/>
                </a:solidFill>
              </a:rPr>
              <a:t>:49915114</a:t>
            </a:r>
          </a:p>
          <a:p>
            <a:pPr algn="l"/>
            <a:r>
              <a:rPr lang="zh-TW" altLang="en-US" b="1" dirty="0" smtClean="0">
                <a:solidFill>
                  <a:schemeClr val="tx1"/>
                </a:solidFill>
              </a:rPr>
              <a:t>姓名</a:t>
            </a:r>
            <a:r>
              <a:rPr lang="en-US" altLang="zh-TW" b="1" dirty="0" smtClean="0">
                <a:solidFill>
                  <a:schemeClr val="tx1"/>
                </a:solidFill>
              </a:rPr>
              <a:t>:</a:t>
            </a:r>
            <a:r>
              <a:rPr lang="zh-TW" altLang="en-US" b="1" dirty="0" smtClean="0">
                <a:solidFill>
                  <a:schemeClr val="tx1"/>
                </a:solidFill>
              </a:rPr>
              <a:t>葉建宏</a:t>
            </a: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785794"/>
            <a:ext cx="3000396" cy="31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一、安裝成本高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二、條件限制多</a:t>
            </a:r>
            <a:br>
              <a:rPr lang="zh-TW" altLang="en-US" dirty="0" smtClean="0"/>
            </a:br>
            <a:r>
              <a:rPr lang="zh-TW" altLang="en-US" dirty="0" smtClean="0"/>
              <a:t>　　太陽能熱水器需加裝在</a:t>
            </a:r>
            <a:br>
              <a:rPr lang="zh-TW" altLang="en-US" dirty="0" smtClean="0"/>
            </a:br>
            <a:r>
              <a:rPr lang="zh-TW" altLang="en-US" dirty="0" smtClean="0"/>
              <a:t>　　１．頂樓部份</a:t>
            </a:r>
            <a:br>
              <a:rPr lang="zh-TW" altLang="en-US" dirty="0" smtClean="0"/>
            </a:br>
            <a:r>
              <a:rPr lang="zh-TW" altLang="en-US" dirty="0" smtClean="0"/>
              <a:t>　　２．南方不得有遮蔽物</a:t>
            </a:r>
            <a:br>
              <a:rPr lang="zh-TW" altLang="en-US" dirty="0" smtClean="0"/>
            </a:br>
            <a:r>
              <a:rPr lang="zh-TW" altLang="en-US" dirty="0" smtClean="0"/>
              <a:t>　　３．水質需在優良或良好</a:t>
            </a:r>
            <a:endParaRPr lang="en-US" altLang="zh-TW" dirty="0" smtClean="0"/>
          </a:p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三、長時間陰雨或是日照度不足時，需使用輔助加 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熱。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太陽能熱水器缺點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太陽能將是長久可以利用的能源，提高轉換效率，可以不斷的降低成本與提高普及率，當然不斷的研發與政府的投入是關鍵，除了電能轉換外，相信未來太陽能還有很多應用的空間。 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pic>
        <p:nvPicPr>
          <p:cNvPr id="5122" name="Picture 2" descr="http://imgcache.cnyes.com/cnews/20120406/2012040618094177388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286124"/>
            <a:ext cx="4953000" cy="329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太陽能：</a:t>
            </a: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r>
              <a:rPr lang="en-US" altLang="zh-TW" u="sng" dirty="0" smtClean="0">
                <a:solidFill>
                  <a:srgbClr val="EF8043"/>
                </a:solidFill>
              </a:rPr>
              <a:t>http://content.edu.tw/primary/nature/ph_hs/phnet/overview/g1/l217-1.htm</a:t>
            </a:r>
            <a:endParaRPr lang="en-US" altLang="zh-TW" dirty="0" smtClean="0">
              <a:solidFill>
                <a:srgbClr val="EF8043"/>
              </a:solidFill>
            </a:endParaRPr>
          </a:p>
          <a:p>
            <a:r>
              <a:rPr lang="zh-TW" altLang="en-US" dirty="0" smtClean="0"/>
              <a:t>太陽能熱水器：</a:t>
            </a:r>
            <a:r>
              <a:rPr lang="en-US" altLang="zh-TW" dirty="0" smtClean="0">
                <a:hlinkClick r:id="rId2"/>
              </a:rPr>
              <a:t>http://tw.knowledge.yahoo.com/question/question?qid=1610010908645</a:t>
            </a:r>
            <a:endParaRPr lang="zh-TW" altLang="en-US" dirty="0" smtClean="0"/>
          </a:p>
          <a:p>
            <a:r>
              <a:rPr lang="zh-TW" altLang="en-US" dirty="0" smtClean="0"/>
              <a:t>太陽能熱水器與傳統熱水器的比較：</a:t>
            </a:r>
            <a:r>
              <a:rPr lang="en-US" altLang="zh-TW" dirty="0" smtClean="0">
                <a:hlinkClick r:id="rId3"/>
              </a:rPr>
              <a:t> http://tw.knowledge.yahoo.com/question/question?qid=1009122204482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參考文獻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ag.udn.com/magimages/5/PROJ_ARTICLE/451_5053/f_33530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57166"/>
            <a:ext cx="2857500" cy="6500834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一、太陽能</a:t>
            </a:r>
            <a:endParaRPr lang="en-US" altLang="zh-TW" dirty="0" smtClean="0"/>
          </a:p>
          <a:p>
            <a:r>
              <a:rPr lang="zh-TW" altLang="en-US" dirty="0" smtClean="0"/>
              <a:t>二、太陽能應用</a:t>
            </a:r>
            <a:endParaRPr lang="en-US" altLang="zh-TW" dirty="0" smtClean="0"/>
          </a:p>
          <a:p>
            <a:r>
              <a:rPr lang="zh-TW" altLang="en-US" dirty="0" smtClean="0"/>
              <a:t>三、太陽能熱水器</a:t>
            </a:r>
            <a:endParaRPr lang="en-US" altLang="zh-TW" dirty="0" smtClean="0"/>
          </a:p>
          <a:p>
            <a:r>
              <a:rPr lang="zh-TW" altLang="en-US" dirty="0" smtClean="0"/>
              <a:t>四、太陽能熱水器與傳統熱水器比較</a:t>
            </a:r>
            <a:endParaRPr lang="en-US" altLang="zh-TW" dirty="0" smtClean="0"/>
          </a:p>
          <a:p>
            <a:r>
              <a:rPr lang="zh-TW" altLang="en-US" dirty="0" smtClean="0"/>
              <a:t>五、太陽能熱水器優點</a:t>
            </a:r>
            <a:endParaRPr lang="en-US" altLang="zh-TW" dirty="0" smtClean="0"/>
          </a:p>
          <a:p>
            <a:r>
              <a:rPr lang="zh-TW" altLang="en-US" dirty="0" smtClean="0"/>
              <a:t>六、太陽能熱水器缺點</a:t>
            </a:r>
            <a:endParaRPr lang="en-US" altLang="zh-TW" dirty="0" smtClean="0"/>
          </a:p>
          <a:p>
            <a:r>
              <a:rPr lang="zh-TW" altLang="en-US" dirty="0" smtClean="0"/>
              <a:t>七、結論</a:t>
            </a:r>
            <a:endParaRPr lang="en-US" altLang="zh-TW" dirty="0" smtClean="0"/>
          </a:p>
          <a:p>
            <a:r>
              <a:rPr lang="zh-TW" altLang="en-US" dirty="0" smtClean="0"/>
              <a:t>八、參考文獻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目錄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portfolio.ntua.edu.tw/blog/attach/896/6896/24/bf_4292_1762676_17016_01.jpg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/>
          <a:stretch>
            <a:fillRect/>
          </a:stretch>
        </p:blipFill>
        <p:spPr bwMode="auto">
          <a:xfrm>
            <a:off x="5324475" y="1143000"/>
            <a:ext cx="3819525" cy="571500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dirty="0" smtClean="0"/>
          </a:p>
          <a:p>
            <a:r>
              <a:rPr lang="zh-TW" altLang="en-US" sz="2800" dirty="0" smtClean="0"/>
              <a:t>太陽所產生的光和熱，是帶給地球多采多姿生態的原動力。</a:t>
            </a:r>
            <a:endParaRPr lang="en-US" altLang="zh-TW" sz="2800" dirty="0" smtClean="0"/>
          </a:p>
          <a:p>
            <a:r>
              <a:rPr lang="zh-TW" altLang="en-US" sz="2800" dirty="0" smtClean="0"/>
              <a:t>太陽能一般指太陽光的輻射能量。</a:t>
            </a:r>
            <a:endParaRPr lang="en-US" altLang="zh-TW" sz="2800" dirty="0" smtClean="0"/>
          </a:p>
          <a:p>
            <a:r>
              <a:rPr lang="zh-TW" altLang="en-US" sz="2800" dirty="0" smtClean="0"/>
              <a:t>太陽能的利用有</a:t>
            </a:r>
            <a:r>
              <a:rPr lang="zh-TW" altLang="en-US" sz="2800" u="sng" dirty="0" smtClean="0"/>
              <a:t>光熱轉換</a:t>
            </a:r>
            <a:r>
              <a:rPr lang="zh-TW" altLang="en-US" sz="2800" dirty="0" smtClean="0"/>
              <a:t>和</a:t>
            </a:r>
            <a:r>
              <a:rPr lang="zh-TW" altLang="en-US" sz="2800" u="sng" dirty="0" smtClean="0"/>
              <a:t>光電轉換</a:t>
            </a:r>
            <a:r>
              <a:rPr lang="zh-TW" altLang="en-US" sz="2800" dirty="0" smtClean="0"/>
              <a:t>兩種方式。</a:t>
            </a:r>
            <a:endParaRPr lang="en-US" altLang="zh-TW" sz="28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太陽能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img.gomy.com.tw/2119/107393_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22" y="3452822"/>
            <a:ext cx="3405178" cy="3405178"/>
          </a:xfrm>
          <a:prstGeom prst="rect">
            <a:avLst/>
          </a:prstGeom>
          <a:noFill/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太陽能的科技，應用甚廣。例如太陽能的計算機、手錶、太陽能熱水器，在市面上很普遍。 另外，利用太陽能來驅動的太陽屋，在外國亦可見到不少。太陽能的應用在節約燃料和改善生活等方面都有成效。 </a:t>
            </a: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太陽能應用</a:t>
            </a:r>
            <a:endParaRPr lang="zh-TW" altLang="en-US" dirty="0"/>
          </a:p>
        </p:txBody>
      </p:sp>
      <p:pic>
        <p:nvPicPr>
          <p:cNvPr id="12292" name="Picture 4" descr="http://teachers.ksu.edu.tw/pdc2006/03_col/web/92/01/images/solar/IMG_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429000"/>
            <a:ext cx="295753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太陽能熱水系統是利用太陽能集熱器，收集太陽輻射能把水加熱的一種裝置，是目前太陽熱能應用發展中最具經濟價值、技術最成熟且已商業化的一項應用產品。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可分為自然循環式與強制循環式兩種。由於太陽能的不穩定性，此系統必須有輔助熱源。自然循環式太陽能熱水器，一般都使用於家庭；強制循環式則應用於學校宿舍、醫院、游泳池或工廠。</a:t>
            </a:r>
          </a:p>
          <a:p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太陽能熱水器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太陽能熱水系統由四個主要元件：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一、集熱器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二、熱水保溫桶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三、輔助加熱器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四、自動控制系統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http://solar.myweb.hinet.net/solar/ncsolar.files/ncwi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286124"/>
            <a:ext cx="307183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太陽能熱水器</a:t>
            </a:r>
            <a:endParaRPr lang="zh-TW" altLang="en-US" dirty="0"/>
          </a:p>
        </p:txBody>
      </p:sp>
      <p:pic>
        <p:nvPicPr>
          <p:cNvPr id="17410" name="Picture 2" descr="http://wsstcc.net/sakura/images/contect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8964488" cy="4716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00570"/>
            <a:ext cx="246561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(1)</a:t>
            </a:r>
            <a:r>
              <a:rPr lang="zh-TW" altLang="en-US" dirty="0" smtClean="0"/>
              <a:t>從安全面來看：太陽能熱水器沒有瓦斯氣爆與一氧化碳中毒的危險；也沒有電線走火與瞬熱爆炸的危險。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(2)</a:t>
            </a:r>
            <a:r>
              <a:rPr lang="zh-TW" altLang="en-US" dirty="0" smtClean="0"/>
              <a:t>從經濟面來看：太陽能熱水器利用太陽無限的能源，提供了免費的熱水給我們使用；節省了燃料費用的支出。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(3)</a:t>
            </a:r>
            <a:r>
              <a:rPr lang="zh-TW" altLang="en-US" dirty="0" smtClean="0"/>
              <a:t>從環保面來看：太陽能熱水器減少了石化能源的消耗，並且抑制了二氧化碳的排放。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太陽能熱水器與傳統熱水器比較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857760"/>
            <a:ext cx="392909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太陽能熱水器優點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000" b="1" dirty="0" smtClean="0"/>
              <a:t>一、環保效益：</a:t>
            </a:r>
          </a:p>
          <a:p>
            <a:r>
              <a:rPr lang="zh-TW" altLang="en-US" sz="2000" dirty="0" smtClean="0"/>
              <a:t>    比使用石化燃料製造熱水，更能減少對環境的污染。</a:t>
            </a:r>
          </a:p>
          <a:p>
            <a:r>
              <a:rPr lang="zh-TW" altLang="en-US" sz="2000" b="1" dirty="0" smtClean="0"/>
              <a:t>二、節約能源：</a:t>
            </a:r>
          </a:p>
          <a:p>
            <a:r>
              <a:rPr lang="zh-TW" altLang="en-US" sz="2000" dirty="0" smtClean="0"/>
              <a:t>    太陽能是屬於每個人之能源，只要有場地與設備任何人均可使用。　</a:t>
            </a:r>
          </a:p>
          <a:p>
            <a:r>
              <a:rPr lang="zh-TW" altLang="en-US" sz="2000" b="1" dirty="0" smtClean="0"/>
              <a:t>三、安全：</a:t>
            </a:r>
          </a:p>
          <a:p>
            <a:r>
              <a:rPr lang="zh-TW" altLang="en-US" sz="2000" dirty="0" smtClean="0"/>
              <a:t>    操作簡單、安全性高，不像使用瓦斯有爆炸或中毒之危險。　</a:t>
            </a:r>
          </a:p>
          <a:p>
            <a:r>
              <a:rPr lang="zh-TW" altLang="en-US" sz="2000" b="1" dirty="0" smtClean="0"/>
              <a:t>四、不佔空間：</a:t>
            </a:r>
          </a:p>
          <a:p>
            <a:r>
              <a:rPr lang="zh-TW" altLang="en-US" sz="2000" dirty="0" smtClean="0"/>
              <a:t>    太陽能熱水器裝在屋頂或屋外，不會佔用室內空間。　　</a:t>
            </a:r>
          </a:p>
          <a:p>
            <a:r>
              <a:rPr lang="zh-TW" altLang="en-US" sz="2000" b="1" dirty="0" smtClean="0"/>
              <a:t>五、具經濟效益：</a:t>
            </a:r>
          </a:p>
          <a:p>
            <a:r>
              <a:rPr lang="zh-TW" altLang="en-US" sz="2000" dirty="0" smtClean="0"/>
              <a:t>    使用太陽能熱水器，可減少電費或瓦斯費支出。</a:t>
            </a:r>
            <a:endParaRPr lang="zh-TW" altLang="en-US" sz="2000" b="1" dirty="0" smtClean="0"/>
          </a:p>
          <a:p>
            <a:r>
              <a:rPr lang="zh-TW" altLang="en-US" sz="2000" b="1" dirty="0" smtClean="0"/>
              <a:t>六、能源不中斷：</a:t>
            </a:r>
          </a:p>
          <a:p>
            <a:r>
              <a:rPr lang="zh-TW" altLang="en-US" sz="2000" dirty="0" smtClean="0"/>
              <a:t>    能源來自大自然，不必擔心電熱水器失效及沒瓦斯等問題。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2129</TotalTime>
  <Words>436</Words>
  <Application>Microsoft Office PowerPoint</Application>
  <PresentationFormat>如螢幕大小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匯合</vt:lpstr>
      <vt:lpstr>以適當科技與風險評估的角度來看太陽能系統</vt:lpstr>
      <vt:lpstr>目錄</vt:lpstr>
      <vt:lpstr>太陽能</vt:lpstr>
      <vt:lpstr>太陽能應用</vt:lpstr>
      <vt:lpstr>太陽能熱水器</vt:lpstr>
      <vt:lpstr>投影片 6</vt:lpstr>
      <vt:lpstr>太陽能熱水器</vt:lpstr>
      <vt:lpstr>太陽能熱水器與傳統熱水器比較</vt:lpstr>
      <vt:lpstr>太陽能熱水器優點</vt:lpstr>
      <vt:lpstr>太陽能熱水器缺點</vt:lpstr>
      <vt:lpstr>結論</vt:lpstr>
      <vt:lpstr>參考文獻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以適當科技與風險評估的角度來看太陽能系統</dc:title>
  <dc:creator>Jhih</dc:creator>
  <cp:lastModifiedBy>user</cp:lastModifiedBy>
  <cp:revision>146</cp:revision>
  <dcterms:created xsi:type="dcterms:W3CDTF">2012-11-08T08:04:26Z</dcterms:created>
  <dcterms:modified xsi:type="dcterms:W3CDTF">2012-11-11T08:35:15Z</dcterms:modified>
</cp:coreProperties>
</file>