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9" r:id="rId2"/>
    <p:sldId id="262" r:id="rId3"/>
    <p:sldId id="269" r:id="rId4"/>
    <p:sldId id="267" r:id="rId5"/>
    <p:sldId id="270" r:id="rId6"/>
    <p:sldId id="271" r:id="rId7"/>
    <p:sldId id="272" r:id="rId8"/>
    <p:sldId id="273" r:id="rId9"/>
    <p:sldId id="276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2881D5-193C-4447-BB46-DDDA19906F14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CB80-F800-48DE-831D-D7BD94FA02B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2881D5-193C-4447-BB46-DDDA19906F14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CB80-F800-48DE-831D-D7BD94FA02B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2881D5-193C-4447-BB46-DDDA19906F14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CB80-F800-48DE-831D-D7BD94FA02B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2881D5-193C-4447-BB46-DDDA19906F14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CB80-F800-48DE-831D-D7BD94FA02B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2881D5-193C-4447-BB46-DDDA19906F14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CB80-F800-48DE-831D-D7BD94FA02B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2881D5-193C-4447-BB46-DDDA19906F14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CB80-F800-48DE-831D-D7BD94FA02B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2881D5-193C-4447-BB46-DDDA19906F14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CB80-F800-48DE-831D-D7BD94FA02B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2881D5-193C-4447-BB46-DDDA19906F14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CB80-F800-48DE-831D-D7BD94FA02B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2881D5-193C-4447-BB46-DDDA19906F14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CB80-F800-48DE-831D-D7BD94FA02B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2881D5-193C-4447-BB46-DDDA19906F14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CB80-F800-48DE-831D-D7BD94FA02B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2881D5-193C-4447-BB46-DDDA19906F14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CB80-F800-48DE-831D-D7BD94FA02B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52881D5-193C-4447-BB46-DDDA19906F14}" type="datetimeFigureOut">
              <a:rPr lang="zh-TW" altLang="en-US" smtClean="0"/>
              <a:pPr/>
              <a:t>2012/12/25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CB80-F800-48DE-831D-D7BD94FA02B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76" y="571480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以適當科技與風險評估的角度來看核能系統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71538" y="3357562"/>
            <a:ext cx="7406640" cy="1752600"/>
          </a:xfrm>
        </p:spPr>
        <p:txBody>
          <a:bodyPr>
            <a:normAutofit/>
          </a:bodyPr>
          <a:lstStyle/>
          <a:p>
            <a:pPr algn="l"/>
            <a:r>
              <a:rPr lang="zh-TW" altLang="en-US" dirty="0" smtClean="0"/>
              <a:t>班級：自控三甲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姓名：傅子僑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學號：</a:t>
            </a:r>
            <a:r>
              <a:rPr lang="en-US" altLang="zh-TW" dirty="0" smtClean="0"/>
              <a:t>49912009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+mj-ea"/>
              </a:rPr>
              <a:t>目錄</a:t>
            </a:r>
            <a:endParaRPr lang="zh-TW" altLang="en-US" dirty="0">
              <a:latin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ea"/>
              <a:buAutoNum type="ea1ChtPeriod"/>
            </a:pP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核能簡介</a:t>
            </a:r>
            <a:endParaRPr lang="en-US" altLang="zh-TW" sz="3200" dirty="0" smtClean="0">
              <a:latin typeface="微軟正黑體" pitchFamily="34" charset="-120"/>
              <a:ea typeface="微軟正黑體" pitchFamily="34" charset="-120"/>
            </a:endParaRPr>
          </a:p>
          <a:p>
            <a:pPr marL="514350" indent="-514350">
              <a:buFont typeface="+mj-ea"/>
              <a:buAutoNum type="ea1ChtPeriod"/>
            </a:pP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核電廠發電原理</a:t>
            </a:r>
            <a:endParaRPr lang="en-US" altLang="zh-TW" sz="3200" dirty="0" smtClean="0">
              <a:latin typeface="微軟正黑體" pitchFamily="34" charset="-120"/>
              <a:ea typeface="微軟正黑體" pitchFamily="34" charset="-120"/>
            </a:endParaRPr>
          </a:p>
          <a:p>
            <a:pPr marL="514350" indent="-514350">
              <a:buFont typeface="+mj-ea"/>
              <a:buAutoNum type="ea1ChtPeriod"/>
            </a:pP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核能的優點與缺點</a:t>
            </a:r>
            <a:endParaRPr lang="en-US" altLang="zh-TW" sz="3200" dirty="0" smtClean="0">
              <a:latin typeface="微軟正黑體" pitchFamily="34" charset="-120"/>
              <a:ea typeface="微軟正黑體" pitchFamily="34" charset="-120"/>
            </a:endParaRPr>
          </a:p>
          <a:p>
            <a:pPr marL="514350" indent="-514350">
              <a:buFont typeface="+mj-ea"/>
              <a:buAutoNum type="ea1ChtPeriod"/>
            </a:pP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風險評估</a:t>
            </a:r>
            <a:endParaRPr lang="en-US" altLang="zh-TW" sz="3200" dirty="0" smtClean="0">
              <a:latin typeface="微軟正黑體" pitchFamily="34" charset="-120"/>
              <a:ea typeface="微軟正黑體" pitchFamily="34" charset="-120"/>
            </a:endParaRPr>
          </a:p>
          <a:p>
            <a:pPr marL="514350" indent="-514350">
              <a:buFont typeface="+mj-ea"/>
              <a:buAutoNum type="ea1ChtPeriod"/>
            </a:pP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總結</a:t>
            </a:r>
            <a:endParaRPr lang="en-US" altLang="zh-TW" sz="3200" dirty="0" smtClean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1538" y="57148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latin typeface="+mj-ea"/>
              </a:rPr>
              <a:t>一 核能簡介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核能發電，是利用</a:t>
            </a:r>
            <a:r>
              <a:rPr lang="zh-TW" altLang="en-US" sz="3200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核分裂</a:t>
            </a: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來產生巨大的能量，製造高溫及高壓氣體來驅動發電機組發電。</a:t>
            </a:r>
            <a:endParaRPr lang="en-US" altLang="zh-TW" sz="3200" dirty="0" smtClean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32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核能所使用的燃料，乃是可分裂或融合的放射性物質</a:t>
            </a:r>
            <a:r>
              <a:rPr lang="zh-TW" altLang="en-US" sz="3200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鈾</a:t>
            </a:r>
            <a:r>
              <a:rPr lang="zh-TW" altLang="en-US" sz="3200" dirty="0" smtClean="0"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sz="3200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endParaRPr lang="en-US" altLang="zh-TW" sz="3200" dirty="0" smtClean="0">
              <a:latin typeface="微軟正黑體" pitchFamily="34" charset="-120"/>
              <a:ea typeface="微軟正黑體" pitchFamily="34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新細明體" pitchFamily="18" charset="-120"/>
                <a:ea typeface="新細明體" pitchFamily="18" charset="-120"/>
                <a:cs typeface="文鼎中特廣告體" pitchFamily="49" charset="-120"/>
              </a:rPr>
              <a:t>二 核電廠發電原理</a:t>
            </a:r>
            <a:endParaRPr lang="zh-TW" altLang="en-US" sz="4000" dirty="0">
              <a:latin typeface="新細明體" pitchFamily="18" charset="-120"/>
              <a:ea typeface="新細明體" pitchFamily="18" charset="-120"/>
              <a:cs typeface="文鼎中特廣告體" pitchFamily="49" charset="-120"/>
            </a:endParaRPr>
          </a:p>
        </p:txBody>
      </p:sp>
      <p:pic>
        <p:nvPicPr>
          <p:cNvPr id="4" name="內容版面配置區 3" descr="NuclearPowerPlan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8212" y="2309812"/>
            <a:ext cx="5953125" cy="307657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28728" y="2214554"/>
            <a:ext cx="7498080" cy="4800600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核能發電的原理與火力發電相似，核能發電是利用鈾燃料進行核分裂連鎖反應時所產生的熱，將水加熱成高溫高壓的蒸汽，用以推動汽輪機，再帶動發電機發電。 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新細明體" pitchFamily="18" charset="-120"/>
                <a:ea typeface="新細明體" pitchFamily="18" charset="-120"/>
              </a:rPr>
              <a:t>三 核能</a:t>
            </a:r>
            <a:r>
              <a:rPr lang="zh-TW" altLang="en-US" sz="4000" dirty="0" smtClean="0">
                <a:latin typeface="新細明體" pitchFamily="18" charset="-120"/>
                <a:ea typeface="新細明體" pitchFamily="18" charset="-120"/>
              </a:rPr>
              <a:t>的優點與缺點</a:t>
            </a:r>
            <a:endParaRPr lang="zh-TW" altLang="en-US" sz="4000" dirty="0">
              <a:latin typeface="新細明體" pitchFamily="18" charset="-120"/>
              <a:ea typeface="新細明體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1538" y="1428736"/>
            <a:ext cx="7924800" cy="41148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zh-TW" altLang="en-US" sz="2800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優點：</a:t>
            </a:r>
            <a:endParaRPr lang="en-US" altLang="zh-TW" sz="2800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減少依賴化石燃料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只需要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小量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原料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即可產生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巨大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能量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運作成本較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低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核能發電所使用的鈾燃料，除了發電外，沒有其他的用途。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運作時不會造成空氣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汙染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發電功率大且效率穩定</a:t>
            </a:r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2190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00100" y="928670"/>
            <a:ext cx="8143900" cy="471490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000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缺點：</a:t>
            </a:r>
            <a:endParaRPr lang="en-US" altLang="zh-TW" sz="3000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反應爐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內有放射性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物質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dirty="0" smtClean="0"/>
              <a:t>單位輸出蒸氣消耗量為汽力電廠之</a:t>
            </a:r>
            <a:r>
              <a:rPr lang="en-US" altLang="zh-TW" sz="2400" dirty="0" smtClean="0"/>
              <a:t>1.6</a:t>
            </a:r>
            <a:r>
              <a:rPr lang="zh-TW" altLang="en-US" sz="2400" dirty="0" smtClean="0"/>
              <a:t>～</a:t>
            </a:r>
            <a:r>
              <a:rPr lang="en-US" altLang="zh-TW" sz="2400" dirty="0" smtClean="0"/>
              <a:t>1.8</a:t>
            </a:r>
            <a:r>
              <a:rPr lang="zh-TW" altLang="en-US" sz="2400" dirty="0" smtClean="0"/>
              <a:t>倍。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發電後的廢料具有嚴重的污染性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核電廠若受外力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破壞，反應爐可能會受損而導致無法預期的大災害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海洋生態受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破壞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核能發電廠熱效率較低，因而比一般化石燃料電廠排放更多廢熱到環境裏，故核能電廠的熱污染較嚴重</a:t>
            </a:r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5040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2976" y="428604"/>
            <a:ext cx="7498080" cy="1143000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新細明體" pitchFamily="18" charset="-120"/>
                <a:ea typeface="新細明體" pitchFamily="18" charset="-120"/>
              </a:rPr>
              <a:t>四 風險</a:t>
            </a:r>
            <a:r>
              <a:rPr lang="zh-TW" altLang="en-US" sz="4000" dirty="0" smtClean="0">
                <a:latin typeface="新細明體" pitchFamily="18" charset="-120"/>
                <a:ea typeface="新細明體" pitchFamily="18" charset="-120"/>
              </a:rPr>
              <a:t>評估</a:t>
            </a:r>
            <a:endParaRPr lang="zh-TW" altLang="en-US" sz="4000" dirty="0">
              <a:latin typeface="新細明體" pitchFamily="18" charset="-120"/>
              <a:ea typeface="新細明體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1538" y="1643050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TW" sz="2400" dirty="0" smtClean="0"/>
          </a:p>
          <a:p>
            <a:pPr marL="0" indent="0">
              <a:buNone/>
            </a:pPr>
            <a:r>
              <a:rPr lang="zh-TW" altLang="en-US" sz="2400" dirty="0" smtClean="0"/>
              <a:t>        核能</a:t>
            </a:r>
            <a:r>
              <a:rPr lang="zh-TW" altLang="en-US" sz="2400" dirty="0"/>
              <a:t>發電對我們的影響很</a:t>
            </a:r>
            <a:r>
              <a:rPr lang="zh-TW" altLang="en-US" sz="2400" dirty="0" smtClean="0"/>
              <a:t>大，因為</a:t>
            </a:r>
            <a:r>
              <a:rPr lang="zh-TW" altLang="en-US" sz="2400" dirty="0"/>
              <a:t>核能發電可以產生出</a:t>
            </a:r>
            <a:r>
              <a:rPr lang="zh-TW" altLang="en-US" sz="2400" dirty="0" smtClean="0"/>
              <a:t>非常大</a:t>
            </a:r>
            <a:r>
              <a:rPr lang="zh-TW" altLang="en-US" sz="2400" dirty="0"/>
              <a:t>的</a:t>
            </a:r>
            <a:r>
              <a:rPr lang="zh-TW" altLang="en-US" sz="2400" dirty="0" smtClean="0"/>
              <a:t>電力，所以</a:t>
            </a:r>
            <a:r>
              <a:rPr lang="zh-TW" altLang="en-US" sz="2400" dirty="0"/>
              <a:t>可以取代即將枯竭的</a:t>
            </a:r>
            <a:r>
              <a:rPr lang="zh-TW" altLang="en-US" sz="2400" dirty="0" smtClean="0"/>
              <a:t>煤，且</a:t>
            </a:r>
            <a:r>
              <a:rPr lang="zh-TW" altLang="en-US" sz="2400" dirty="0"/>
              <a:t>一公克</a:t>
            </a:r>
            <a:r>
              <a:rPr lang="zh-TW" altLang="en-US" sz="2400" dirty="0" smtClean="0"/>
              <a:t>的鈾大約</a:t>
            </a:r>
            <a:r>
              <a:rPr lang="zh-TW" altLang="en-US" sz="2400" dirty="0"/>
              <a:t>可以產生</a:t>
            </a:r>
            <a:r>
              <a:rPr lang="zh-TW" altLang="en-US" sz="2400" dirty="0" smtClean="0"/>
              <a:t>出約好幾</a:t>
            </a:r>
            <a:r>
              <a:rPr lang="zh-TW" altLang="en-US" sz="2400" dirty="0"/>
              <a:t>公噸的煤所產生的</a:t>
            </a:r>
            <a:r>
              <a:rPr lang="zh-TW" altLang="en-US" sz="2400" dirty="0" smtClean="0"/>
              <a:t>電力。然而，核能</a:t>
            </a:r>
            <a:r>
              <a:rPr lang="zh-TW" altLang="en-US" sz="2400" dirty="0"/>
              <a:t>發電也</a:t>
            </a:r>
            <a:r>
              <a:rPr lang="zh-TW" altLang="en-US" sz="2400" dirty="0" smtClean="0"/>
              <a:t>潛藏著危險，因為</a:t>
            </a:r>
            <a:r>
              <a:rPr lang="zh-TW" altLang="en-US" sz="2400" dirty="0"/>
              <a:t>核分裂</a:t>
            </a:r>
            <a:r>
              <a:rPr lang="zh-TW" altLang="en-US" sz="2400" dirty="0" smtClean="0"/>
              <a:t>時會產生輻射，而</a:t>
            </a:r>
            <a:r>
              <a:rPr lang="zh-TW" altLang="en-US" sz="2400" dirty="0"/>
              <a:t>輻射</a:t>
            </a:r>
            <a:r>
              <a:rPr lang="zh-TW" altLang="en-US" sz="2400" dirty="0" smtClean="0"/>
              <a:t>對生態影響</a:t>
            </a:r>
            <a:r>
              <a:rPr lang="zh-TW" altLang="en-US" sz="2400" dirty="0"/>
              <a:t>很</a:t>
            </a:r>
            <a:r>
              <a:rPr lang="zh-TW" altLang="en-US" sz="2400" dirty="0" smtClean="0"/>
              <a:t>大，會</a:t>
            </a:r>
            <a:r>
              <a:rPr lang="zh-TW" altLang="en-US" sz="2400" dirty="0"/>
              <a:t>使生物死亡或是基因</a:t>
            </a:r>
            <a:r>
              <a:rPr lang="zh-TW" altLang="en-US" sz="2400" dirty="0" smtClean="0"/>
              <a:t>突變</a:t>
            </a:r>
            <a:r>
              <a:rPr lang="zh-TW" altLang="en-US" sz="2400" dirty="0"/>
              <a:t>。</a:t>
            </a:r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253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1538" y="428604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4000" smtClean="0">
                <a:latin typeface="微軟正黑體" pitchFamily="34" charset="-120"/>
                <a:ea typeface="微軟正黑體" pitchFamily="34" charset="-120"/>
              </a:rPr>
              <a:t>五 </a:t>
            </a:r>
            <a:r>
              <a:rPr lang="zh-TW" altLang="en-US" sz="4000" smtClean="0">
                <a:latin typeface="微軟正黑體" pitchFamily="34" charset="-120"/>
                <a:ea typeface="微軟正黑體" pitchFamily="34" charset="-120"/>
              </a:rPr>
              <a:t>總結</a:t>
            </a:r>
            <a:endParaRPr lang="zh-TW" altLang="en-US" sz="40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19200" y="1500174"/>
            <a:ext cx="79248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        核能發電是現今所有能源其成本最低的，但是他所帶來的汙染物卻相當嚴重，</a:t>
            </a:r>
            <a:r>
              <a:rPr lang="zh-TW" altLang="en-US" sz="2400" dirty="0" smtClean="0"/>
              <a:t>雖然核能的優點很多，與其他石化發電比起來，確實不會造成汙染，但其所剩之核廢料對現在環境卻仍是目前最需要思考的問題。核能所產生的能量較其他發電大很多，但所造成的災害也是無法收拾的，對環境對人體造成的傷害，都是現在反對核能的原因之一。</a:t>
            </a:r>
          </a:p>
          <a:p>
            <a:pPr marL="0" indent="0">
              <a:buNone/>
            </a:pP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 </a:t>
            </a:r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758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414</TotalTime>
  <Words>448</Words>
  <Application>Microsoft Office PowerPoint</Application>
  <PresentationFormat>如螢幕大小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夏至</vt:lpstr>
      <vt:lpstr>以適當科技與風險評估的角度來看核能系統</vt:lpstr>
      <vt:lpstr>目錄</vt:lpstr>
      <vt:lpstr>一 核能簡介 </vt:lpstr>
      <vt:lpstr>二 核電廠發電原理</vt:lpstr>
      <vt:lpstr>投影片 5</vt:lpstr>
      <vt:lpstr>三 核能的優點與缺點</vt:lpstr>
      <vt:lpstr>投影片 7</vt:lpstr>
      <vt:lpstr>四 風險評估</vt:lpstr>
      <vt:lpstr>五 總結</vt:lpstr>
    </vt:vector>
  </TitlesOfParts>
  <Company>C.M.T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前言</dc:title>
  <dc:creator>ZiyouXP</dc:creator>
  <cp:lastModifiedBy>AJXP</cp:lastModifiedBy>
  <cp:revision>38</cp:revision>
  <dcterms:created xsi:type="dcterms:W3CDTF">2012-12-09T04:55:01Z</dcterms:created>
  <dcterms:modified xsi:type="dcterms:W3CDTF">2012-12-24T17:05:31Z</dcterms:modified>
</cp:coreProperties>
</file>