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61" r:id="rId4"/>
    <p:sldId id="273" r:id="rId5"/>
    <p:sldId id="272" r:id="rId6"/>
    <p:sldId id="267" r:id="rId7"/>
    <p:sldId id="268" r:id="rId8"/>
    <p:sldId id="269" r:id="rId9"/>
    <p:sldId id="270" r:id="rId10"/>
    <p:sldId id="271" r:id="rId11"/>
    <p:sldId id="274" r:id="rId12"/>
    <p:sldId id="275" r:id="rId13"/>
    <p:sldId id="266" r:id="rId14"/>
    <p:sldId id="276" r:id="rId15"/>
    <p:sldId id="262" r:id="rId16"/>
    <p:sldId id="263" r:id="rId17"/>
    <p:sldId id="264" r:id="rId18"/>
    <p:sldId id="265" r:id="rId19"/>
    <p:sldId id="257" r:id="rId20"/>
    <p:sldId id="258" r:id="rId21"/>
    <p:sldId id="259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5" d="100"/>
          <a:sy n="55" d="100"/>
        </p:scale>
        <p:origin x="-3138" y="-1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77D34EE0-CF62-4250-906C-84B9DBE49CA5}" type="datetimeFigureOut">
              <a:rPr lang="zh-TW" altLang="en-US" smtClean="0"/>
              <a:t>2012/9/25</a:t>
            </a:fld>
            <a:endParaRPr lang="zh-TW" alt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7374B6A-45D9-455F-9047-B02B0A322966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34EE0-CF62-4250-906C-84B9DBE49CA5}" type="datetimeFigureOut">
              <a:rPr lang="zh-TW" altLang="en-US" smtClean="0"/>
              <a:t>2012/9/25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74B6A-45D9-455F-9047-B02B0A322966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34EE0-CF62-4250-906C-84B9DBE49CA5}" type="datetimeFigureOut">
              <a:rPr lang="zh-TW" altLang="en-US" smtClean="0"/>
              <a:t>2012/9/25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77374B6A-45D9-455F-9047-B02B0A322966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34EE0-CF62-4250-906C-84B9DBE49CA5}" type="datetimeFigureOut">
              <a:rPr lang="zh-TW" altLang="en-US" smtClean="0"/>
              <a:t>2012/9/25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74B6A-45D9-455F-9047-B02B0A322966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7D34EE0-CF62-4250-906C-84B9DBE49CA5}" type="datetimeFigureOut">
              <a:rPr lang="zh-TW" altLang="en-US" smtClean="0"/>
              <a:t>2012/9/25</a:t>
            </a:fld>
            <a:endParaRPr lang="zh-TW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77374B6A-45D9-455F-9047-B02B0A322966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34EE0-CF62-4250-906C-84B9DBE49CA5}" type="datetimeFigureOut">
              <a:rPr lang="zh-TW" altLang="en-US" smtClean="0"/>
              <a:t>2012/9/25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74B6A-45D9-455F-9047-B02B0A322966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34EE0-CF62-4250-906C-84B9DBE49CA5}" type="datetimeFigureOut">
              <a:rPr lang="zh-TW" altLang="en-US" smtClean="0"/>
              <a:t>2012/9/25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74B6A-45D9-455F-9047-B02B0A322966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34EE0-CF62-4250-906C-84B9DBE49CA5}" type="datetimeFigureOut">
              <a:rPr lang="zh-TW" altLang="en-US" smtClean="0"/>
              <a:t>2012/9/25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74B6A-45D9-455F-9047-B02B0A322966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34EE0-CF62-4250-906C-84B9DBE49CA5}" type="datetimeFigureOut">
              <a:rPr lang="zh-TW" altLang="en-US" smtClean="0"/>
              <a:t>2012/9/25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74B6A-45D9-455F-9047-B02B0A322966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34EE0-CF62-4250-906C-84B9DBE49CA5}" type="datetimeFigureOut">
              <a:rPr lang="zh-TW" altLang="en-US" smtClean="0"/>
              <a:t>2012/9/25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7374B6A-45D9-455F-9047-B02B0A322966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34EE0-CF62-4250-906C-84B9DBE49CA5}" type="datetimeFigureOut">
              <a:rPr lang="zh-TW" altLang="en-US" smtClean="0"/>
              <a:t>2012/9/25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74B6A-45D9-455F-9047-B02B0A322966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77D34EE0-CF62-4250-906C-84B9DBE49CA5}" type="datetimeFigureOut">
              <a:rPr lang="zh-TW" altLang="en-US" smtClean="0"/>
              <a:t>2012/9/25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77374B6A-45D9-455F-9047-B02B0A322966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TW" dirty="0" smtClean="0"/>
              <a:t>@</a:t>
            </a:r>
            <a:r>
              <a:rPr lang="zh-TW" altLang="en-US" dirty="0" smtClean="0"/>
              <a:t>賴孟玲</a:t>
            </a:r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物視</a:t>
            </a:r>
            <a:r>
              <a:rPr lang="en-US" altLang="zh-TW" dirty="0" smtClean="0"/>
              <a:t>-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96006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6" descr="D:\11參考\207063_465241696829537_190891376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332656"/>
            <a:ext cx="6220072" cy="622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0731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3" descr="D:\11參考\598531_10151047547711202_2057855145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1804" y="332654"/>
            <a:ext cx="6192688" cy="618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6309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 descr="D:\11參考\527111_465235076830199_1272666660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399702"/>
            <a:ext cx="6125642" cy="612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248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9" name="Picture 5" descr="D:\11參考\599936_460397990644759_47816167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9479" y="1739581"/>
            <a:ext cx="3600400" cy="480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5064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 descr="D:\11參考\2338442334_8196d406d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7" y="548680"/>
            <a:ext cx="8497631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2559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700808"/>
            <a:ext cx="4978400" cy="4941292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115000"/>
              </a:lnSpc>
            </a:pPr>
            <a:r>
              <a:rPr kumimoji="0" lang="zh-TW" altLang="en-US" sz="2800" dirty="0" smtClean="0"/>
              <a:t>心理透視法</a:t>
            </a:r>
          </a:p>
          <a:p>
            <a:pPr eaLnBrk="1" hangingPunct="1">
              <a:lnSpc>
                <a:spcPct val="115000"/>
              </a:lnSpc>
            </a:pPr>
            <a:r>
              <a:rPr lang="zh-TW" altLang="en-US" sz="2800" dirty="0" smtClean="0"/>
              <a:t>中國水墨畫的透視法運用三遠技法。</a:t>
            </a:r>
          </a:p>
          <a:p>
            <a:pPr eaLnBrk="1" hangingPunct="1">
              <a:lnSpc>
                <a:spcPct val="115000"/>
              </a:lnSpc>
            </a:pPr>
            <a:r>
              <a:rPr lang="zh-TW" altLang="en-US" sz="2800" dirty="0" smtClean="0"/>
              <a:t>高遠：以低山為基準，如仰望高山的描繪方法 。</a:t>
            </a:r>
          </a:p>
          <a:p>
            <a:pPr eaLnBrk="1" hangingPunct="1">
              <a:lnSpc>
                <a:spcPct val="115000"/>
              </a:lnSpc>
            </a:pPr>
            <a:r>
              <a:rPr lang="zh-TW" altLang="en-US" sz="2800" dirty="0" smtClean="0"/>
              <a:t>平遠：從山那樣高的地點，利用廣角焦距廣闊地描繪遠方的方式 。</a:t>
            </a:r>
          </a:p>
          <a:p>
            <a:pPr eaLnBrk="1" hangingPunct="1">
              <a:lnSpc>
                <a:spcPct val="115000"/>
              </a:lnSpc>
            </a:pPr>
            <a:r>
              <a:rPr lang="zh-TW" altLang="en-US" sz="2800" dirty="0" smtClean="0"/>
              <a:t>深遠：如透視般地描繪山谷的深度及重重山巒。 </a:t>
            </a:r>
          </a:p>
        </p:txBody>
      </p:sp>
      <p:pic>
        <p:nvPicPr>
          <p:cNvPr id="6147" name="Picture 4" descr="《廬山高圖》 沈周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063" y="620713"/>
            <a:ext cx="3003550" cy="602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 Box 5"/>
          <p:cNvSpPr txBox="1">
            <a:spLocks noChangeArrowheads="1"/>
          </p:cNvSpPr>
          <p:nvPr/>
        </p:nvSpPr>
        <p:spPr bwMode="auto">
          <a:xfrm>
            <a:off x="3059832" y="620713"/>
            <a:ext cx="237624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dirty="0"/>
              <a:t>《</a:t>
            </a:r>
            <a:r>
              <a:rPr lang="zh-TW" altLang="en-US" dirty="0"/>
              <a:t>廬山高圖</a:t>
            </a:r>
            <a:r>
              <a:rPr lang="en-US" altLang="zh-TW" dirty="0"/>
              <a:t>》 </a:t>
            </a:r>
            <a:r>
              <a:rPr lang="zh-TW" altLang="en-US" dirty="0"/>
              <a:t>沈周→</a:t>
            </a:r>
          </a:p>
        </p:txBody>
      </p:sp>
    </p:spTree>
    <p:extLst>
      <p:ext uri="{BB962C8B-B14F-4D97-AF65-F5344CB8AC3E}">
        <p14:creationId xmlns:p14="http://schemas.microsoft.com/office/powerpoint/2010/main" val="28639066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44824"/>
            <a:ext cx="3683000" cy="4752826"/>
          </a:xfrm>
        </p:spPr>
        <p:txBody>
          <a:bodyPr/>
          <a:lstStyle/>
          <a:p>
            <a:pPr eaLnBrk="1" hangingPunct="1"/>
            <a:r>
              <a:rPr lang="zh-TW" altLang="en-US" sz="2800" dirty="0" smtClean="0"/>
              <a:t>較科學的透視法</a:t>
            </a:r>
          </a:p>
          <a:p>
            <a:pPr eaLnBrk="1" hangingPunct="1"/>
            <a:r>
              <a:rPr lang="zh-TW" altLang="en-US" sz="2800" dirty="0" smtClean="0"/>
              <a:t>文藝復興使用的透視圖法。</a:t>
            </a:r>
          </a:p>
          <a:p>
            <a:pPr eaLnBrk="1" hangingPunct="1"/>
            <a:r>
              <a:rPr lang="zh-TW" altLang="en-US" sz="2800" dirty="0" smtClean="0"/>
              <a:t>畫面中央設立焦點。</a:t>
            </a:r>
          </a:p>
          <a:p>
            <a:pPr eaLnBrk="1" hangingPunct="1"/>
            <a:r>
              <a:rPr lang="zh-TW" altLang="en-US" sz="2800" dirty="0" smtClean="0"/>
              <a:t>沿著焦點描繪透視線條。</a:t>
            </a:r>
          </a:p>
        </p:txBody>
      </p:sp>
      <p:pic>
        <p:nvPicPr>
          <p:cNvPr id="7171" name="Picture 5" descr="《 圣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2701" y="1772816"/>
            <a:ext cx="3723961" cy="4896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 Box 6"/>
          <p:cNvSpPr txBox="1">
            <a:spLocks noChangeArrowheads="1"/>
          </p:cNvSpPr>
          <p:nvPr/>
        </p:nvSpPr>
        <p:spPr bwMode="auto">
          <a:xfrm>
            <a:off x="971550" y="6237288"/>
            <a:ext cx="32400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拉裴爾</a:t>
            </a:r>
            <a:r>
              <a:rPr lang="en-US" altLang="zh-TW"/>
              <a:t>《 </a:t>
            </a:r>
            <a:r>
              <a:rPr lang="zh-TW" altLang="en-US"/>
              <a:t>聖</a:t>
            </a:r>
            <a:r>
              <a:rPr lang="en-US" altLang="zh-TW"/>
              <a:t>.</a:t>
            </a:r>
            <a:r>
              <a:rPr lang="zh-TW" altLang="en-US"/>
              <a:t>喬治與毒龍 </a:t>
            </a:r>
            <a:r>
              <a:rPr lang="en-US" altLang="zh-TW"/>
              <a:t>》→</a:t>
            </a:r>
          </a:p>
        </p:txBody>
      </p:sp>
    </p:spTree>
    <p:extLst>
      <p:ext uri="{BB962C8B-B14F-4D97-AF65-F5344CB8AC3E}">
        <p14:creationId xmlns:p14="http://schemas.microsoft.com/office/powerpoint/2010/main" val="1576631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《雅典学院》拉裴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1836844"/>
            <a:ext cx="6114256" cy="4272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5795963" y="6165850"/>
            <a:ext cx="25923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dirty="0"/>
              <a:t>↑</a:t>
            </a:r>
            <a:r>
              <a:rPr lang="zh-TW" altLang="en-US" dirty="0"/>
              <a:t>拉裴爾</a:t>
            </a:r>
            <a:r>
              <a:rPr lang="en-US" altLang="zh-TW" dirty="0"/>
              <a:t>《</a:t>
            </a:r>
            <a:r>
              <a:rPr lang="zh-TW" altLang="en-US" dirty="0"/>
              <a:t>雅典学院</a:t>
            </a:r>
            <a:r>
              <a:rPr lang="en-US" altLang="zh-TW" dirty="0"/>
              <a:t>》</a:t>
            </a:r>
          </a:p>
        </p:txBody>
      </p:sp>
    </p:spTree>
    <p:extLst>
      <p:ext uri="{BB962C8B-B14F-4D97-AF65-F5344CB8AC3E}">
        <p14:creationId xmlns:p14="http://schemas.microsoft.com/office/powerpoint/2010/main" val="28007406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透視-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9988" y="836613"/>
            <a:ext cx="2249487" cy="545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5" descr="透視-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375" y="800592"/>
            <a:ext cx="4681042" cy="5502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16668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82" name="Picture 10" descr="C:\Users\user\Pictures\新增資料夾\P107036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345913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5795963" y="6165850"/>
            <a:ext cx="25923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 smtClean="0"/>
              <a:t>薛萬棟</a:t>
            </a:r>
            <a:r>
              <a:rPr lang="en-US" altLang="zh-TW" dirty="0" smtClean="0"/>
              <a:t>(</a:t>
            </a:r>
            <a:r>
              <a:rPr lang="zh-TW" altLang="en-US" dirty="0" smtClean="0"/>
              <a:t>河邊小路</a:t>
            </a:r>
            <a:r>
              <a:rPr lang="en-US" altLang="zh-TW" dirty="0" smtClean="0"/>
              <a:t>)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607663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1117600" indent="-1117600" eaLnBrk="1" hangingPunct="1"/>
            <a:r>
              <a:rPr lang="zh-TW" altLang="en-US" smtClean="0">
                <a:ea typeface="華康儷粗黑" pitchFamily="49" charset="-120"/>
              </a:rPr>
              <a:t>視覺心理的影響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zh-TW" altLang="en-US" sz="3200" dirty="0" smtClean="0"/>
              <a:t>視覺符號概念產生，由人類的生理構造及生活經驗的累積。 </a:t>
            </a:r>
          </a:p>
          <a:p>
            <a:pPr eaLnBrk="1" hangingPunct="1"/>
            <a:r>
              <a:rPr lang="zh-TW" altLang="en-US" sz="3200" dirty="0" smtClean="0"/>
              <a:t>設計元素的含意與視覺心理的表達，對於整體的視覺感受有很大的影響。 </a:t>
            </a:r>
          </a:p>
        </p:txBody>
      </p:sp>
    </p:spTree>
    <p:extLst>
      <p:ext uri="{BB962C8B-B14F-4D97-AF65-F5344CB8AC3E}">
        <p14:creationId xmlns:p14="http://schemas.microsoft.com/office/powerpoint/2010/main" val="38457640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8" descr="C:\Users\user\Pictures\新增資料夾\P107035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8017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795963" y="6165850"/>
            <a:ext cx="25923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 smtClean="0"/>
              <a:t>薛萬棟</a:t>
            </a:r>
            <a:r>
              <a:rPr lang="en-US" altLang="zh-TW" dirty="0" smtClean="0"/>
              <a:t>(</a:t>
            </a:r>
            <a:r>
              <a:rPr lang="zh-TW" altLang="en-US" dirty="0" smtClean="0"/>
              <a:t>雨後</a:t>
            </a:r>
            <a:r>
              <a:rPr lang="en-US" altLang="zh-TW" dirty="0" smtClean="0"/>
              <a:t>)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3930348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11" descr="C:\Users\user\Pictures\新增資料夾\P107036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28738"/>
            <a:ext cx="9194957" cy="613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795963" y="6165850"/>
            <a:ext cx="25923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 smtClean="0"/>
              <a:t>薛萬棟</a:t>
            </a:r>
            <a:r>
              <a:rPr lang="en-US" altLang="zh-TW" dirty="0" smtClean="0"/>
              <a:t>(</a:t>
            </a:r>
            <a:r>
              <a:rPr lang="zh-TW" altLang="en-US" dirty="0" smtClean="0"/>
              <a:t>公園山水</a:t>
            </a:r>
            <a:r>
              <a:rPr lang="en-US" altLang="zh-TW" dirty="0" smtClean="0"/>
              <a:t>)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8172728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5" descr="C:\Users\user\Pictures\新增資料夾\P107036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10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795963" y="6165850"/>
            <a:ext cx="25923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 smtClean="0"/>
              <a:t>薛萬棟</a:t>
            </a:r>
            <a:r>
              <a:rPr lang="en-US" altLang="zh-TW" dirty="0" smtClean="0"/>
              <a:t>(</a:t>
            </a:r>
            <a:r>
              <a:rPr lang="zh-TW" altLang="en-US" dirty="0" smtClean="0"/>
              <a:t>威尼斯</a:t>
            </a:r>
            <a:r>
              <a:rPr lang="en-US" altLang="zh-TW" dirty="0" smtClean="0"/>
              <a:t>)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498614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7" descr="C:\Users\user\Pictures\新增資料夾\P107035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754"/>
            <a:ext cx="9109511" cy="6079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795963" y="6165850"/>
            <a:ext cx="25923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 smtClean="0"/>
              <a:t>薛萬棟</a:t>
            </a:r>
            <a:r>
              <a:rPr lang="en-US" altLang="zh-TW" dirty="0" smtClean="0"/>
              <a:t>(</a:t>
            </a:r>
            <a:r>
              <a:rPr lang="zh-TW" altLang="en-US" dirty="0"/>
              <a:t>台南東門</a:t>
            </a:r>
            <a:r>
              <a:rPr lang="zh-TW" altLang="en-US" dirty="0" smtClean="0"/>
              <a:t>城舊貌</a:t>
            </a:r>
            <a:r>
              <a:rPr lang="en-US" altLang="zh-TW" dirty="0" smtClean="0"/>
              <a:t>)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6264710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 descr="C:\Users\user\Pictures\新增資料夾\P107036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3745946" y="1518752"/>
            <a:ext cx="5400000" cy="360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user\Pictures\新增資料夾\P107036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142487" y="1518753"/>
            <a:ext cx="5400000" cy="360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55576" y="6165850"/>
            <a:ext cx="25923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 smtClean="0"/>
              <a:t>廖繼春</a:t>
            </a:r>
            <a:r>
              <a:rPr lang="en-US" altLang="zh-TW" dirty="0" smtClean="0"/>
              <a:t>(</a:t>
            </a:r>
            <a:r>
              <a:rPr lang="zh-TW" altLang="en-US" dirty="0"/>
              <a:t>有香蕉樹</a:t>
            </a:r>
            <a:r>
              <a:rPr lang="zh-TW" altLang="en-US" dirty="0" smtClean="0"/>
              <a:t>的院子</a:t>
            </a:r>
            <a:r>
              <a:rPr lang="en-US" altLang="zh-TW" dirty="0" smtClean="0"/>
              <a:t>)</a:t>
            </a:r>
            <a:endParaRPr lang="en-US" altLang="zh-TW" dirty="0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644009" y="6189692"/>
            <a:ext cx="25923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 smtClean="0"/>
              <a:t>沈哲哉</a:t>
            </a:r>
            <a:r>
              <a:rPr lang="en-US" altLang="zh-TW" dirty="0" smtClean="0"/>
              <a:t>(</a:t>
            </a:r>
            <a:r>
              <a:rPr lang="zh-TW" altLang="en-US" dirty="0" smtClean="0"/>
              <a:t>威尼斯</a:t>
            </a:r>
            <a:r>
              <a:rPr lang="en-US" altLang="zh-TW" dirty="0" smtClean="0"/>
              <a:t>)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1685429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6" descr="C:\Users\user\Pictures\新增資料夾\P1070357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069"/>
          <a:stretch/>
        </p:blipFill>
        <p:spPr bwMode="auto">
          <a:xfrm rot="16200000" flipH="1">
            <a:off x="-51324" y="1581959"/>
            <a:ext cx="5934279" cy="379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826067" y="6082017"/>
            <a:ext cx="25923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 smtClean="0"/>
              <a:t>裝世和</a:t>
            </a:r>
            <a:r>
              <a:rPr lang="en-US" altLang="zh-TW" dirty="0" smtClean="0"/>
              <a:t>(</a:t>
            </a:r>
            <a:r>
              <a:rPr lang="zh-TW" altLang="en-US" dirty="0" smtClean="0"/>
              <a:t>阿里山之春</a:t>
            </a:r>
            <a:r>
              <a:rPr lang="en-US" altLang="zh-TW" dirty="0" smtClean="0"/>
              <a:t>)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8496092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4" descr="http://link.photo.pchome.com.tw/s11/zxcvbn369874/2/128942963156/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0"/>
            <a:ext cx="8679079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049672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 descr="D:\11參考\250513_133610680049565_5789182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58723"/>
            <a:ext cx="4742656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27570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4" descr="D:\11參考\1228524481ddvip32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60648"/>
            <a:ext cx="4767501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0594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099" name="Picture 3" descr="D:\11參考\527742_374265309293863_878684962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47050"/>
            <a:ext cx="4320480" cy="6222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808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>
                <a:ea typeface="華康儷粗黑" pitchFamily="49" charset="-120"/>
              </a:rPr>
              <a:t>1</a:t>
            </a:r>
            <a:r>
              <a:rPr lang="zh-TW" altLang="en-US" smtClean="0">
                <a:ea typeface="華康儷粗黑" pitchFamily="49" charset="-120"/>
              </a:rPr>
              <a:t>、擴散</a:t>
            </a:r>
            <a:r>
              <a:rPr lang="zh-TW" altLang="en-US" smtClean="0"/>
              <a:t>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使空間寬廣</a:t>
            </a:r>
          </a:p>
          <a:p>
            <a:pPr eaLnBrk="1" hangingPunct="1"/>
            <a:r>
              <a:rPr lang="zh-TW" altLang="en-US" smtClean="0"/>
              <a:t>產生強烈的緊湊感</a:t>
            </a:r>
          </a:p>
          <a:p>
            <a:pPr eaLnBrk="1" hangingPunct="1"/>
            <a:r>
              <a:rPr lang="zh-TW" altLang="en-US" smtClean="0"/>
              <a:t>容易成為視覺焦點</a:t>
            </a:r>
          </a:p>
        </p:txBody>
      </p:sp>
      <p:pic>
        <p:nvPicPr>
          <p:cNvPr id="5124" name="Picture 4" descr="放射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813" y="4211638"/>
            <a:ext cx="2128837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放射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9063" y="4211638"/>
            <a:ext cx="2128837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放射-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7900" y="4211638"/>
            <a:ext cx="2128838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 descr="放射-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4025" y="4211638"/>
            <a:ext cx="2128838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 descr="放射AD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3498" y="1772816"/>
            <a:ext cx="3379638" cy="233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5248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404664"/>
            <a:ext cx="6048672" cy="6003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7370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4" descr="D:\11參考\599205_353358494735473_1228429495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404664"/>
            <a:ext cx="6409189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243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10" descr="D:\11參考\421759_465240336829673_216576130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332656"/>
            <a:ext cx="6224736" cy="62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9421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9" descr="D:\11參考\405205_465232783497095_1834377182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8" y="476672"/>
            <a:ext cx="6048672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002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8" descr="D:\11參考\400834_465237563496617_20409644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594" y="548680"/>
            <a:ext cx="7227814" cy="5880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41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7" descr="D:\11參考\228569_465242456829461_1845221944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8" y="404662"/>
            <a:ext cx="5760640" cy="599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9456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格線">
  <a:themeElements>
    <a:clrScheme name="格線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格線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格線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62</TotalTime>
  <Words>225</Words>
  <Application>Microsoft Office PowerPoint</Application>
  <PresentationFormat>如螢幕大小 (4:3)</PresentationFormat>
  <Paragraphs>29</Paragraphs>
  <Slides>29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29</vt:i4>
      </vt:variant>
    </vt:vector>
  </HeadingPairs>
  <TitlesOfParts>
    <vt:vector size="30" baseType="lpstr">
      <vt:lpstr>格線</vt:lpstr>
      <vt:lpstr>物視-</vt:lpstr>
      <vt:lpstr>視覺心理的影響</vt:lpstr>
      <vt:lpstr>1、擴散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物視-</dc:title>
  <dc:creator>user</dc:creator>
  <cp:lastModifiedBy>user</cp:lastModifiedBy>
  <cp:revision>9</cp:revision>
  <dcterms:created xsi:type="dcterms:W3CDTF">2012-09-25T06:47:16Z</dcterms:created>
  <dcterms:modified xsi:type="dcterms:W3CDTF">2012-09-25T07:49:59Z</dcterms:modified>
</cp:coreProperties>
</file>