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2" r:id="rId5"/>
    <p:sldId id="261" r:id="rId6"/>
    <p:sldId id="263" r:id="rId7"/>
    <p:sldId id="259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7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3A39C54-7EDE-4D99-9A7D-43D87CF70333}" type="datetimeFigureOut">
              <a:rPr lang="zh-TW" altLang="en-US" smtClean="0"/>
              <a:pPr/>
              <a:t>2012/12/8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E57EBB-FD8A-4A58-AF81-487CE232155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8001056" cy="1143008"/>
          </a:xfrm>
        </p:spPr>
        <p:txBody>
          <a:bodyPr>
            <a:normAutofit fontScale="90000"/>
          </a:bodyPr>
          <a:lstStyle/>
          <a:p>
            <a:r>
              <a:rPr lang="zh-TW" altLang="en-US" sz="3200" b="0" dirty="0" smtClean="0">
                <a:latin typeface="標楷體" pitchFamily="65" charset="-120"/>
                <a:ea typeface="標楷體" pitchFamily="65" charset="-120"/>
              </a:rPr>
              <a:t>以適當科技與風險評估的角度來看風能</a:t>
            </a:r>
            <a:r>
              <a:rPr lang="zh-TW" altLang="en-US" sz="3200" b="0" dirty="0" smtClean="0">
                <a:latin typeface="標楷體" pitchFamily="65" charset="-120"/>
                <a:ea typeface="標楷體" pitchFamily="65" charset="-120"/>
              </a:rPr>
              <a:t>系統</a:t>
            </a:r>
            <a:r>
              <a:rPr lang="en-US" altLang="zh-TW" sz="3200" b="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3200" b="0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台灣地區風力發電之潛力分析與生命週期評估</a:t>
            </a:r>
            <a:br>
              <a:rPr lang="zh-TW" altLang="en-US" sz="32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1857364"/>
            <a:ext cx="6172200" cy="4429156"/>
          </a:xfrm>
        </p:spPr>
        <p:txBody>
          <a:bodyPr>
            <a:normAutofit lnSpcReduction="10000"/>
          </a:bodyPr>
          <a:lstStyle/>
          <a:p>
            <a:pPr algn="ctr"/>
            <a:r>
              <a:rPr lang="zh-TW" altLang="en-US" sz="3600" dirty="0" smtClean="0"/>
              <a:t>工程與社會專題</a:t>
            </a:r>
            <a:endParaRPr lang="en-US" altLang="zh-TW" sz="3600" dirty="0" smtClean="0"/>
          </a:p>
          <a:p>
            <a:pPr algn="ctr"/>
            <a:endParaRPr lang="en-US" altLang="zh-TW" sz="3200" dirty="0" smtClean="0"/>
          </a:p>
          <a:p>
            <a:pPr algn="ctr"/>
            <a:endParaRPr lang="en-US" altLang="zh-TW" sz="3200" dirty="0" smtClean="0"/>
          </a:p>
          <a:p>
            <a:pPr algn="ctr"/>
            <a:endParaRPr lang="en-US" altLang="zh-TW" sz="3200" dirty="0" smtClean="0"/>
          </a:p>
          <a:p>
            <a:pPr algn="ctr"/>
            <a:r>
              <a:rPr lang="zh-TW" altLang="en-US" sz="3200" dirty="0" smtClean="0"/>
              <a:t>指導老師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林聰益 老師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班級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車輛三甲</a:t>
            </a:r>
            <a:endParaRPr lang="en-US" altLang="zh-TW" sz="3200" dirty="0" smtClean="0"/>
          </a:p>
          <a:p>
            <a:pPr algn="ctr"/>
            <a:r>
              <a:rPr lang="zh-TW" altLang="en-US" sz="3200" dirty="0" smtClean="0"/>
              <a:t>學號</a:t>
            </a:r>
            <a:r>
              <a:rPr lang="en-US" altLang="zh-TW" sz="3200" dirty="0" smtClean="0"/>
              <a:t>:49915044</a:t>
            </a:r>
          </a:p>
          <a:p>
            <a:pPr algn="ctr"/>
            <a:r>
              <a:rPr lang="zh-TW" altLang="en-US" sz="3200" dirty="0" smtClean="0"/>
              <a:t>姓名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李行憲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風力發電是否適合台灣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/>
              <a:t>台灣地狹人稠、土地成本極高，風力發電機組所需要的面積比起相同發電功率的火力電廠而言，所需要更大範圍的土地，所以如果考慮土地成本的話，風力發電的成本是相對高的。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所以目前來說台灣只適合提供小區域用電的獨立風力發電機，而不適合採用大面積經營發電的風力發電廠，只能供於輔助而無法完全依賴。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latin typeface="標楷體" pitchFamily="65" charset="-120"/>
                <a:ea typeface="標楷體" pitchFamily="65" charset="-120"/>
              </a:rPr>
              <a:t>目錄</a:t>
            </a: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一、前言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二、風能發電原理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三、風力發電機結構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四、風力發電機結構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迎風轉向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五、優點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六、缺點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潛力分析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八、風力發電是否適合台灣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/>
              <a:t>前言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 smtClean="0"/>
              <a:t>   火力發電的燃料終有竭盡之日，據估計石油蘊藏量為</a:t>
            </a:r>
            <a:r>
              <a:rPr lang="en-US" altLang="zh-TW" sz="2800" dirty="0" smtClean="0"/>
              <a:t>40</a:t>
            </a:r>
            <a:r>
              <a:rPr lang="zh-TW" altLang="en-US" sz="2800" dirty="0" smtClean="0"/>
              <a:t>年，煤為</a:t>
            </a:r>
            <a:r>
              <a:rPr lang="en-US" altLang="zh-TW" sz="2800" dirty="0" smtClean="0"/>
              <a:t>100</a:t>
            </a:r>
            <a:r>
              <a:rPr lang="zh-TW" altLang="en-US" sz="2800" dirty="0" smtClean="0"/>
              <a:t>多年，天然氣為</a:t>
            </a:r>
            <a:r>
              <a:rPr lang="en-US" altLang="zh-TW" sz="2800" dirty="0" smtClean="0"/>
              <a:t>60</a:t>
            </a:r>
            <a:r>
              <a:rPr lang="zh-TW" altLang="en-US" sz="2800" dirty="0" smtClean="0"/>
              <a:t>年。台灣地區自產能源十分缺乏，</a:t>
            </a:r>
            <a:r>
              <a:rPr lang="en-US" altLang="zh-TW" sz="2800" dirty="0" smtClean="0">
                <a:solidFill>
                  <a:srgbClr val="FF0000"/>
                </a:solidFill>
              </a:rPr>
              <a:t>98%</a:t>
            </a:r>
            <a:r>
              <a:rPr lang="zh-TW" altLang="en-US" sz="2800" dirty="0" smtClean="0">
                <a:solidFill>
                  <a:srgbClr val="FF0000"/>
                </a:solidFill>
              </a:rPr>
              <a:t>的能源依靠進口</a:t>
            </a:r>
            <a:r>
              <a:rPr lang="zh-TW" altLang="en-US" sz="2800" dirty="0" smtClean="0"/>
              <a:t>，因此</a:t>
            </a:r>
            <a:r>
              <a:rPr lang="zh-TW" altLang="en-US" sz="2800" dirty="0" smtClean="0">
                <a:solidFill>
                  <a:srgbClr val="FF0000"/>
                </a:solidFill>
              </a:rPr>
              <a:t>降低能源進口</a:t>
            </a:r>
            <a:r>
              <a:rPr lang="zh-TW" altLang="en-US" sz="2800" dirty="0" smtClean="0"/>
              <a:t>及</a:t>
            </a:r>
            <a:r>
              <a:rPr lang="zh-TW" altLang="en-US" sz="2800" dirty="0" smtClean="0">
                <a:solidFill>
                  <a:srgbClr val="FF0000"/>
                </a:solidFill>
              </a:rPr>
              <a:t>積極開發本地能源</a:t>
            </a:r>
            <a:r>
              <a:rPr lang="zh-TW" altLang="en-US" sz="2800" dirty="0" smtClean="0"/>
              <a:t>，成為國家發展的重要課題。根據歐洲先進國家的經驗，風力發電廠在其</a:t>
            </a:r>
            <a:r>
              <a:rPr lang="en-US" altLang="zh-TW" sz="2800" dirty="0" smtClean="0"/>
              <a:t>20</a:t>
            </a:r>
            <a:r>
              <a:rPr lang="zh-TW" altLang="en-US" sz="2800" dirty="0" smtClean="0"/>
              <a:t>年壽命中所發電的價值，是建造該發電廠過程中費用的</a:t>
            </a:r>
            <a:r>
              <a:rPr lang="en-US" altLang="zh-TW" sz="2800" dirty="0" smtClean="0"/>
              <a:t>85</a:t>
            </a:r>
            <a:r>
              <a:rPr lang="zh-TW" altLang="en-US" sz="2800" dirty="0" smtClean="0"/>
              <a:t>倍以上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/>
              <a:t>風能發電原理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329114" cy="4873752"/>
          </a:xfrm>
        </p:spPr>
        <p:txBody>
          <a:bodyPr/>
          <a:lstStyle/>
          <a:p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風力發電廠是利用空氣流動的風力，來推動發電機的線圈轉動，以產生電流。</a:t>
            </a:r>
            <a:endParaRPr lang="en-US" altLang="zh-TW" dirty="0" smtClean="0"/>
          </a:p>
          <a:p>
            <a:r>
              <a:rPr lang="zh-TW" altLang="en-US" dirty="0" smtClean="0"/>
              <a:t>當風吹動葉片，低速轉動的風葉輪通過傳動系統 ，經由加速齒輪箱來增速，將動力傳導給發電機，因而產生電力。</a:t>
            </a:r>
            <a:endParaRPr lang="zh-TW" altLang="en-US" dirty="0"/>
          </a:p>
        </p:txBody>
      </p:sp>
      <p:pic>
        <p:nvPicPr>
          <p:cNvPr id="4" name="圖片 3" descr="img_wind_05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1571612"/>
            <a:ext cx="3472508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sj1-5-a2.jpg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5000628" y="-571528"/>
            <a:ext cx="4210584" cy="7429528"/>
          </a:xfrm>
          <a:prstGeom prst="rect">
            <a:avLst/>
          </a:prstGeom>
          <a:scene3d>
            <a:camera prst="orthographicFront">
              <a:rot lat="21299999" lon="20999993" rev="0"/>
            </a:camera>
            <a:lightRig rig="threePt" dir="t"/>
          </a:scene3d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風力發電機結構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00100" y="1571612"/>
            <a:ext cx="3686172" cy="5016628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   大型風力發電機通常採用</a:t>
            </a:r>
            <a:r>
              <a:rPr lang="en-US" altLang="zh-TW" dirty="0" smtClean="0"/>
              <a:t>“</a:t>
            </a:r>
            <a:r>
              <a:rPr lang="zh-TW" altLang="en-US" dirty="0" smtClean="0"/>
              <a:t>水平軸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型式，它由</a:t>
            </a:r>
            <a:r>
              <a:rPr lang="zh-TW" altLang="en-US" dirty="0" smtClean="0">
                <a:solidFill>
                  <a:srgbClr val="FF0000"/>
                </a:solidFill>
              </a:rPr>
              <a:t>風葉輪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變速箱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加速齒輪箱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發電機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偏移裝置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控制系統</a:t>
            </a:r>
            <a:r>
              <a:rPr lang="zh-TW" altLang="en-US" dirty="0" smtClean="0"/>
              <a:t>、</a:t>
            </a:r>
            <a:r>
              <a:rPr lang="zh-TW" altLang="en-US" dirty="0" smtClean="0">
                <a:solidFill>
                  <a:srgbClr val="FF0000"/>
                </a:solidFill>
              </a:rPr>
              <a:t>塔架</a:t>
            </a:r>
            <a:r>
              <a:rPr lang="zh-TW" altLang="en-US" dirty="0" smtClean="0"/>
              <a:t>等部件所組成</a:t>
            </a:r>
            <a:endParaRPr lang="zh-TW" altLang="en-US" dirty="0"/>
          </a:p>
        </p:txBody>
      </p:sp>
      <p:pic>
        <p:nvPicPr>
          <p:cNvPr id="7" name="圖片 6" descr="wind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3786190"/>
            <a:ext cx="4071966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風力發電機結構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迎風轉向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43362" cy="4873752"/>
          </a:xfrm>
        </p:spPr>
        <p:txBody>
          <a:bodyPr/>
          <a:lstStyle/>
          <a:p>
            <a:r>
              <a:rPr lang="zh-TW" altLang="en-US" dirty="0" smtClean="0"/>
              <a:t>機艙由高大的塔架支撐，由於風向會改變，為了有效地利用風能，必須有自動迎風的裝置，根據風向感測儀測得的風向信號，再由控制器來控制偏移電機， 驅動小齒輪去推動塔架上的大齒輪，使整個機艙藉由此自動控制來保持正確迎風面。</a:t>
            </a:r>
            <a:endParaRPr lang="zh-TW" altLang="en-US" dirty="0"/>
          </a:p>
        </p:txBody>
      </p:sp>
      <p:pic>
        <p:nvPicPr>
          <p:cNvPr id="4" name="圖片 3" descr="風力發電機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000372"/>
            <a:ext cx="4500594" cy="3429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優點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dirty="0" smtClean="0"/>
              <a:t>(1)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潛能巨大，取之不盡，用之不竭</a:t>
            </a:r>
            <a:r>
              <a:rPr lang="zh-TW" altLang="en-US" dirty="0" smtClean="0"/>
              <a:t>：風能是太陽能的一種轉化形式。據估計， 全球風能蘊藏量很大，可達</a:t>
            </a:r>
            <a:r>
              <a:rPr lang="en-US" altLang="zh-TW" dirty="0" smtClean="0"/>
              <a:t>1.3×1012</a:t>
            </a:r>
            <a:r>
              <a:rPr lang="zh-TW" altLang="en-US" dirty="0" smtClean="0"/>
              <a:t>千瓦，約為目前世界化石燃料產生能量的</a:t>
            </a:r>
            <a:r>
              <a:rPr lang="en-US" altLang="zh-TW" dirty="0" smtClean="0"/>
              <a:t>3000</a:t>
            </a:r>
            <a:r>
              <a:rPr lang="zh-TW" altLang="en-US" dirty="0" smtClean="0"/>
              <a:t>倍。   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(2)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就地可取，無須長途運輸</a:t>
            </a:r>
            <a:r>
              <a:rPr lang="zh-TW" altLang="en-US" dirty="0" smtClean="0"/>
              <a:t>：風力發電的運用，對於高山或是離島、偏遠地區的電能供給而言，是一項非常重要而且方便的來源。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(3)</a:t>
            </a:r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不污染環境，不破壞生態</a:t>
            </a:r>
            <a:r>
              <a:rPr lang="zh-TW" altLang="en-US" dirty="0" smtClean="0"/>
              <a:t>：風力發電除了在運轉的過程中，除了產生少量的噪音外，並不會像傳統的化石燃料或核能發電產生空氣污染及核廢料的問題。可以說是一種清潔且安全的能源。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缺點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7467600" cy="514353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dirty="0" smtClean="0"/>
              <a:t>   </a:t>
            </a:r>
            <a:r>
              <a:rPr lang="en-US" altLang="zh-TW" dirty="0" smtClean="0"/>
              <a:t>(1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風的不穩定性高</a:t>
            </a:r>
            <a:r>
              <a:rPr lang="zh-TW" altLang="en-US" dirty="0" smtClean="0"/>
              <a:t>：其發電容量遠比火力發電機組之容量為小，並會因季節天氣的風力變化而影響其穩定度，以致僅能彌應部份電力之供應，未能大量取代燃料</a:t>
            </a:r>
            <a:r>
              <a:rPr lang="en-US" altLang="zh-TW" dirty="0" smtClean="0"/>
              <a:t>(</a:t>
            </a:r>
            <a:r>
              <a:rPr lang="zh-TW" altLang="en-US" dirty="0" smtClean="0"/>
              <a:t>石油、煤炭及核燃料</a:t>
            </a:r>
            <a:r>
              <a:rPr lang="en-US" altLang="zh-TW" dirty="0" smtClean="0"/>
              <a:t>)</a:t>
            </a:r>
            <a:r>
              <a:rPr lang="zh-TW" altLang="en-US" dirty="0" smtClean="0"/>
              <a:t>發電之方式。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(2)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受地形影響大</a:t>
            </a:r>
            <a:r>
              <a:rPr lang="zh-TW" altLang="en-US" dirty="0" smtClean="0"/>
              <a:t>：風力的局部地形差異明顯，故風力機位置的選擇必須考慮到地形作用。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(3)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</a:rPr>
              <a:t>降低土地利用價值</a:t>
            </a:r>
            <a:r>
              <a:rPr lang="zh-TW" altLang="en-US" dirty="0" smtClean="0"/>
              <a:t>：風力發電需要有廣大的土地做為風力機的設置場所，對於國土面積小的國家而言，是非常難以克服的問題，所以近年來風力場的設置，都朝向離岸式發展；一方面沿海地區的風能較豐富，另一方面也可使陸地上的資源獲得更好的規劃與應用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潛力分析</a:t>
            </a:r>
            <a:endParaRPr lang="zh-TW" altLang="en-US" sz="48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台灣是個海島，風力資源相當豐富。根據估計，台灣可利用風力發電總潛力在</a:t>
            </a:r>
            <a:r>
              <a:rPr lang="en-US" altLang="zh-TW" dirty="0" smtClean="0"/>
              <a:t>10</a:t>
            </a:r>
            <a:r>
              <a:rPr lang="zh-TW" altLang="en-US" dirty="0" smtClean="0"/>
              <a:t>億瓦以上。若能積極開發與利用，則不僅可提高電力的供應能力，有助於電力的穩定供應，而且可增加本土性自主能源的比重，減少對外的能源依賴度。</a:t>
            </a:r>
            <a:endParaRPr lang="en-US" altLang="zh-TW" dirty="0" smtClean="0"/>
          </a:p>
          <a:p>
            <a:r>
              <a:rPr lang="zh-TW" altLang="en-US" dirty="0" smtClean="0"/>
              <a:t>但是，因為</a:t>
            </a:r>
            <a:r>
              <a:rPr lang="zh-TW" altLang="en-US" dirty="0" smtClean="0">
                <a:solidFill>
                  <a:srgbClr val="FF0000"/>
                </a:solidFill>
              </a:rPr>
              <a:t>風力發電機造價高，並且在土地面積的應用上不合效率</a:t>
            </a:r>
            <a:r>
              <a:rPr lang="zh-TW" altLang="en-US" dirty="0" smtClean="0"/>
              <a:t>，核三廠</a:t>
            </a:r>
            <a:r>
              <a:rPr lang="en-US" altLang="zh-TW" dirty="0" smtClean="0"/>
              <a:t>1</a:t>
            </a:r>
            <a:r>
              <a:rPr lang="zh-TW" altLang="en-US" dirty="0" smtClean="0"/>
              <a:t>部機組每小時可產生電力</a:t>
            </a:r>
            <a:r>
              <a:rPr lang="en-US" altLang="zh-TW" dirty="0" smtClean="0"/>
              <a:t>95</a:t>
            </a:r>
            <a:r>
              <a:rPr lang="zh-TW" altLang="en-US" dirty="0" smtClean="0"/>
              <a:t>萬度，風力發電最多</a:t>
            </a:r>
            <a:r>
              <a:rPr lang="en-US" altLang="zh-TW" dirty="0" smtClean="0"/>
              <a:t>1</a:t>
            </a:r>
            <a:r>
              <a:rPr lang="zh-TW" altLang="en-US" dirty="0" smtClean="0"/>
              <a:t>千</a:t>
            </a:r>
            <a:r>
              <a:rPr lang="en-US" altLang="zh-TW" dirty="0" smtClean="0"/>
              <a:t>500</a:t>
            </a:r>
            <a:r>
              <a:rPr lang="zh-TW" altLang="en-US" dirty="0" smtClean="0"/>
              <a:t>度，也就是說，一座核能發電機等於</a:t>
            </a:r>
            <a:r>
              <a:rPr lang="en-US" altLang="zh-TW" dirty="0" smtClean="0"/>
              <a:t>633</a:t>
            </a:r>
            <a:r>
              <a:rPr lang="zh-TW" altLang="en-US" dirty="0" smtClean="0"/>
              <a:t>座風力發電機。若風力發電要達成核三廠總發電量，依每座風力發電設備建置需相隔</a:t>
            </a:r>
            <a:r>
              <a:rPr lang="en-US" altLang="zh-TW" dirty="0" smtClean="0"/>
              <a:t>200</a:t>
            </a:r>
            <a:r>
              <a:rPr lang="zh-TW" altLang="en-US" dirty="0" smtClean="0"/>
              <a:t>公尺計算</a:t>
            </a:r>
            <a:r>
              <a:rPr lang="zh-TW" altLang="en-US" dirty="0" smtClean="0"/>
              <a:t>，問題</a:t>
            </a:r>
            <a:r>
              <a:rPr lang="zh-TW" altLang="en-US" dirty="0" smtClean="0"/>
              <a:t>是台灣沒有那麼大的腹地。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445</TotalTime>
  <Words>876</Words>
  <Application>Microsoft Office PowerPoint</Application>
  <PresentationFormat>如螢幕大小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壁窗</vt:lpstr>
      <vt:lpstr>以適當科技與風險評估的角度來看風能系統 台灣地區風力發電之潛力分析與生命週期評估 </vt:lpstr>
      <vt:lpstr>目錄</vt:lpstr>
      <vt:lpstr>前言</vt:lpstr>
      <vt:lpstr>風能發電原理</vt:lpstr>
      <vt:lpstr>風力發電機結構</vt:lpstr>
      <vt:lpstr>風力發電機結構(迎風轉向)</vt:lpstr>
      <vt:lpstr>優點</vt:lpstr>
      <vt:lpstr>缺點</vt:lpstr>
      <vt:lpstr>潛力分析</vt:lpstr>
      <vt:lpstr>風力發電是否適合台灣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以適當科技與風險評估的角度來看風能系統</dc:title>
  <dc:creator>Win7User</dc:creator>
  <cp:lastModifiedBy>Win7User</cp:lastModifiedBy>
  <cp:revision>17</cp:revision>
  <dcterms:created xsi:type="dcterms:W3CDTF">2012-12-05T09:28:44Z</dcterms:created>
  <dcterms:modified xsi:type="dcterms:W3CDTF">2012-12-08T13:58:29Z</dcterms:modified>
</cp:coreProperties>
</file>