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sldIdLst>
    <p:sldId id="279" r:id="rId2"/>
    <p:sldId id="280" r:id="rId3"/>
    <p:sldId id="274" r:id="rId4"/>
    <p:sldId id="275" r:id="rId5"/>
    <p:sldId id="272" r:id="rId6"/>
    <p:sldId id="277" r:id="rId7"/>
    <p:sldId id="276" r:id="rId8"/>
    <p:sldId id="278" r:id="rId9"/>
    <p:sldId id="281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2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10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9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66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6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63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63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02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030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554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95D88B5-C869-4407-B6BD-33A532FD9259}" type="datetimeFigureOut">
              <a:rPr lang="zh-TW" altLang="en-US" smtClean="0"/>
              <a:t>2016/5/1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DF27D25-A45B-4C8B-81B8-7899E3FC3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925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25635"/>
            <a:ext cx="12192000" cy="17896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097014" y="2735610"/>
            <a:ext cx="325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奈米三甲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4A20H007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　婕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en-US" altLang="zh-TW" sz="1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4A214003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李佩融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4A214049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林映萱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資傳三甲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4A2F00909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廖汭禹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資工一甲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4A4G0078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胡登翔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創設一甲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4A4J5019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吳靜瑜</a:t>
            </a:r>
          </a:p>
        </p:txBody>
      </p:sp>
      <p:sp>
        <p:nvSpPr>
          <p:cNvPr id="2" name="矩形 1"/>
          <p:cNvSpPr/>
          <p:nvPr/>
        </p:nvSpPr>
        <p:spPr>
          <a:xfrm>
            <a:off x="621928" y="3166497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40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40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穹頂之下</a:t>
            </a:r>
            <a:r>
              <a:rPr lang="en-US" altLang="zh-TW" sz="40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sz="40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電影看環境議題</a:t>
            </a:r>
            <a:endParaRPr lang="en-US" altLang="zh-TW" sz="4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26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154" y="1271359"/>
            <a:ext cx="1813264" cy="96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 descr="煤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3818" y="1166572"/>
            <a:ext cx="1571636" cy="76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分部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550" y="5047516"/>
            <a:ext cx="1757337" cy="168729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196298" y="1166570"/>
            <a:ext cx="571504" cy="35719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982116" y="1738074"/>
            <a:ext cx="571504" cy="35719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70854" y="391886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870854" y="391886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53622" y="202382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霧霾的危害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268002" y="14808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696628" y="8093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煤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266061" y="391886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開採流程：穿爆→採裝→運輸→排土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240271" y="737942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運送流程：原煤處理廠→碎煤場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用卡車載運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→堆煤場→販賣商→家庭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284623" y="98077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揚塵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553620" y="3918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飲食油煙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11008" y="24908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懸浮粒子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8054084" y="18095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9054216" y="145232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火山灰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54216" y="1738074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塵灰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沙漠地區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054216" y="202382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海鹽懸浮微粒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8196958" y="238101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人造：工業、汽機車排放等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553884" y="330971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不同粒徑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054084" y="2881082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﹥10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微米：沉積於鼻咽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8063823" y="3238272"/>
            <a:ext cx="3081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2.5~10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微米：沉積於上鼻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腔與深呼吸道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7911206" y="3809778"/>
            <a:ext cx="3464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≦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微米：≦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沉積於支氣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管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20%~30%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於肺泡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7807341" y="4667032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﹤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微米：沉積於肺泡組織內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767934" y="1523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油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624928" y="145232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鑽井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951762" y="173320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探勘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164088" y="1161263"/>
            <a:ext cx="71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開採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2696234" y="88081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運輸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1910416" y="73794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煉油廠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771264" y="98077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石化工業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1196035" y="452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加油站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-870857" y="3093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</a:p>
        </p:txBody>
      </p:sp>
      <p:sp>
        <p:nvSpPr>
          <p:cNvPr id="36" name="手繪多邊形 35"/>
          <p:cNvSpPr/>
          <p:nvPr/>
        </p:nvSpPr>
        <p:spPr>
          <a:xfrm>
            <a:off x="3944983" y="2074382"/>
            <a:ext cx="146304" cy="146304"/>
          </a:xfrm>
          <a:custGeom>
            <a:avLst/>
            <a:gdLst>
              <a:gd name="connsiteX0" fmla="*/ 146304 w 146304"/>
              <a:gd name="connsiteY0" fmla="*/ 0 h 146304"/>
              <a:gd name="connsiteX1" fmla="*/ 36576 w 146304"/>
              <a:gd name="connsiteY1" fmla="*/ 109728 h 146304"/>
              <a:gd name="connsiteX2" fmla="*/ 0 w 146304"/>
              <a:gd name="connsiteY2" fmla="*/ 146304 h 14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04" h="146304">
                <a:moveTo>
                  <a:pt x="146304" y="0"/>
                </a:moveTo>
                <a:lnTo>
                  <a:pt x="36576" y="109728"/>
                </a:lnTo>
                <a:lnTo>
                  <a:pt x="0" y="146304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2976715" y="1809512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地理探勘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地質研究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測井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油藏評價</a:t>
            </a:r>
          </a:p>
        </p:txBody>
      </p:sp>
      <p:sp>
        <p:nvSpPr>
          <p:cNvPr id="38" name="手繪多邊形 37"/>
          <p:cNvSpPr/>
          <p:nvPr/>
        </p:nvSpPr>
        <p:spPr>
          <a:xfrm>
            <a:off x="3469495" y="989294"/>
            <a:ext cx="146304" cy="182880"/>
          </a:xfrm>
          <a:custGeom>
            <a:avLst/>
            <a:gdLst>
              <a:gd name="connsiteX0" fmla="*/ 0 w 146304"/>
              <a:gd name="connsiteY0" fmla="*/ 182880 h 182880"/>
              <a:gd name="connsiteX1" fmla="*/ 60960 w 146304"/>
              <a:gd name="connsiteY1" fmla="*/ 60960 h 182880"/>
              <a:gd name="connsiteX2" fmla="*/ 109728 w 146304"/>
              <a:gd name="connsiteY2" fmla="*/ 24384 h 182880"/>
              <a:gd name="connsiteX3" fmla="*/ 146304 w 146304"/>
              <a:gd name="connsiteY3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04" h="182880">
                <a:moveTo>
                  <a:pt x="0" y="182880"/>
                </a:moveTo>
                <a:cubicBezTo>
                  <a:pt x="19300" y="105681"/>
                  <a:pt x="2897" y="148054"/>
                  <a:pt x="60960" y="60960"/>
                </a:cubicBezTo>
                <a:cubicBezTo>
                  <a:pt x="72232" y="44053"/>
                  <a:pt x="93193" y="36195"/>
                  <a:pt x="109728" y="24384"/>
                </a:cubicBezTo>
                <a:cubicBezTo>
                  <a:pt x="121652" y="15867"/>
                  <a:pt x="146304" y="0"/>
                  <a:pt x="146304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553490" y="53012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海上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陸上</a:t>
            </a:r>
          </a:p>
        </p:txBody>
      </p:sp>
      <p:sp>
        <p:nvSpPr>
          <p:cNvPr id="40" name="手繪多邊形 39"/>
          <p:cNvSpPr/>
          <p:nvPr/>
        </p:nvSpPr>
        <p:spPr>
          <a:xfrm>
            <a:off x="726295" y="656855"/>
            <a:ext cx="4096512" cy="1454105"/>
          </a:xfrm>
          <a:custGeom>
            <a:avLst/>
            <a:gdLst>
              <a:gd name="connsiteX0" fmla="*/ 0 w 4096512"/>
              <a:gd name="connsiteY0" fmla="*/ 27641 h 1454105"/>
              <a:gd name="connsiteX1" fmla="*/ 341376 w 4096512"/>
              <a:gd name="connsiteY1" fmla="*/ 3257 h 1454105"/>
              <a:gd name="connsiteX2" fmla="*/ 463296 w 4096512"/>
              <a:gd name="connsiteY2" fmla="*/ 15449 h 1454105"/>
              <a:gd name="connsiteX3" fmla="*/ 487680 w 4096512"/>
              <a:gd name="connsiteY3" fmla="*/ 64217 h 1454105"/>
              <a:gd name="connsiteX4" fmla="*/ 524256 w 4096512"/>
              <a:gd name="connsiteY4" fmla="*/ 161753 h 1454105"/>
              <a:gd name="connsiteX5" fmla="*/ 560832 w 4096512"/>
              <a:gd name="connsiteY5" fmla="*/ 173945 h 1454105"/>
              <a:gd name="connsiteX6" fmla="*/ 646176 w 4096512"/>
              <a:gd name="connsiteY6" fmla="*/ 186137 h 1454105"/>
              <a:gd name="connsiteX7" fmla="*/ 707136 w 4096512"/>
              <a:gd name="connsiteY7" fmla="*/ 198329 h 1454105"/>
              <a:gd name="connsiteX8" fmla="*/ 1231392 w 4096512"/>
              <a:gd name="connsiteY8" fmla="*/ 222713 h 1454105"/>
              <a:gd name="connsiteX9" fmla="*/ 1255776 w 4096512"/>
              <a:gd name="connsiteY9" fmla="*/ 259289 h 1454105"/>
              <a:gd name="connsiteX10" fmla="*/ 1267968 w 4096512"/>
              <a:gd name="connsiteY10" fmla="*/ 356825 h 1454105"/>
              <a:gd name="connsiteX11" fmla="*/ 1328928 w 4096512"/>
              <a:gd name="connsiteY11" fmla="*/ 466553 h 1454105"/>
              <a:gd name="connsiteX12" fmla="*/ 1377696 w 4096512"/>
              <a:gd name="connsiteY12" fmla="*/ 478745 h 1454105"/>
              <a:gd name="connsiteX13" fmla="*/ 1414272 w 4096512"/>
              <a:gd name="connsiteY13" fmla="*/ 490937 h 1454105"/>
              <a:gd name="connsiteX14" fmla="*/ 1926336 w 4096512"/>
              <a:gd name="connsiteY14" fmla="*/ 478745 h 1454105"/>
              <a:gd name="connsiteX15" fmla="*/ 1999488 w 4096512"/>
              <a:gd name="connsiteY15" fmla="*/ 490937 h 1454105"/>
              <a:gd name="connsiteX16" fmla="*/ 2036064 w 4096512"/>
              <a:gd name="connsiteY16" fmla="*/ 515321 h 1454105"/>
              <a:gd name="connsiteX17" fmla="*/ 2060448 w 4096512"/>
              <a:gd name="connsiteY17" fmla="*/ 600665 h 1454105"/>
              <a:gd name="connsiteX18" fmla="*/ 2097024 w 4096512"/>
              <a:gd name="connsiteY18" fmla="*/ 612857 h 1454105"/>
              <a:gd name="connsiteX19" fmla="*/ 2316480 w 4096512"/>
              <a:gd name="connsiteY19" fmla="*/ 625049 h 1454105"/>
              <a:gd name="connsiteX20" fmla="*/ 2450592 w 4096512"/>
              <a:gd name="connsiteY20" fmla="*/ 637241 h 1454105"/>
              <a:gd name="connsiteX21" fmla="*/ 2462784 w 4096512"/>
              <a:gd name="connsiteY21" fmla="*/ 673817 h 1454105"/>
              <a:gd name="connsiteX22" fmla="*/ 2474976 w 4096512"/>
              <a:gd name="connsiteY22" fmla="*/ 783545 h 1454105"/>
              <a:gd name="connsiteX23" fmla="*/ 2535936 w 4096512"/>
              <a:gd name="connsiteY23" fmla="*/ 856697 h 1454105"/>
              <a:gd name="connsiteX24" fmla="*/ 2572512 w 4096512"/>
              <a:gd name="connsiteY24" fmla="*/ 881081 h 1454105"/>
              <a:gd name="connsiteX25" fmla="*/ 2913888 w 4096512"/>
              <a:gd name="connsiteY25" fmla="*/ 917657 h 1454105"/>
              <a:gd name="connsiteX26" fmla="*/ 2938272 w 4096512"/>
              <a:gd name="connsiteY26" fmla="*/ 1088345 h 1454105"/>
              <a:gd name="connsiteX27" fmla="*/ 2950464 w 4096512"/>
              <a:gd name="connsiteY27" fmla="*/ 1137113 h 1454105"/>
              <a:gd name="connsiteX28" fmla="*/ 2974848 w 4096512"/>
              <a:gd name="connsiteY28" fmla="*/ 1173689 h 1454105"/>
              <a:gd name="connsiteX29" fmla="*/ 3011424 w 4096512"/>
              <a:gd name="connsiteY29" fmla="*/ 1185881 h 1454105"/>
              <a:gd name="connsiteX30" fmla="*/ 3206496 w 4096512"/>
              <a:gd name="connsiteY30" fmla="*/ 1198073 h 1454105"/>
              <a:gd name="connsiteX31" fmla="*/ 3218688 w 4096512"/>
              <a:gd name="connsiteY31" fmla="*/ 1356569 h 1454105"/>
              <a:gd name="connsiteX32" fmla="*/ 3243072 w 4096512"/>
              <a:gd name="connsiteY32" fmla="*/ 1405337 h 1454105"/>
              <a:gd name="connsiteX33" fmla="*/ 3279648 w 4096512"/>
              <a:gd name="connsiteY33" fmla="*/ 1417529 h 1454105"/>
              <a:gd name="connsiteX34" fmla="*/ 3462528 w 4096512"/>
              <a:gd name="connsiteY34" fmla="*/ 1441913 h 1454105"/>
              <a:gd name="connsiteX35" fmla="*/ 3535680 w 4096512"/>
              <a:gd name="connsiteY35" fmla="*/ 1454105 h 1454105"/>
              <a:gd name="connsiteX36" fmla="*/ 3840480 w 4096512"/>
              <a:gd name="connsiteY36" fmla="*/ 1441913 h 1454105"/>
              <a:gd name="connsiteX37" fmla="*/ 3877056 w 4096512"/>
              <a:gd name="connsiteY37" fmla="*/ 1429721 h 1454105"/>
              <a:gd name="connsiteX38" fmla="*/ 3913632 w 4096512"/>
              <a:gd name="connsiteY38" fmla="*/ 1405337 h 1454105"/>
              <a:gd name="connsiteX39" fmla="*/ 3925824 w 4096512"/>
              <a:gd name="connsiteY39" fmla="*/ 1368761 h 1454105"/>
              <a:gd name="connsiteX40" fmla="*/ 3950208 w 4096512"/>
              <a:gd name="connsiteY40" fmla="*/ 1332185 h 1454105"/>
              <a:gd name="connsiteX41" fmla="*/ 3938016 w 4096512"/>
              <a:gd name="connsiteY41" fmla="*/ 1283417 h 1454105"/>
              <a:gd name="connsiteX42" fmla="*/ 3901440 w 4096512"/>
              <a:gd name="connsiteY42" fmla="*/ 1210265 h 1454105"/>
              <a:gd name="connsiteX43" fmla="*/ 3938016 w 4096512"/>
              <a:gd name="connsiteY43" fmla="*/ 1137113 h 1454105"/>
              <a:gd name="connsiteX44" fmla="*/ 3974592 w 4096512"/>
              <a:gd name="connsiteY44" fmla="*/ 1124921 h 1454105"/>
              <a:gd name="connsiteX45" fmla="*/ 4011168 w 4096512"/>
              <a:gd name="connsiteY45" fmla="*/ 1100537 h 1454105"/>
              <a:gd name="connsiteX46" fmla="*/ 4096512 w 4096512"/>
              <a:gd name="connsiteY46" fmla="*/ 1112729 h 145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096512" h="1454105">
                <a:moveTo>
                  <a:pt x="0" y="27641"/>
                </a:moveTo>
                <a:cubicBezTo>
                  <a:pt x="138205" y="0"/>
                  <a:pt x="105718" y="3257"/>
                  <a:pt x="341376" y="3257"/>
                </a:cubicBezTo>
                <a:cubicBezTo>
                  <a:pt x="382219" y="3257"/>
                  <a:pt x="422656" y="11385"/>
                  <a:pt x="463296" y="15449"/>
                </a:cubicBezTo>
                <a:cubicBezTo>
                  <a:pt x="471424" y="31705"/>
                  <a:pt x="481933" y="46975"/>
                  <a:pt x="487680" y="64217"/>
                </a:cubicBezTo>
                <a:cubicBezTo>
                  <a:pt x="500297" y="102068"/>
                  <a:pt x="490109" y="134435"/>
                  <a:pt x="524256" y="161753"/>
                </a:cubicBezTo>
                <a:cubicBezTo>
                  <a:pt x="534291" y="169781"/>
                  <a:pt x="548230" y="171425"/>
                  <a:pt x="560832" y="173945"/>
                </a:cubicBezTo>
                <a:cubicBezTo>
                  <a:pt x="589011" y="179581"/>
                  <a:pt x="617830" y="181413"/>
                  <a:pt x="646176" y="186137"/>
                </a:cubicBezTo>
                <a:cubicBezTo>
                  <a:pt x="666616" y="189544"/>
                  <a:pt x="686491" y="196534"/>
                  <a:pt x="707136" y="198329"/>
                </a:cubicBezTo>
                <a:cubicBezTo>
                  <a:pt x="813469" y="207575"/>
                  <a:pt x="1151286" y="219509"/>
                  <a:pt x="1231392" y="222713"/>
                </a:cubicBezTo>
                <a:cubicBezTo>
                  <a:pt x="1239520" y="234905"/>
                  <a:pt x="1251921" y="245152"/>
                  <a:pt x="1255776" y="259289"/>
                </a:cubicBezTo>
                <a:cubicBezTo>
                  <a:pt x="1264397" y="290900"/>
                  <a:pt x="1261103" y="324787"/>
                  <a:pt x="1267968" y="356825"/>
                </a:cubicBezTo>
                <a:cubicBezTo>
                  <a:pt x="1277120" y="399536"/>
                  <a:pt x="1288053" y="443196"/>
                  <a:pt x="1328928" y="466553"/>
                </a:cubicBezTo>
                <a:cubicBezTo>
                  <a:pt x="1343477" y="474866"/>
                  <a:pt x="1361584" y="474142"/>
                  <a:pt x="1377696" y="478745"/>
                </a:cubicBezTo>
                <a:cubicBezTo>
                  <a:pt x="1390053" y="482276"/>
                  <a:pt x="1402080" y="486873"/>
                  <a:pt x="1414272" y="490937"/>
                </a:cubicBezTo>
                <a:cubicBezTo>
                  <a:pt x="1584960" y="486873"/>
                  <a:pt x="1755600" y="478745"/>
                  <a:pt x="1926336" y="478745"/>
                </a:cubicBezTo>
                <a:cubicBezTo>
                  <a:pt x="1951056" y="478745"/>
                  <a:pt x="1976036" y="483120"/>
                  <a:pt x="1999488" y="490937"/>
                </a:cubicBezTo>
                <a:cubicBezTo>
                  <a:pt x="2013389" y="495571"/>
                  <a:pt x="2023872" y="507193"/>
                  <a:pt x="2036064" y="515321"/>
                </a:cubicBezTo>
                <a:cubicBezTo>
                  <a:pt x="2036169" y="515743"/>
                  <a:pt x="2054618" y="594835"/>
                  <a:pt x="2060448" y="600665"/>
                </a:cubicBezTo>
                <a:cubicBezTo>
                  <a:pt x="2069535" y="609752"/>
                  <a:pt x="2084230" y="611639"/>
                  <a:pt x="2097024" y="612857"/>
                </a:cubicBezTo>
                <a:cubicBezTo>
                  <a:pt x="2169959" y="619803"/>
                  <a:pt x="2243389" y="620008"/>
                  <a:pt x="2316480" y="625049"/>
                </a:cubicBezTo>
                <a:cubicBezTo>
                  <a:pt x="2361262" y="628137"/>
                  <a:pt x="2405888" y="633177"/>
                  <a:pt x="2450592" y="637241"/>
                </a:cubicBezTo>
                <a:cubicBezTo>
                  <a:pt x="2454656" y="649433"/>
                  <a:pt x="2460671" y="661140"/>
                  <a:pt x="2462784" y="673817"/>
                </a:cubicBezTo>
                <a:cubicBezTo>
                  <a:pt x="2468834" y="710117"/>
                  <a:pt x="2466050" y="747843"/>
                  <a:pt x="2474976" y="783545"/>
                </a:cubicBezTo>
                <a:cubicBezTo>
                  <a:pt x="2480024" y="803735"/>
                  <a:pt x="2523006" y="845922"/>
                  <a:pt x="2535936" y="856697"/>
                </a:cubicBezTo>
                <a:cubicBezTo>
                  <a:pt x="2547193" y="866078"/>
                  <a:pt x="2559122" y="875130"/>
                  <a:pt x="2572512" y="881081"/>
                </a:cubicBezTo>
                <a:cubicBezTo>
                  <a:pt x="2686555" y="931767"/>
                  <a:pt x="2773257" y="911265"/>
                  <a:pt x="2913888" y="917657"/>
                </a:cubicBezTo>
                <a:cubicBezTo>
                  <a:pt x="2922016" y="974553"/>
                  <a:pt x="2928823" y="1031653"/>
                  <a:pt x="2938272" y="1088345"/>
                </a:cubicBezTo>
                <a:cubicBezTo>
                  <a:pt x="2941027" y="1104873"/>
                  <a:pt x="2943863" y="1121712"/>
                  <a:pt x="2950464" y="1137113"/>
                </a:cubicBezTo>
                <a:cubicBezTo>
                  <a:pt x="2956236" y="1150581"/>
                  <a:pt x="2963406" y="1164535"/>
                  <a:pt x="2974848" y="1173689"/>
                </a:cubicBezTo>
                <a:cubicBezTo>
                  <a:pt x="2984883" y="1181717"/>
                  <a:pt x="2998643" y="1184536"/>
                  <a:pt x="3011424" y="1185881"/>
                </a:cubicBezTo>
                <a:cubicBezTo>
                  <a:pt x="3076217" y="1192701"/>
                  <a:pt x="3141472" y="1194009"/>
                  <a:pt x="3206496" y="1198073"/>
                </a:cubicBezTo>
                <a:cubicBezTo>
                  <a:pt x="3210560" y="1250905"/>
                  <a:pt x="3209479" y="1304387"/>
                  <a:pt x="3218688" y="1356569"/>
                </a:cubicBezTo>
                <a:cubicBezTo>
                  <a:pt x="3221847" y="1374467"/>
                  <a:pt x="3230221" y="1392486"/>
                  <a:pt x="3243072" y="1405337"/>
                </a:cubicBezTo>
                <a:cubicBezTo>
                  <a:pt x="3252159" y="1414424"/>
                  <a:pt x="3267291" y="1413998"/>
                  <a:pt x="3279648" y="1417529"/>
                </a:cubicBezTo>
                <a:cubicBezTo>
                  <a:pt x="3361302" y="1440859"/>
                  <a:pt x="3340290" y="1427532"/>
                  <a:pt x="3462528" y="1441913"/>
                </a:cubicBezTo>
                <a:cubicBezTo>
                  <a:pt x="3487079" y="1444801"/>
                  <a:pt x="3511296" y="1450041"/>
                  <a:pt x="3535680" y="1454105"/>
                </a:cubicBezTo>
                <a:cubicBezTo>
                  <a:pt x="3637280" y="1450041"/>
                  <a:pt x="3739057" y="1449157"/>
                  <a:pt x="3840480" y="1441913"/>
                </a:cubicBezTo>
                <a:cubicBezTo>
                  <a:pt x="3853299" y="1440997"/>
                  <a:pt x="3865561" y="1435468"/>
                  <a:pt x="3877056" y="1429721"/>
                </a:cubicBezTo>
                <a:cubicBezTo>
                  <a:pt x="3890162" y="1423168"/>
                  <a:pt x="3901440" y="1413465"/>
                  <a:pt x="3913632" y="1405337"/>
                </a:cubicBezTo>
                <a:cubicBezTo>
                  <a:pt x="3917696" y="1393145"/>
                  <a:pt x="3920077" y="1380256"/>
                  <a:pt x="3925824" y="1368761"/>
                </a:cubicBezTo>
                <a:cubicBezTo>
                  <a:pt x="3932377" y="1355655"/>
                  <a:pt x="3948136" y="1346691"/>
                  <a:pt x="3950208" y="1332185"/>
                </a:cubicBezTo>
                <a:cubicBezTo>
                  <a:pt x="3952578" y="1315597"/>
                  <a:pt x="3942619" y="1299529"/>
                  <a:pt x="3938016" y="1283417"/>
                </a:cubicBezTo>
                <a:cubicBezTo>
                  <a:pt x="3925397" y="1239250"/>
                  <a:pt x="3928157" y="1250340"/>
                  <a:pt x="3901440" y="1210265"/>
                </a:cubicBezTo>
                <a:cubicBezTo>
                  <a:pt x="3909472" y="1186170"/>
                  <a:pt x="3916530" y="1154302"/>
                  <a:pt x="3938016" y="1137113"/>
                </a:cubicBezTo>
                <a:cubicBezTo>
                  <a:pt x="3948051" y="1129085"/>
                  <a:pt x="3962400" y="1128985"/>
                  <a:pt x="3974592" y="1124921"/>
                </a:cubicBezTo>
                <a:cubicBezTo>
                  <a:pt x="3986784" y="1116793"/>
                  <a:pt x="3996588" y="1101995"/>
                  <a:pt x="4011168" y="1100537"/>
                </a:cubicBezTo>
                <a:cubicBezTo>
                  <a:pt x="4039762" y="1097678"/>
                  <a:pt x="4096512" y="1112729"/>
                  <a:pt x="4096512" y="1112729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>
            <a:off x="762871" y="1135598"/>
            <a:ext cx="1304544" cy="219456"/>
          </a:xfrm>
          <a:custGeom>
            <a:avLst/>
            <a:gdLst>
              <a:gd name="connsiteX0" fmla="*/ 1304544 w 1304544"/>
              <a:gd name="connsiteY0" fmla="*/ 0 h 219456"/>
              <a:gd name="connsiteX1" fmla="*/ 1280160 w 1304544"/>
              <a:gd name="connsiteY1" fmla="*/ 48768 h 219456"/>
              <a:gd name="connsiteX2" fmla="*/ 1170432 w 1304544"/>
              <a:gd name="connsiteY2" fmla="*/ 109728 h 219456"/>
              <a:gd name="connsiteX3" fmla="*/ 1097280 w 1304544"/>
              <a:gd name="connsiteY3" fmla="*/ 158496 h 219456"/>
              <a:gd name="connsiteX4" fmla="*/ 1024128 w 1304544"/>
              <a:gd name="connsiteY4" fmla="*/ 170688 h 219456"/>
              <a:gd name="connsiteX5" fmla="*/ 865632 w 1304544"/>
              <a:gd name="connsiteY5" fmla="*/ 207264 h 219456"/>
              <a:gd name="connsiteX6" fmla="*/ 499872 w 1304544"/>
              <a:gd name="connsiteY6" fmla="*/ 219456 h 219456"/>
              <a:gd name="connsiteX7" fmla="*/ 219456 w 1304544"/>
              <a:gd name="connsiteY7" fmla="*/ 207264 h 219456"/>
              <a:gd name="connsiteX8" fmla="*/ 182880 w 1304544"/>
              <a:gd name="connsiteY8" fmla="*/ 195072 h 219456"/>
              <a:gd name="connsiteX9" fmla="*/ 73152 w 1304544"/>
              <a:gd name="connsiteY9" fmla="*/ 146304 h 219456"/>
              <a:gd name="connsiteX10" fmla="*/ 36576 w 1304544"/>
              <a:gd name="connsiteY10" fmla="*/ 134112 h 219456"/>
              <a:gd name="connsiteX11" fmla="*/ 0 w 1304544"/>
              <a:gd name="connsiteY11" fmla="*/ 121920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4544" h="219456">
                <a:moveTo>
                  <a:pt x="1304544" y="0"/>
                </a:moveTo>
                <a:cubicBezTo>
                  <a:pt x="1296416" y="16256"/>
                  <a:pt x="1293011" y="35917"/>
                  <a:pt x="1280160" y="48768"/>
                </a:cubicBezTo>
                <a:cubicBezTo>
                  <a:pt x="1238237" y="90691"/>
                  <a:pt x="1216426" y="94397"/>
                  <a:pt x="1170432" y="109728"/>
                </a:cubicBezTo>
                <a:lnTo>
                  <a:pt x="1097280" y="158496"/>
                </a:lnTo>
                <a:cubicBezTo>
                  <a:pt x="1076711" y="172208"/>
                  <a:pt x="1048300" y="165508"/>
                  <a:pt x="1024128" y="170688"/>
                </a:cubicBezTo>
                <a:cubicBezTo>
                  <a:pt x="1017688" y="172068"/>
                  <a:pt x="890694" y="205832"/>
                  <a:pt x="865632" y="207264"/>
                </a:cubicBezTo>
                <a:cubicBezTo>
                  <a:pt x="743843" y="214223"/>
                  <a:pt x="621792" y="215392"/>
                  <a:pt x="499872" y="219456"/>
                </a:cubicBezTo>
                <a:cubicBezTo>
                  <a:pt x="406400" y="215392"/>
                  <a:pt x="312741" y="214440"/>
                  <a:pt x="219456" y="207264"/>
                </a:cubicBezTo>
                <a:cubicBezTo>
                  <a:pt x="206642" y="206278"/>
                  <a:pt x="194375" y="200819"/>
                  <a:pt x="182880" y="195072"/>
                </a:cubicBezTo>
                <a:cubicBezTo>
                  <a:pt x="66956" y="137110"/>
                  <a:pt x="261877" y="209212"/>
                  <a:pt x="73152" y="146304"/>
                </a:cubicBezTo>
                <a:lnTo>
                  <a:pt x="36576" y="134112"/>
                </a:lnTo>
                <a:lnTo>
                  <a:pt x="0" y="12192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5164183" y="175739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4920343" y="1159982"/>
            <a:ext cx="573024" cy="268224"/>
          </a:xfrm>
          <a:custGeom>
            <a:avLst/>
            <a:gdLst>
              <a:gd name="connsiteX0" fmla="*/ 0 w 573024"/>
              <a:gd name="connsiteY0" fmla="*/ 0 h 268224"/>
              <a:gd name="connsiteX1" fmla="*/ 73152 w 573024"/>
              <a:gd name="connsiteY1" fmla="*/ 36576 h 268224"/>
              <a:gd name="connsiteX2" fmla="*/ 195072 w 573024"/>
              <a:gd name="connsiteY2" fmla="*/ 85344 h 268224"/>
              <a:gd name="connsiteX3" fmla="*/ 292608 w 573024"/>
              <a:gd name="connsiteY3" fmla="*/ 109728 h 268224"/>
              <a:gd name="connsiteX4" fmla="*/ 329184 w 573024"/>
              <a:gd name="connsiteY4" fmla="*/ 134112 h 268224"/>
              <a:gd name="connsiteX5" fmla="*/ 365760 w 573024"/>
              <a:gd name="connsiteY5" fmla="*/ 146304 h 268224"/>
              <a:gd name="connsiteX6" fmla="*/ 475488 w 573024"/>
              <a:gd name="connsiteY6" fmla="*/ 219456 h 268224"/>
              <a:gd name="connsiteX7" fmla="*/ 512064 w 573024"/>
              <a:gd name="connsiteY7" fmla="*/ 231648 h 268224"/>
              <a:gd name="connsiteX8" fmla="*/ 573024 w 573024"/>
              <a:gd name="connsiteY8" fmla="*/ 268224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024" h="268224">
                <a:moveTo>
                  <a:pt x="0" y="0"/>
                </a:moveTo>
                <a:cubicBezTo>
                  <a:pt x="70290" y="46860"/>
                  <a:pt x="2484" y="6290"/>
                  <a:pt x="73152" y="36576"/>
                </a:cubicBezTo>
                <a:cubicBezTo>
                  <a:pt x="130048" y="60960"/>
                  <a:pt x="125695" y="71469"/>
                  <a:pt x="195072" y="85344"/>
                </a:cubicBezTo>
                <a:cubicBezTo>
                  <a:pt x="268634" y="100056"/>
                  <a:pt x="236373" y="90983"/>
                  <a:pt x="292608" y="109728"/>
                </a:cubicBezTo>
                <a:cubicBezTo>
                  <a:pt x="304800" y="117856"/>
                  <a:pt x="316078" y="127559"/>
                  <a:pt x="329184" y="134112"/>
                </a:cubicBezTo>
                <a:cubicBezTo>
                  <a:pt x="340679" y="139859"/>
                  <a:pt x="354526" y="140063"/>
                  <a:pt x="365760" y="146304"/>
                </a:cubicBezTo>
                <a:lnTo>
                  <a:pt x="475488" y="219456"/>
                </a:lnTo>
                <a:cubicBezTo>
                  <a:pt x="486181" y="226585"/>
                  <a:pt x="499872" y="227584"/>
                  <a:pt x="512064" y="231648"/>
                </a:cubicBezTo>
                <a:cubicBezTo>
                  <a:pt x="556201" y="261073"/>
                  <a:pt x="535534" y="249479"/>
                  <a:pt x="573024" y="268224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5042263" y="1405655"/>
            <a:ext cx="414528" cy="181049"/>
          </a:xfrm>
          <a:custGeom>
            <a:avLst/>
            <a:gdLst>
              <a:gd name="connsiteX0" fmla="*/ 0 w 414528"/>
              <a:gd name="connsiteY0" fmla="*/ 181049 h 181049"/>
              <a:gd name="connsiteX1" fmla="*/ 24384 w 414528"/>
              <a:gd name="connsiteY1" fmla="*/ 144473 h 181049"/>
              <a:gd name="connsiteX2" fmla="*/ 60960 w 414528"/>
              <a:gd name="connsiteY2" fmla="*/ 132281 h 181049"/>
              <a:gd name="connsiteX3" fmla="*/ 109728 w 414528"/>
              <a:gd name="connsiteY3" fmla="*/ 107897 h 181049"/>
              <a:gd name="connsiteX4" fmla="*/ 195072 w 414528"/>
              <a:gd name="connsiteY4" fmla="*/ 83513 h 181049"/>
              <a:gd name="connsiteX5" fmla="*/ 231648 w 414528"/>
              <a:gd name="connsiteY5" fmla="*/ 59129 h 181049"/>
              <a:gd name="connsiteX6" fmla="*/ 329184 w 414528"/>
              <a:gd name="connsiteY6" fmla="*/ 46937 h 181049"/>
              <a:gd name="connsiteX7" fmla="*/ 365760 w 414528"/>
              <a:gd name="connsiteY7" fmla="*/ 34745 h 181049"/>
              <a:gd name="connsiteX8" fmla="*/ 414528 w 414528"/>
              <a:gd name="connsiteY8" fmla="*/ 22553 h 18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528" h="181049">
                <a:moveTo>
                  <a:pt x="0" y="181049"/>
                </a:moveTo>
                <a:cubicBezTo>
                  <a:pt x="8128" y="168857"/>
                  <a:pt x="12942" y="153627"/>
                  <a:pt x="24384" y="144473"/>
                </a:cubicBezTo>
                <a:cubicBezTo>
                  <a:pt x="34419" y="136445"/>
                  <a:pt x="49148" y="137343"/>
                  <a:pt x="60960" y="132281"/>
                </a:cubicBezTo>
                <a:cubicBezTo>
                  <a:pt x="77665" y="125122"/>
                  <a:pt x="93023" y="115056"/>
                  <a:pt x="109728" y="107897"/>
                </a:cubicBezTo>
                <a:cubicBezTo>
                  <a:pt x="134215" y="97403"/>
                  <a:pt x="170325" y="89700"/>
                  <a:pt x="195072" y="83513"/>
                </a:cubicBezTo>
                <a:cubicBezTo>
                  <a:pt x="207264" y="75385"/>
                  <a:pt x="217511" y="62984"/>
                  <a:pt x="231648" y="59129"/>
                </a:cubicBezTo>
                <a:cubicBezTo>
                  <a:pt x="263259" y="50508"/>
                  <a:pt x="296947" y="52798"/>
                  <a:pt x="329184" y="46937"/>
                </a:cubicBezTo>
                <a:cubicBezTo>
                  <a:pt x="341828" y="44638"/>
                  <a:pt x="353568" y="38809"/>
                  <a:pt x="365760" y="34745"/>
                </a:cubicBezTo>
                <a:cubicBezTo>
                  <a:pt x="407118" y="7173"/>
                  <a:pt x="391975" y="0"/>
                  <a:pt x="414528" y="22553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 44"/>
          <p:cNvSpPr/>
          <p:nvPr/>
        </p:nvSpPr>
        <p:spPr>
          <a:xfrm>
            <a:off x="5493367" y="1147790"/>
            <a:ext cx="256032" cy="268224"/>
          </a:xfrm>
          <a:custGeom>
            <a:avLst/>
            <a:gdLst>
              <a:gd name="connsiteX0" fmla="*/ 0 w 256032"/>
              <a:gd name="connsiteY0" fmla="*/ 268224 h 268224"/>
              <a:gd name="connsiteX1" fmla="*/ 109728 w 256032"/>
              <a:gd name="connsiteY1" fmla="*/ 170688 h 268224"/>
              <a:gd name="connsiteX2" fmla="*/ 146304 w 256032"/>
              <a:gd name="connsiteY2" fmla="*/ 121920 h 268224"/>
              <a:gd name="connsiteX3" fmla="*/ 182880 w 256032"/>
              <a:gd name="connsiteY3" fmla="*/ 85344 h 268224"/>
              <a:gd name="connsiteX4" fmla="*/ 207264 w 256032"/>
              <a:gd name="connsiteY4" fmla="*/ 48768 h 268224"/>
              <a:gd name="connsiteX5" fmla="*/ 243840 w 256032"/>
              <a:gd name="connsiteY5" fmla="*/ 12192 h 268224"/>
              <a:gd name="connsiteX6" fmla="*/ 256032 w 256032"/>
              <a:gd name="connsiteY6" fmla="*/ 0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032" h="268224">
                <a:moveTo>
                  <a:pt x="0" y="268224"/>
                </a:moveTo>
                <a:cubicBezTo>
                  <a:pt x="83513" y="184711"/>
                  <a:pt x="44459" y="214200"/>
                  <a:pt x="109728" y="170688"/>
                </a:cubicBezTo>
                <a:cubicBezTo>
                  <a:pt x="121920" y="154432"/>
                  <a:pt x="133080" y="137348"/>
                  <a:pt x="146304" y="121920"/>
                </a:cubicBezTo>
                <a:cubicBezTo>
                  <a:pt x="157525" y="108829"/>
                  <a:pt x="171842" y="98590"/>
                  <a:pt x="182880" y="85344"/>
                </a:cubicBezTo>
                <a:cubicBezTo>
                  <a:pt x="192261" y="74087"/>
                  <a:pt x="197883" y="60025"/>
                  <a:pt x="207264" y="48768"/>
                </a:cubicBezTo>
                <a:cubicBezTo>
                  <a:pt x="218302" y="35522"/>
                  <a:pt x="231648" y="24384"/>
                  <a:pt x="243840" y="12192"/>
                </a:cubicBezTo>
                <a:lnTo>
                  <a:pt x="256032" y="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手繪多邊形 45"/>
          <p:cNvSpPr/>
          <p:nvPr/>
        </p:nvSpPr>
        <p:spPr>
          <a:xfrm>
            <a:off x="5354380" y="782030"/>
            <a:ext cx="126797" cy="646176"/>
          </a:xfrm>
          <a:custGeom>
            <a:avLst/>
            <a:gdLst>
              <a:gd name="connsiteX0" fmla="*/ 126797 w 126797"/>
              <a:gd name="connsiteY0" fmla="*/ 646176 h 646176"/>
              <a:gd name="connsiteX1" fmla="*/ 102413 w 126797"/>
              <a:gd name="connsiteY1" fmla="*/ 219456 h 646176"/>
              <a:gd name="connsiteX2" fmla="*/ 90221 w 126797"/>
              <a:gd name="connsiteY2" fmla="*/ 182880 h 646176"/>
              <a:gd name="connsiteX3" fmla="*/ 65837 w 126797"/>
              <a:gd name="connsiteY3" fmla="*/ 85344 h 646176"/>
              <a:gd name="connsiteX4" fmla="*/ 4877 w 126797"/>
              <a:gd name="connsiteY4" fmla="*/ 24384 h 646176"/>
              <a:gd name="connsiteX5" fmla="*/ 4877 w 126797"/>
              <a:gd name="connsiteY5" fmla="*/ 0 h 6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797" h="646176">
                <a:moveTo>
                  <a:pt x="126797" y="646176"/>
                </a:moveTo>
                <a:cubicBezTo>
                  <a:pt x="123450" y="555819"/>
                  <a:pt x="125223" y="344911"/>
                  <a:pt x="102413" y="219456"/>
                </a:cubicBezTo>
                <a:cubicBezTo>
                  <a:pt x="100114" y="206812"/>
                  <a:pt x="93602" y="195279"/>
                  <a:pt x="90221" y="182880"/>
                </a:cubicBezTo>
                <a:cubicBezTo>
                  <a:pt x="81403" y="150548"/>
                  <a:pt x="73965" y="117856"/>
                  <a:pt x="65837" y="85344"/>
                </a:cubicBezTo>
                <a:cubicBezTo>
                  <a:pt x="51613" y="28448"/>
                  <a:pt x="35357" y="65024"/>
                  <a:pt x="4877" y="24384"/>
                </a:cubicBezTo>
                <a:cubicBezTo>
                  <a:pt x="0" y="17882"/>
                  <a:pt x="4877" y="8128"/>
                  <a:pt x="4877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>
            <a:off x="5427485" y="1383308"/>
            <a:ext cx="311898" cy="266530"/>
          </a:xfrm>
          <a:custGeom>
            <a:avLst/>
            <a:gdLst>
              <a:gd name="connsiteX0" fmla="*/ 65882 w 311898"/>
              <a:gd name="connsiteY0" fmla="*/ 44898 h 266530"/>
              <a:gd name="connsiteX1" fmla="*/ 151226 w 311898"/>
              <a:gd name="connsiteY1" fmla="*/ 105858 h 266530"/>
              <a:gd name="connsiteX2" fmla="*/ 224378 w 311898"/>
              <a:gd name="connsiteY2" fmla="*/ 154626 h 266530"/>
              <a:gd name="connsiteX3" fmla="*/ 236570 w 311898"/>
              <a:gd name="connsiteY3" fmla="*/ 191202 h 266530"/>
              <a:gd name="connsiteX4" fmla="*/ 285338 w 311898"/>
              <a:gd name="connsiteY4" fmla="*/ 227778 h 26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898" h="266530">
                <a:moveTo>
                  <a:pt x="65882" y="44898"/>
                </a:moveTo>
                <a:cubicBezTo>
                  <a:pt x="184796" y="124174"/>
                  <a:pt x="0" y="0"/>
                  <a:pt x="151226" y="105858"/>
                </a:cubicBezTo>
                <a:cubicBezTo>
                  <a:pt x="175234" y="122664"/>
                  <a:pt x="224378" y="154626"/>
                  <a:pt x="224378" y="154626"/>
                </a:cubicBezTo>
                <a:cubicBezTo>
                  <a:pt x="228442" y="166818"/>
                  <a:pt x="227483" y="182115"/>
                  <a:pt x="236570" y="191202"/>
                </a:cubicBezTo>
                <a:cubicBezTo>
                  <a:pt x="311898" y="266530"/>
                  <a:pt x="246093" y="149287"/>
                  <a:pt x="285338" y="227778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>
            <a:off x="5625190" y="1880950"/>
            <a:ext cx="71438" cy="257746"/>
          </a:xfrm>
          <a:custGeom>
            <a:avLst/>
            <a:gdLst>
              <a:gd name="connsiteX0" fmla="*/ 61968 w 61968"/>
              <a:gd name="connsiteY0" fmla="*/ 0 h 329184"/>
              <a:gd name="connsiteX1" fmla="*/ 49776 w 61968"/>
              <a:gd name="connsiteY1" fmla="*/ 134112 h 329184"/>
              <a:gd name="connsiteX2" fmla="*/ 25392 w 61968"/>
              <a:gd name="connsiteY2" fmla="*/ 195072 h 329184"/>
              <a:gd name="connsiteX3" fmla="*/ 1008 w 61968"/>
              <a:gd name="connsiteY3" fmla="*/ 304800 h 329184"/>
              <a:gd name="connsiteX4" fmla="*/ 1008 w 61968"/>
              <a:gd name="connsiteY4" fmla="*/ 329184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68" h="329184">
                <a:moveTo>
                  <a:pt x="61968" y="0"/>
                </a:moveTo>
                <a:cubicBezTo>
                  <a:pt x="57904" y="44704"/>
                  <a:pt x="58048" y="89992"/>
                  <a:pt x="49776" y="134112"/>
                </a:cubicBezTo>
                <a:cubicBezTo>
                  <a:pt x="45743" y="155622"/>
                  <a:pt x="33076" y="174580"/>
                  <a:pt x="25392" y="195072"/>
                </a:cubicBezTo>
                <a:cubicBezTo>
                  <a:pt x="9422" y="237658"/>
                  <a:pt x="7543" y="252520"/>
                  <a:pt x="1008" y="304800"/>
                </a:cubicBezTo>
                <a:cubicBezTo>
                  <a:pt x="0" y="312865"/>
                  <a:pt x="1008" y="321056"/>
                  <a:pt x="1008" y="329184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>
            <a:off x="6042007" y="684494"/>
            <a:ext cx="243840" cy="329184"/>
          </a:xfrm>
          <a:custGeom>
            <a:avLst/>
            <a:gdLst>
              <a:gd name="connsiteX0" fmla="*/ 0 w 243840"/>
              <a:gd name="connsiteY0" fmla="*/ 329184 h 329184"/>
              <a:gd name="connsiteX1" fmla="*/ 24384 w 243840"/>
              <a:gd name="connsiteY1" fmla="*/ 256032 h 329184"/>
              <a:gd name="connsiteX2" fmla="*/ 36576 w 243840"/>
              <a:gd name="connsiteY2" fmla="*/ 207264 h 329184"/>
              <a:gd name="connsiteX3" fmla="*/ 97536 w 243840"/>
              <a:gd name="connsiteY3" fmla="*/ 109728 h 329184"/>
              <a:gd name="connsiteX4" fmla="*/ 134112 w 243840"/>
              <a:gd name="connsiteY4" fmla="*/ 85344 h 329184"/>
              <a:gd name="connsiteX5" fmla="*/ 195072 w 243840"/>
              <a:gd name="connsiteY5" fmla="*/ 12192 h 329184"/>
              <a:gd name="connsiteX6" fmla="*/ 243840 w 243840"/>
              <a:gd name="connsiteY6" fmla="*/ 0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" h="329184">
                <a:moveTo>
                  <a:pt x="0" y="329184"/>
                </a:moveTo>
                <a:cubicBezTo>
                  <a:pt x="8128" y="304800"/>
                  <a:pt x="16998" y="280651"/>
                  <a:pt x="24384" y="256032"/>
                </a:cubicBezTo>
                <a:cubicBezTo>
                  <a:pt x="29199" y="239982"/>
                  <a:pt x="30692" y="222953"/>
                  <a:pt x="36576" y="207264"/>
                </a:cubicBezTo>
                <a:cubicBezTo>
                  <a:pt x="48165" y="176359"/>
                  <a:pt x="74520" y="132744"/>
                  <a:pt x="97536" y="109728"/>
                </a:cubicBezTo>
                <a:cubicBezTo>
                  <a:pt x="107897" y="99367"/>
                  <a:pt x="121920" y="93472"/>
                  <a:pt x="134112" y="85344"/>
                </a:cubicBezTo>
                <a:cubicBezTo>
                  <a:pt x="155333" y="42901"/>
                  <a:pt x="151207" y="30991"/>
                  <a:pt x="195072" y="12192"/>
                </a:cubicBezTo>
                <a:cubicBezTo>
                  <a:pt x="210473" y="5591"/>
                  <a:pt x="243840" y="0"/>
                  <a:pt x="243840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>
            <a:off x="6066391" y="940526"/>
            <a:ext cx="335314" cy="26954"/>
          </a:xfrm>
          <a:custGeom>
            <a:avLst/>
            <a:gdLst>
              <a:gd name="connsiteX0" fmla="*/ 0 w 335314"/>
              <a:gd name="connsiteY0" fmla="*/ 0 h 26954"/>
              <a:gd name="connsiteX1" fmla="*/ 195072 w 335314"/>
              <a:gd name="connsiteY1" fmla="*/ 12192 h 26954"/>
              <a:gd name="connsiteX2" fmla="*/ 256032 w 335314"/>
              <a:gd name="connsiteY2" fmla="*/ 24384 h 2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314" h="26954">
                <a:moveTo>
                  <a:pt x="0" y="0"/>
                </a:moveTo>
                <a:cubicBezTo>
                  <a:pt x="65024" y="4064"/>
                  <a:pt x="130279" y="5372"/>
                  <a:pt x="195072" y="12192"/>
                </a:cubicBezTo>
                <a:cubicBezTo>
                  <a:pt x="335314" y="26954"/>
                  <a:pt x="158109" y="24384"/>
                  <a:pt x="256032" y="24384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>
          <a:xfrm>
            <a:off x="6419960" y="2318222"/>
            <a:ext cx="562553" cy="205670"/>
          </a:xfrm>
          <a:custGeom>
            <a:avLst/>
            <a:gdLst>
              <a:gd name="connsiteX0" fmla="*/ 0 w 463296"/>
              <a:gd name="connsiteY0" fmla="*/ 0 h 182880"/>
              <a:gd name="connsiteX1" fmla="*/ 73152 w 463296"/>
              <a:gd name="connsiteY1" fmla="*/ 24384 h 182880"/>
              <a:gd name="connsiteX2" fmla="*/ 134112 w 463296"/>
              <a:gd name="connsiteY2" fmla="*/ 36576 h 182880"/>
              <a:gd name="connsiteX3" fmla="*/ 292608 w 463296"/>
              <a:gd name="connsiteY3" fmla="*/ 73152 h 182880"/>
              <a:gd name="connsiteX4" fmla="*/ 329184 w 463296"/>
              <a:gd name="connsiteY4" fmla="*/ 97536 h 182880"/>
              <a:gd name="connsiteX5" fmla="*/ 402336 w 463296"/>
              <a:gd name="connsiteY5" fmla="*/ 121920 h 182880"/>
              <a:gd name="connsiteX6" fmla="*/ 463296 w 463296"/>
              <a:gd name="connsiteY6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296" h="182880">
                <a:moveTo>
                  <a:pt x="0" y="0"/>
                </a:moveTo>
                <a:lnTo>
                  <a:pt x="73152" y="24384"/>
                </a:lnTo>
                <a:cubicBezTo>
                  <a:pt x="92811" y="30937"/>
                  <a:pt x="113920" y="31916"/>
                  <a:pt x="134112" y="36576"/>
                </a:cubicBezTo>
                <a:cubicBezTo>
                  <a:pt x="325277" y="80691"/>
                  <a:pt x="153322" y="45295"/>
                  <a:pt x="292608" y="73152"/>
                </a:cubicBezTo>
                <a:cubicBezTo>
                  <a:pt x="304800" y="81280"/>
                  <a:pt x="315794" y="91585"/>
                  <a:pt x="329184" y="97536"/>
                </a:cubicBezTo>
                <a:cubicBezTo>
                  <a:pt x="352672" y="107975"/>
                  <a:pt x="402336" y="121920"/>
                  <a:pt x="402336" y="121920"/>
                </a:cubicBezTo>
                <a:lnTo>
                  <a:pt x="463296" y="182880"/>
                </a:ln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>
            <a:off x="7626967" y="2062190"/>
            <a:ext cx="426720" cy="499872"/>
          </a:xfrm>
          <a:custGeom>
            <a:avLst/>
            <a:gdLst>
              <a:gd name="connsiteX0" fmla="*/ 0 w 426720"/>
              <a:gd name="connsiteY0" fmla="*/ 499872 h 499872"/>
              <a:gd name="connsiteX1" fmla="*/ 73152 w 426720"/>
              <a:gd name="connsiteY1" fmla="*/ 365760 h 499872"/>
              <a:gd name="connsiteX2" fmla="*/ 121920 w 426720"/>
              <a:gd name="connsiteY2" fmla="*/ 329184 h 499872"/>
              <a:gd name="connsiteX3" fmla="*/ 219456 w 426720"/>
              <a:gd name="connsiteY3" fmla="*/ 243840 h 499872"/>
              <a:gd name="connsiteX4" fmla="*/ 256032 w 426720"/>
              <a:gd name="connsiteY4" fmla="*/ 170688 h 499872"/>
              <a:gd name="connsiteX5" fmla="*/ 292608 w 426720"/>
              <a:gd name="connsiteY5" fmla="*/ 146304 h 499872"/>
              <a:gd name="connsiteX6" fmla="*/ 341376 w 426720"/>
              <a:gd name="connsiteY6" fmla="*/ 73152 h 499872"/>
              <a:gd name="connsiteX7" fmla="*/ 426720 w 426720"/>
              <a:gd name="connsiteY7" fmla="*/ 0 h 49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" h="499872">
                <a:moveTo>
                  <a:pt x="0" y="499872"/>
                </a:moveTo>
                <a:cubicBezTo>
                  <a:pt x="44547" y="433051"/>
                  <a:pt x="17831" y="476402"/>
                  <a:pt x="73152" y="365760"/>
                </a:cubicBezTo>
                <a:cubicBezTo>
                  <a:pt x="82239" y="347585"/>
                  <a:pt x="106733" y="342684"/>
                  <a:pt x="121920" y="329184"/>
                </a:cubicBezTo>
                <a:cubicBezTo>
                  <a:pt x="228902" y="234089"/>
                  <a:pt x="140786" y="296287"/>
                  <a:pt x="219456" y="243840"/>
                </a:cubicBezTo>
                <a:cubicBezTo>
                  <a:pt x="229372" y="214092"/>
                  <a:pt x="232397" y="194323"/>
                  <a:pt x="256032" y="170688"/>
                </a:cubicBezTo>
                <a:cubicBezTo>
                  <a:pt x="266393" y="160327"/>
                  <a:pt x="280416" y="154432"/>
                  <a:pt x="292608" y="146304"/>
                </a:cubicBezTo>
                <a:cubicBezTo>
                  <a:pt x="308864" y="121920"/>
                  <a:pt x="316992" y="89408"/>
                  <a:pt x="341376" y="73152"/>
                </a:cubicBezTo>
                <a:cubicBezTo>
                  <a:pt x="422089" y="19343"/>
                  <a:pt x="401422" y="50596"/>
                  <a:pt x="426720" y="0"/>
                </a:cubicBez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手繪多邊形 52"/>
          <p:cNvSpPr/>
          <p:nvPr/>
        </p:nvSpPr>
        <p:spPr>
          <a:xfrm>
            <a:off x="7822039" y="2342606"/>
            <a:ext cx="438912" cy="268224"/>
          </a:xfrm>
          <a:custGeom>
            <a:avLst/>
            <a:gdLst>
              <a:gd name="connsiteX0" fmla="*/ 0 w 438912"/>
              <a:gd name="connsiteY0" fmla="*/ 0 h 268224"/>
              <a:gd name="connsiteX1" fmla="*/ 73152 w 438912"/>
              <a:gd name="connsiteY1" fmla="*/ 73152 h 268224"/>
              <a:gd name="connsiteX2" fmla="*/ 121920 w 438912"/>
              <a:gd name="connsiteY2" fmla="*/ 97536 h 268224"/>
              <a:gd name="connsiteX3" fmla="*/ 158496 w 438912"/>
              <a:gd name="connsiteY3" fmla="*/ 134112 h 268224"/>
              <a:gd name="connsiteX4" fmla="*/ 231648 w 438912"/>
              <a:gd name="connsiteY4" fmla="*/ 182880 h 268224"/>
              <a:gd name="connsiteX5" fmla="*/ 304800 w 438912"/>
              <a:gd name="connsiteY5" fmla="*/ 207264 h 268224"/>
              <a:gd name="connsiteX6" fmla="*/ 341376 w 438912"/>
              <a:gd name="connsiteY6" fmla="*/ 219456 h 268224"/>
              <a:gd name="connsiteX7" fmla="*/ 377952 w 438912"/>
              <a:gd name="connsiteY7" fmla="*/ 243840 h 268224"/>
              <a:gd name="connsiteX8" fmla="*/ 414528 w 438912"/>
              <a:gd name="connsiteY8" fmla="*/ 256032 h 268224"/>
              <a:gd name="connsiteX9" fmla="*/ 438912 w 438912"/>
              <a:gd name="connsiteY9" fmla="*/ 268224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912" h="268224">
                <a:moveTo>
                  <a:pt x="0" y="0"/>
                </a:moveTo>
                <a:cubicBezTo>
                  <a:pt x="24384" y="24384"/>
                  <a:pt x="42308" y="57730"/>
                  <a:pt x="73152" y="73152"/>
                </a:cubicBezTo>
                <a:cubicBezTo>
                  <a:pt x="89408" y="81280"/>
                  <a:pt x="107131" y="86972"/>
                  <a:pt x="121920" y="97536"/>
                </a:cubicBezTo>
                <a:cubicBezTo>
                  <a:pt x="135950" y="107558"/>
                  <a:pt x="144886" y="123526"/>
                  <a:pt x="158496" y="134112"/>
                </a:cubicBezTo>
                <a:cubicBezTo>
                  <a:pt x="181629" y="152104"/>
                  <a:pt x="207264" y="166624"/>
                  <a:pt x="231648" y="182880"/>
                </a:cubicBezTo>
                <a:cubicBezTo>
                  <a:pt x="253034" y="197137"/>
                  <a:pt x="280416" y="199136"/>
                  <a:pt x="304800" y="207264"/>
                </a:cubicBezTo>
                <a:lnTo>
                  <a:pt x="341376" y="219456"/>
                </a:lnTo>
                <a:cubicBezTo>
                  <a:pt x="353568" y="227584"/>
                  <a:pt x="364846" y="237287"/>
                  <a:pt x="377952" y="243840"/>
                </a:cubicBezTo>
                <a:cubicBezTo>
                  <a:pt x="389447" y="249587"/>
                  <a:pt x="402596" y="251259"/>
                  <a:pt x="414528" y="256032"/>
                </a:cubicBezTo>
                <a:cubicBezTo>
                  <a:pt x="422965" y="259407"/>
                  <a:pt x="430784" y="264160"/>
                  <a:pt x="438912" y="268224"/>
                </a:cubicBez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手繪多邊形 53"/>
          <p:cNvSpPr/>
          <p:nvPr/>
        </p:nvSpPr>
        <p:spPr>
          <a:xfrm>
            <a:off x="7117957" y="2842480"/>
            <a:ext cx="168921" cy="517205"/>
          </a:xfrm>
          <a:custGeom>
            <a:avLst/>
            <a:gdLst>
              <a:gd name="connsiteX0" fmla="*/ 9140 w 168921"/>
              <a:gd name="connsiteY0" fmla="*/ 0 h 517205"/>
              <a:gd name="connsiteX1" fmla="*/ 45716 w 168921"/>
              <a:gd name="connsiteY1" fmla="*/ 109728 h 517205"/>
              <a:gd name="connsiteX2" fmla="*/ 70100 w 168921"/>
              <a:gd name="connsiteY2" fmla="*/ 182880 h 517205"/>
              <a:gd name="connsiteX3" fmla="*/ 94484 w 168921"/>
              <a:gd name="connsiteY3" fmla="*/ 243840 h 517205"/>
              <a:gd name="connsiteX4" fmla="*/ 143252 w 168921"/>
              <a:gd name="connsiteY4" fmla="*/ 402336 h 517205"/>
              <a:gd name="connsiteX5" fmla="*/ 155444 w 168921"/>
              <a:gd name="connsiteY5" fmla="*/ 463296 h 517205"/>
              <a:gd name="connsiteX6" fmla="*/ 167636 w 168921"/>
              <a:gd name="connsiteY6" fmla="*/ 512064 h 51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21" h="517205">
                <a:moveTo>
                  <a:pt x="9140" y="0"/>
                </a:moveTo>
                <a:cubicBezTo>
                  <a:pt x="36595" y="164730"/>
                  <a:pt x="0" y="6868"/>
                  <a:pt x="45716" y="109728"/>
                </a:cubicBezTo>
                <a:cubicBezTo>
                  <a:pt x="56155" y="133216"/>
                  <a:pt x="61316" y="158724"/>
                  <a:pt x="70100" y="182880"/>
                </a:cubicBezTo>
                <a:cubicBezTo>
                  <a:pt x="77579" y="203448"/>
                  <a:pt x="87123" y="223230"/>
                  <a:pt x="94484" y="243840"/>
                </a:cubicBezTo>
                <a:cubicBezTo>
                  <a:pt x="116854" y="306475"/>
                  <a:pt x="130186" y="343541"/>
                  <a:pt x="143252" y="402336"/>
                </a:cubicBezTo>
                <a:cubicBezTo>
                  <a:pt x="147747" y="422565"/>
                  <a:pt x="150418" y="443192"/>
                  <a:pt x="155444" y="463296"/>
                </a:cubicBezTo>
                <a:cubicBezTo>
                  <a:pt x="168921" y="517205"/>
                  <a:pt x="167636" y="482759"/>
                  <a:pt x="167636" y="512064"/>
                </a:cubicBez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手繪多邊形 54"/>
          <p:cNvSpPr/>
          <p:nvPr/>
        </p:nvSpPr>
        <p:spPr>
          <a:xfrm>
            <a:off x="7774772" y="3193172"/>
            <a:ext cx="217957" cy="292484"/>
          </a:xfrm>
          <a:custGeom>
            <a:avLst/>
            <a:gdLst>
              <a:gd name="connsiteX0" fmla="*/ 10693 w 217957"/>
              <a:gd name="connsiteY0" fmla="*/ 271098 h 292484"/>
              <a:gd name="connsiteX1" fmla="*/ 47269 w 217957"/>
              <a:gd name="connsiteY1" fmla="*/ 197946 h 292484"/>
              <a:gd name="connsiteX2" fmla="*/ 96037 w 217957"/>
              <a:gd name="connsiteY2" fmla="*/ 100410 h 292484"/>
              <a:gd name="connsiteX3" fmla="*/ 169189 w 217957"/>
              <a:gd name="connsiteY3" fmla="*/ 39450 h 292484"/>
              <a:gd name="connsiteX4" fmla="*/ 217957 w 217957"/>
              <a:gd name="connsiteY4" fmla="*/ 2874 h 29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957" h="292484">
                <a:moveTo>
                  <a:pt x="10693" y="271098"/>
                </a:moveTo>
                <a:cubicBezTo>
                  <a:pt x="41338" y="179163"/>
                  <a:pt x="0" y="292484"/>
                  <a:pt x="47269" y="197946"/>
                </a:cubicBezTo>
                <a:cubicBezTo>
                  <a:pt x="84772" y="122940"/>
                  <a:pt x="19995" y="201799"/>
                  <a:pt x="96037" y="100410"/>
                </a:cubicBezTo>
                <a:cubicBezTo>
                  <a:pt x="131656" y="52918"/>
                  <a:pt x="127885" y="73870"/>
                  <a:pt x="169189" y="39450"/>
                </a:cubicBezTo>
                <a:cubicBezTo>
                  <a:pt x="216529" y="0"/>
                  <a:pt x="186663" y="2874"/>
                  <a:pt x="217957" y="2874"/>
                </a:cubicBez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手繪多邊形 55"/>
          <p:cNvSpPr/>
          <p:nvPr/>
        </p:nvSpPr>
        <p:spPr>
          <a:xfrm>
            <a:off x="7773273" y="3476462"/>
            <a:ext cx="345523" cy="29312"/>
          </a:xfrm>
          <a:custGeom>
            <a:avLst/>
            <a:gdLst>
              <a:gd name="connsiteX0" fmla="*/ 0 w 345523"/>
              <a:gd name="connsiteY0" fmla="*/ 0 h 29312"/>
              <a:gd name="connsiteX1" fmla="*/ 182880 w 345523"/>
              <a:gd name="connsiteY1" fmla="*/ 12192 h 29312"/>
              <a:gd name="connsiteX2" fmla="*/ 292608 w 345523"/>
              <a:gd name="connsiteY2" fmla="*/ 24384 h 2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523" h="29312">
                <a:moveTo>
                  <a:pt x="0" y="0"/>
                </a:moveTo>
                <a:cubicBezTo>
                  <a:pt x="60960" y="4064"/>
                  <a:pt x="122120" y="5796"/>
                  <a:pt x="182880" y="12192"/>
                </a:cubicBezTo>
                <a:cubicBezTo>
                  <a:pt x="345523" y="29312"/>
                  <a:pt x="100704" y="24384"/>
                  <a:pt x="292608" y="24384"/>
                </a:cubicBez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手繪多邊形 56"/>
          <p:cNvSpPr/>
          <p:nvPr/>
        </p:nvSpPr>
        <p:spPr>
          <a:xfrm>
            <a:off x="7761081" y="3488654"/>
            <a:ext cx="236157" cy="621792"/>
          </a:xfrm>
          <a:custGeom>
            <a:avLst/>
            <a:gdLst>
              <a:gd name="connsiteX0" fmla="*/ 0 w 236157"/>
              <a:gd name="connsiteY0" fmla="*/ 0 h 621792"/>
              <a:gd name="connsiteX1" fmla="*/ 36576 w 236157"/>
              <a:gd name="connsiteY1" fmla="*/ 134112 h 621792"/>
              <a:gd name="connsiteX2" fmla="*/ 48768 w 236157"/>
              <a:gd name="connsiteY2" fmla="*/ 195072 h 621792"/>
              <a:gd name="connsiteX3" fmla="*/ 73152 w 236157"/>
              <a:gd name="connsiteY3" fmla="*/ 243840 h 621792"/>
              <a:gd name="connsiteX4" fmla="*/ 97536 w 236157"/>
              <a:gd name="connsiteY4" fmla="*/ 316992 h 621792"/>
              <a:gd name="connsiteX5" fmla="*/ 121920 w 236157"/>
              <a:gd name="connsiteY5" fmla="*/ 414528 h 621792"/>
              <a:gd name="connsiteX6" fmla="*/ 170688 w 236157"/>
              <a:gd name="connsiteY6" fmla="*/ 487680 h 621792"/>
              <a:gd name="connsiteX7" fmla="*/ 195072 w 236157"/>
              <a:gd name="connsiteY7" fmla="*/ 524256 h 621792"/>
              <a:gd name="connsiteX8" fmla="*/ 207264 w 236157"/>
              <a:gd name="connsiteY8" fmla="*/ 560832 h 621792"/>
              <a:gd name="connsiteX9" fmla="*/ 231648 w 236157"/>
              <a:gd name="connsiteY9" fmla="*/ 621792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57" h="621792">
                <a:moveTo>
                  <a:pt x="0" y="0"/>
                </a:moveTo>
                <a:cubicBezTo>
                  <a:pt x="22790" y="68369"/>
                  <a:pt x="9075" y="24108"/>
                  <a:pt x="36576" y="134112"/>
                </a:cubicBezTo>
                <a:cubicBezTo>
                  <a:pt x="41602" y="154216"/>
                  <a:pt x="42215" y="175413"/>
                  <a:pt x="48768" y="195072"/>
                </a:cubicBezTo>
                <a:cubicBezTo>
                  <a:pt x="54515" y="212314"/>
                  <a:pt x="66402" y="226965"/>
                  <a:pt x="73152" y="243840"/>
                </a:cubicBezTo>
                <a:cubicBezTo>
                  <a:pt x="82698" y="267705"/>
                  <a:pt x="89408" y="292608"/>
                  <a:pt x="97536" y="316992"/>
                </a:cubicBezTo>
                <a:cubicBezTo>
                  <a:pt x="106544" y="344015"/>
                  <a:pt x="106713" y="387155"/>
                  <a:pt x="121920" y="414528"/>
                </a:cubicBezTo>
                <a:cubicBezTo>
                  <a:pt x="136152" y="440146"/>
                  <a:pt x="154432" y="463296"/>
                  <a:pt x="170688" y="487680"/>
                </a:cubicBezTo>
                <a:lnTo>
                  <a:pt x="195072" y="524256"/>
                </a:lnTo>
                <a:cubicBezTo>
                  <a:pt x="202201" y="534949"/>
                  <a:pt x="201517" y="549337"/>
                  <a:pt x="207264" y="560832"/>
                </a:cubicBezTo>
                <a:cubicBezTo>
                  <a:pt x="236157" y="618617"/>
                  <a:pt x="231648" y="574742"/>
                  <a:pt x="231648" y="621792"/>
                </a:cubicBez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手繪多邊形 57"/>
          <p:cNvSpPr/>
          <p:nvPr/>
        </p:nvSpPr>
        <p:spPr>
          <a:xfrm>
            <a:off x="7652640" y="3488654"/>
            <a:ext cx="120633" cy="92614"/>
          </a:xfrm>
          <a:custGeom>
            <a:avLst/>
            <a:gdLst>
              <a:gd name="connsiteX0" fmla="*/ 120633 w 120633"/>
              <a:gd name="connsiteY0" fmla="*/ 0 h 92614"/>
              <a:gd name="connsiteX1" fmla="*/ 84057 w 120633"/>
              <a:gd name="connsiteY1" fmla="*/ 36576 h 92614"/>
              <a:gd name="connsiteX2" fmla="*/ 35289 w 120633"/>
              <a:gd name="connsiteY2" fmla="*/ 60960 h 9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33" h="92614">
                <a:moveTo>
                  <a:pt x="120633" y="0"/>
                </a:moveTo>
                <a:cubicBezTo>
                  <a:pt x="108441" y="12192"/>
                  <a:pt x="98403" y="27012"/>
                  <a:pt x="84057" y="36576"/>
                </a:cubicBezTo>
                <a:cubicBezTo>
                  <a:pt x="0" y="92614"/>
                  <a:pt x="75364" y="20885"/>
                  <a:pt x="35289" y="60960"/>
                </a:cubicBez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手繪多邊形 58"/>
          <p:cNvSpPr/>
          <p:nvPr/>
        </p:nvSpPr>
        <p:spPr>
          <a:xfrm>
            <a:off x="7773271" y="3525230"/>
            <a:ext cx="195072" cy="1170432"/>
          </a:xfrm>
          <a:custGeom>
            <a:avLst/>
            <a:gdLst>
              <a:gd name="connsiteX0" fmla="*/ 0 w 195072"/>
              <a:gd name="connsiteY0" fmla="*/ 0 h 1170432"/>
              <a:gd name="connsiteX1" fmla="*/ 12192 w 195072"/>
              <a:gd name="connsiteY1" fmla="*/ 682752 h 1170432"/>
              <a:gd name="connsiteX2" fmla="*/ 36576 w 195072"/>
              <a:gd name="connsiteY2" fmla="*/ 804672 h 1170432"/>
              <a:gd name="connsiteX3" fmla="*/ 60960 w 195072"/>
              <a:gd name="connsiteY3" fmla="*/ 926592 h 1170432"/>
              <a:gd name="connsiteX4" fmla="*/ 85344 w 195072"/>
              <a:gd name="connsiteY4" fmla="*/ 1011936 h 1170432"/>
              <a:gd name="connsiteX5" fmla="*/ 134112 w 195072"/>
              <a:gd name="connsiteY5" fmla="*/ 1085088 h 1170432"/>
              <a:gd name="connsiteX6" fmla="*/ 158496 w 195072"/>
              <a:gd name="connsiteY6" fmla="*/ 1121664 h 1170432"/>
              <a:gd name="connsiteX7" fmla="*/ 170688 w 195072"/>
              <a:gd name="connsiteY7" fmla="*/ 1158240 h 1170432"/>
              <a:gd name="connsiteX8" fmla="*/ 195072 w 195072"/>
              <a:gd name="connsiteY8" fmla="*/ 1170432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072" h="1170432">
                <a:moveTo>
                  <a:pt x="0" y="0"/>
                </a:moveTo>
                <a:cubicBezTo>
                  <a:pt x="4064" y="227584"/>
                  <a:pt x="1856" y="455366"/>
                  <a:pt x="12192" y="682752"/>
                </a:cubicBezTo>
                <a:cubicBezTo>
                  <a:pt x="14074" y="724154"/>
                  <a:pt x="29373" y="763858"/>
                  <a:pt x="36576" y="804672"/>
                </a:cubicBezTo>
                <a:cubicBezTo>
                  <a:pt x="70187" y="995135"/>
                  <a:pt x="30914" y="821433"/>
                  <a:pt x="60960" y="926592"/>
                </a:cubicBezTo>
                <a:cubicBezTo>
                  <a:pt x="64674" y="939590"/>
                  <a:pt x="76746" y="996460"/>
                  <a:pt x="85344" y="1011936"/>
                </a:cubicBezTo>
                <a:cubicBezTo>
                  <a:pt x="99576" y="1037554"/>
                  <a:pt x="117856" y="1060704"/>
                  <a:pt x="134112" y="1085088"/>
                </a:cubicBezTo>
                <a:lnTo>
                  <a:pt x="158496" y="1121664"/>
                </a:lnTo>
                <a:cubicBezTo>
                  <a:pt x="165625" y="1132357"/>
                  <a:pt x="162977" y="1147959"/>
                  <a:pt x="170688" y="1158240"/>
                </a:cubicBezTo>
                <a:cubicBezTo>
                  <a:pt x="176140" y="1165510"/>
                  <a:pt x="186944" y="1166368"/>
                  <a:pt x="195072" y="1170432"/>
                </a:cubicBez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4753535" y="26667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</a:t>
            </a:r>
          </a:p>
        </p:txBody>
      </p:sp>
      <p:sp>
        <p:nvSpPr>
          <p:cNvPr id="61" name="矩形 60"/>
          <p:cNvSpPr/>
          <p:nvPr/>
        </p:nvSpPr>
        <p:spPr>
          <a:xfrm>
            <a:off x="4982248" y="3095396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﹥10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微米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5158254" y="338764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過敏性鼻炎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氣喘、咳嗽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5410878" y="452415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可逆性支氣管炎</a:t>
            </a:r>
          </a:p>
        </p:txBody>
      </p:sp>
      <p:sp>
        <p:nvSpPr>
          <p:cNvPr id="64" name="矩形 63"/>
          <p:cNvSpPr/>
          <p:nvPr/>
        </p:nvSpPr>
        <p:spPr>
          <a:xfrm>
            <a:off x="5339440" y="4166966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2.5~10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微米</a:t>
            </a:r>
          </a:p>
        </p:txBody>
      </p:sp>
      <p:sp>
        <p:nvSpPr>
          <p:cNvPr id="65" name="矩形 64"/>
          <p:cNvSpPr/>
          <p:nvPr/>
        </p:nvSpPr>
        <p:spPr>
          <a:xfrm>
            <a:off x="2910548" y="2881082"/>
            <a:ext cx="1260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≦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微米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1053159" y="2095266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慢性支氣管炎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細支氣管擴張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支氣管纖維化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981984" y="3381148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﹤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微米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653143" y="3238274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促使巨噬細胞明顯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增加，形成肺氣腫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破壞肺泡</a:t>
            </a:r>
          </a:p>
        </p:txBody>
      </p:sp>
      <p:sp>
        <p:nvSpPr>
          <p:cNvPr id="69" name="手繪多邊形 68"/>
          <p:cNvSpPr/>
          <p:nvPr/>
        </p:nvSpPr>
        <p:spPr>
          <a:xfrm>
            <a:off x="5286105" y="2452454"/>
            <a:ext cx="196211" cy="365640"/>
          </a:xfrm>
          <a:custGeom>
            <a:avLst/>
            <a:gdLst>
              <a:gd name="connsiteX0" fmla="*/ 0 w 226353"/>
              <a:gd name="connsiteY0" fmla="*/ 325038 h 325038"/>
              <a:gd name="connsiteX1" fmla="*/ 12192 w 226353"/>
              <a:gd name="connsiteY1" fmla="*/ 288462 h 325038"/>
              <a:gd name="connsiteX2" fmla="*/ 73152 w 226353"/>
              <a:gd name="connsiteY2" fmla="*/ 215310 h 325038"/>
              <a:gd name="connsiteX3" fmla="*/ 109728 w 226353"/>
              <a:gd name="connsiteY3" fmla="*/ 129966 h 325038"/>
              <a:gd name="connsiteX4" fmla="*/ 146304 w 226353"/>
              <a:gd name="connsiteY4" fmla="*/ 93390 h 325038"/>
              <a:gd name="connsiteX5" fmla="*/ 195072 w 226353"/>
              <a:gd name="connsiteY5" fmla="*/ 32430 h 3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353" h="325038">
                <a:moveTo>
                  <a:pt x="0" y="325038"/>
                </a:moveTo>
                <a:cubicBezTo>
                  <a:pt x="4064" y="312846"/>
                  <a:pt x="5063" y="299155"/>
                  <a:pt x="12192" y="288462"/>
                </a:cubicBezTo>
                <a:cubicBezTo>
                  <a:pt x="66120" y="207570"/>
                  <a:pt x="33263" y="295088"/>
                  <a:pt x="73152" y="215310"/>
                </a:cubicBezTo>
                <a:cubicBezTo>
                  <a:pt x="99684" y="162246"/>
                  <a:pt x="67445" y="189163"/>
                  <a:pt x="109728" y="129966"/>
                </a:cubicBezTo>
                <a:cubicBezTo>
                  <a:pt x="119750" y="115936"/>
                  <a:pt x="135083" y="106481"/>
                  <a:pt x="146304" y="93390"/>
                </a:cubicBezTo>
                <a:cubicBezTo>
                  <a:pt x="226353" y="0"/>
                  <a:pt x="157191" y="70311"/>
                  <a:pt x="195072" y="3243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手繪多邊形 69"/>
          <p:cNvSpPr/>
          <p:nvPr/>
        </p:nvSpPr>
        <p:spPr>
          <a:xfrm>
            <a:off x="4347319" y="3049742"/>
            <a:ext cx="633984" cy="48768"/>
          </a:xfrm>
          <a:custGeom>
            <a:avLst/>
            <a:gdLst>
              <a:gd name="connsiteX0" fmla="*/ 0 w 633984"/>
              <a:gd name="connsiteY0" fmla="*/ 48768 h 48768"/>
              <a:gd name="connsiteX1" fmla="*/ 524256 w 633984"/>
              <a:gd name="connsiteY1" fmla="*/ 36576 h 48768"/>
              <a:gd name="connsiteX2" fmla="*/ 597408 w 633984"/>
              <a:gd name="connsiteY2" fmla="*/ 24384 h 48768"/>
              <a:gd name="connsiteX3" fmla="*/ 633984 w 633984"/>
              <a:gd name="connsiteY3" fmla="*/ 0 h 4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984" h="48768">
                <a:moveTo>
                  <a:pt x="0" y="48768"/>
                </a:moveTo>
                <a:lnTo>
                  <a:pt x="524256" y="36576"/>
                </a:lnTo>
                <a:cubicBezTo>
                  <a:pt x="548956" y="35568"/>
                  <a:pt x="573956" y="32201"/>
                  <a:pt x="597408" y="24384"/>
                </a:cubicBezTo>
                <a:cubicBezTo>
                  <a:pt x="611309" y="19750"/>
                  <a:pt x="633984" y="0"/>
                  <a:pt x="633984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手繪多邊形 70"/>
          <p:cNvSpPr/>
          <p:nvPr/>
        </p:nvSpPr>
        <p:spPr>
          <a:xfrm>
            <a:off x="4859383" y="3098510"/>
            <a:ext cx="1743456" cy="1072896"/>
          </a:xfrm>
          <a:custGeom>
            <a:avLst/>
            <a:gdLst>
              <a:gd name="connsiteX0" fmla="*/ 0 w 1743456"/>
              <a:gd name="connsiteY0" fmla="*/ 0 h 1072896"/>
              <a:gd name="connsiteX1" fmla="*/ 12192 w 1743456"/>
              <a:gd name="connsiteY1" fmla="*/ 36576 h 1072896"/>
              <a:gd name="connsiteX2" fmla="*/ 36576 w 1743456"/>
              <a:gd name="connsiteY2" fmla="*/ 146304 h 1072896"/>
              <a:gd name="connsiteX3" fmla="*/ 48768 w 1743456"/>
              <a:gd name="connsiteY3" fmla="*/ 182880 h 1072896"/>
              <a:gd name="connsiteX4" fmla="*/ 97536 w 1743456"/>
              <a:gd name="connsiteY4" fmla="*/ 256032 h 1072896"/>
              <a:gd name="connsiteX5" fmla="*/ 121920 w 1743456"/>
              <a:gd name="connsiteY5" fmla="*/ 292608 h 1072896"/>
              <a:gd name="connsiteX6" fmla="*/ 170688 w 1743456"/>
              <a:gd name="connsiteY6" fmla="*/ 438912 h 1072896"/>
              <a:gd name="connsiteX7" fmla="*/ 195072 w 1743456"/>
              <a:gd name="connsiteY7" fmla="*/ 487680 h 1072896"/>
              <a:gd name="connsiteX8" fmla="*/ 231648 w 1743456"/>
              <a:gd name="connsiteY8" fmla="*/ 621792 h 1072896"/>
              <a:gd name="connsiteX9" fmla="*/ 256032 w 1743456"/>
              <a:gd name="connsiteY9" fmla="*/ 658368 h 1072896"/>
              <a:gd name="connsiteX10" fmla="*/ 268224 w 1743456"/>
              <a:gd name="connsiteY10" fmla="*/ 719328 h 1072896"/>
              <a:gd name="connsiteX11" fmla="*/ 329184 w 1743456"/>
              <a:gd name="connsiteY11" fmla="*/ 792480 h 1072896"/>
              <a:gd name="connsiteX12" fmla="*/ 390144 w 1743456"/>
              <a:gd name="connsiteY12" fmla="*/ 865632 h 1072896"/>
              <a:gd name="connsiteX13" fmla="*/ 451104 w 1743456"/>
              <a:gd name="connsiteY13" fmla="*/ 975360 h 1072896"/>
              <a:gd name="connsiteX14" fmla="*/ 536448 w 1743456"/>
              <a:gd name="connsiteY14" fmla="*/ 1048512 h 1072896"/>
              <a:gd name="connsiteX15" fmla="*/ 573024 w 1743456"/>
              <a:gd name="connsiteY15" fmla="*/ 1060704 h 1072896"/>
              <a:gd name="connsiteX16" fmla="*/ 804672 w 1743456"/>
              <a:gd name="connsiteY16" fmla="*/ 1072896 h 1072896"/>
              <a:gd name="connsiteX17" fmla="*/ 1743456 w 1743456"/>
              <a:gd name="connsiteY17" fmla="*/ 1060704 h 10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43456" h="1072896">
                <a:moveTo>
                  <a:pt x="0" y="0"/>
                </a:moveTo>
                <a:cubicBezTo>
                  <a:pt x="4064" y="12192"/>
                  <a:pt x="9075" y="24108"/>
                  <a:pt x="12192" y="36576"/>
                </a:cubicBezTo>
                <a:cubicBezTo>
                  <a:pt x="37333" y="137141"/>
                  <a:pt x="11544" y="58694"/>
                  <a:pt x="36576" y="146304"/>
                </a:cubicBezTo>
                <a:cubicBezTo>
                  <a:pt x="40107" y="158661"/>
                  <a:pt x="42527" y="171646"/>
                  <a:pt x="48768" y="182880"/>
                </a:cubicBezTo>
                <a:cubicBezTo>
                  <a:pt x="63000" y="208498"/>
                  <a:pt x="81280" y="231648"/>
                  <a:pt x="97536" y="256032"/>
                </a:cubicBezTo>
                <a:cubicBezTo>
                  <a:pt x="105664" y="268224"/>
                  <a:pt x="117286" y="278707"/>
                  <a:pt x="121920" y="292608"/>
                </a:cubicBezTo>
                <a:lnTo>
                  <a:pt x="170688" y="438912"/>
                </a:lnTo>
                <a:cubicBezTo>
                  <a:pt x="176435" y="456154"/>
                  <a:pt x="186944" y="471424"/>
                  <a:pt x="195072" y="487680"/>
                </a:cubicBezTo>
                <a:cubicBezTo>
                  <a:pt x="201615" y="520396"/>
                  <a:pt x="213970" y="595275"/>
                  <a:pt x="231648" y="621792"/>
                </a:cubicBezTo>
                <a:lnTo>
                  <a:pt x="256032" y="658368"/>
                </a:lnTo>
                <a:cubicBezTo>
                  <a:pt x="260096" y="678688"/>
                  <a:pt x="258301" y="701136"/>
                  <a:pt x="268224" y="719328"/>
                </a:cubicBezTo>
                <a:cubicBezTo>
                  <a:pt x="283423" y="747193"/>
                  <a:pt x="309697" y="767425"/>
                  <a:pt x="329184" y="792480"/>
                </a:cubicBezTo>
                <a:cubicBezTo>
                  <a:pt x="388593" y="868863"/>
                  <a:pt x="313247" y="788735"/>
                  <a:pt x="390144" y="865632"/>
                </a:cubicBezTo>
                <a:cubicBezTo>
                  <a:pt x="411603" y="930010"/>
                  <a:pt x="395207" y="891515"/>
                  <a:pt x="451104" y="975360"/>
                </a:cubicBezTo>
                <a:cubicBezTo>
                  <a:pt x="484086" y="1024834"/>
                  <a:pt x="470276" y="1015426"/>
                  <a:pt x="536448" y="1048512"/>
                </a:cubicBezTo>
                <a:cubicBezTo>
                  <a:pt x="547943" y="1054259"/>
                  <a:pt x="560225" y="1059540"/>
                  <a:pt x="573024" y="1060704"/>
                </a:cubicBezTo>
                <a:cubicBezTo>
                  <a:pt x="650029" y="1067704"/>
                  <a:pt x="727456" y="1068832"/>
                  <a:pt x="804672" y="1072896"/>
                </a:cubicBezTo>
                <a:lnTo>
                  <a:pt x="1743456" y="106070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手繪多邊形 71"/>
          <p:cNvSpPr/>
          <p:nvPr/>
        </p:nvSpPr>
        <p:spPr>
          <a:xfrm>
            <a:off x="5103223" y="3769070"/>
            <a:ext cx="2231136" cy="1207008"/>
          </a:xfrm>
          <a:custGeom>
            <a:avLst/>
            <a:gdLst>
              <a:gd name="connsiteX0" fmla="*/ 0 w 2231136"/>
              <a:gd name="connsiteY0" fmla="*/ 0 h 1207008"/>
              <a:gd name="connsiteX1" fmla="*/ 12192 w 2231136"/>
              <a:gd name="connsiteY1" fmla="*/ 219456 h 1207008"/>
              <a:gd name="connsiteX2" fmla="*/ 36576 w 2231136"/>
              <a:gd name="connsiteY2" fmla="*/ 353568 h 1207008"/>
              <a:gd name="connsiteX3" fmla="*/ 48768 w 2231136"/>
              <a:gd name="connsiteY3" fmla="*/ 390144 h 1207008"/>
              <a:gd name="connsiteX4" fmla="*/ 85344 w 2231136"/>
              <a:gd name="connsiteY4" fmla="*/ 512064 h 1207008"/>
              <a:gd name="connsiteX5" fmla="*/ 109728 w 2231136"/>
              <a:gd name="connsiteY5" fmla="*/ 548640 h 1207008"/>
              <a:gd name="connsiteX6" fmla="*/ 146304 w 2231136"/>
              <a:gd name="connsiteY6" fmla="*/ 633984 h 1207008"/>
              <a:gd name="connsiteX7" fmla="*/ 182880 w 2231136"/>
              <a:gd name="connsiteY7" fmla="*/ 707136 h 1207008"/>
              <a:gd name="connsiteX8" fmla="*/ 219456 w 2231136"/>
              <a:gd name="connsiteY8" fmla="*/ 743712 h 1207008"/>
              <a:gd name="connsiteX9" fmla="*/ 243840 w 2231136"/>
              <a:gd name="connsiteY9" fmla="*/ 792480 h 1207008"/>
              <a:gd name="connsiteX10" fmla="*/ 292608 w 2231136"/>
              <a:gd name="connsiteY10" fmla="*/ 865632 h 1207008"/>
              <a:gd name="connsiteX11" fmla="*/ 341376 w 2231136"/>
              <a:gd name="connsiteY11" fmla="*/ 938784 h 1207008"/>
              <a:gd name="connsiteX12" fmla="*/ 402336 w 2231136"/>
              <a:gd name="connsiteY12" fmla="*/ 1036320 h 1207008"/>
              <a:gd name="connsiteX13" fmla="*/ 475488 w 2231136"/>
              <a:gd name="connsiteY13" fmla="*/ 1109472 h 1207008"/>
              <a:gd name="connsiteX14" fmla="*/ 512064 w 2231136"/>
              <a:gd name="connsiteY14" fmla="*/ 1158240 h 1207008"/>
              <a:gd name="connsiteX15" fmla="*/ 585216 w 2231136"/>
              <a:gd name="connsiteY15" fmla="*/ 1182624 h 1207008"/>
              <a:gd name="connsiteX16" fmla="*/ 621792 w 2231136"/>
              <a:gd name="connsiteY16" fmla="*/ 1194816 h 1207008"/>
              <a:gd name="connsiteX17" fmla="*/ 658368 w 2231136"/>
              <a:gd name="connsiteY17" fmla="*/ 1207008 h 1207008"/>
              <a:gd name="connsiteX18" fmla="*/ 1048512 w 2231136"/>
              <a:gd name="connsiteY18" fmla="*/ 1194816 h 1207008"/>
              <a:gd name="connsiteX19" fmla="*/ 1328928 w 2231136"/>
              <a:gd name="connsiteY19" fmla="*/ 1158240 h 1207008"/>
              <a:gd name="connsiteX20" fmla="*/ 1987296 w 2231136"/>
              <a:gd name="connsiteY20" fmla="*/ 1146048 h 1207008"/>
              <a:gd name="connsiteX21" fmla="*/ 2060448 w 2231136"/>
              <a:gd name="connsiteY21" fmla="*/ 1133856 h 1207008"/>
              <a:gd name="connsiteX22" fmla="*/ 2231136 w 2231136"/>
              <a:gd name="connsiteY22" fmla="*/ 1121664 h 120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31136" h="1207008">
                <a:moveTo>
                  <a:pt x="0" y="0"/>
                </a:moveTo>
                <a:cubicBezTo>
                  <a:pt x="4064" y="73152"/>
                  <a:pt x="6108" y="146444"/>
                  <a:pt x="12192" y="219456"/>
                </a:cubicBezTo>
                <a:cubicBezTo>
                  <a:pt x="13551" y="235761"/>
                  <a:pt x="31473" y="333156"/>
                  <a:pt x="36576" y="353568"/>
                </a:cubicBezTo>
                <a:cubicBezTo>
                  <a:pt x="39693" y="366036"/>
                  <a:pt x="45237" y="377787"/>
                  <a:pt x="48768" y="390144"/>
                </a:cubicBezTo>
                <a:cubicBezTo>
                  <a:pt x="57287" y="419961"/>
                  <a:pt x="70857" y="490334"/>
                  <a:pt x="85344" y="512064"/>
                </a:cubicBezTo>
                <a:lnTo>
                  <a:pt x="109728" y="548640"/>
                </a:lnTo>
                <a:cubicBezTo>
                  <a:pt x="135102" y="650137"/>
                  <a:pt x="104206" y="549787"/>
                  <a:pt x="146304" y="633984"/>
                </a:cubicBezTo>
                <a:cubicBezTo>
                  <a:pt x="173797" y="688971"/>
                  <a:pt x="139204" y="654725"/>
                  <a:pt x="182880" y="707136"/>
                </a:cubicBezTo>
                <a:cubicBezTo>
                  <a:pt x="193918" y="720382"/>
                  <a:pt x="209434" y="729682"/>
                  <a:pt x="219456" y="743712"/>
                </a:cubicBezTo>
                <a:cubicBezTo>
                  <a:pt x="230020" y="758501"/>
                  <a:pt x="234489" y="776895"/>
                  <a:pt x="243840" y="792480"/>
                </a:cubicBezTo>
                <a:cubicBezTo>
                  <a:pt x="258918" y="817610"/>
                  <a:pt x="276352" y="841248"/>
                  <a:pt x="292608" y="865632"/>
                </a:cubicBezTo>
                <a:lnTo>
                  <a:pt x="341376" y="938784"/>
                </a:lnTo>
                <a:cubicBezTo>
                  <a:pt x="344405" y="943328"/>
                  <a:pt x="390212" y="1022681"/>
                  <a:pt x="402336" y="1036320"/>
                </a:cubicBezTo>
                <a:cubicBezTo>
                  <a:pt x="425246" y="1062094"/>
                  <a:pt x="451104" y="1085088"/>
                  <a:pt x="475488" y="1109472"/>
                </a:cubicBezTo>
                <a:cubicBezTo>
                  <a:pt x="489856" y="1123840"/>
                  <a:pt x="495157" y="1146968"/>
                  <a:pt x="512064" y="1158240"/>
                </a:cubicBezTo>
                <a:cubicBezTo>
                  <a:pt x="533450" y="1172497"/>
                  <a:pt x="560832" y="1174496"/>
                  <a:pt x="585216" y="1182624"/>
                </a:cubicBezTo>
                <a:lnTo>
                  <a:pt x="621792" y="1194816"/>
                </a:lnTo>
                <a:lnTo>
                  <a:pt x="658368" y="1207008"/>
                </a:lnTo>
                <a:lnTo>
                  <a:pt x="1048512" y="1194816"/>
                </a:lnTo>
                <a:cubicBezTo>
                  <a:pt x="1267096" y="1185894"/>
                  <a:pt x="1195445" y="1202734"/>
                  <a:pt x="1328928" y="1158240"/>
                </a:cubicBezTo>
                <a:cubicBezTo>
                  <a:pt x="1537158" y="1088830"/>
                  <a:pt x="1767840" y="1150112"/>
                  <a:pt x="1987296" y="1146048"/>
                </a:cubicBezTo>
                <a:cubicBezTo>
                  <a:pt x="2011680" y="1141984"/>
                  <a:pt x="2035897" y="1136744"/>
                  <a:pt x="2060448" y="1133856"/>
                </a:cubicBezTo>
                <a:cubicBezTo>
                  <a:pt x="2173462" y="1120560"/>
                  <a:pt x="2158700" y="1121664"/>
                  <a:pt x="2231136" y="112166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手繪多邊形 72"/>
          <p:cNvSpPr/>
          <p:nvPr/>
        </p:nvSpPr>
        <p:spPr>
          <a:xfrm>
            <a:off x="2689207" y="2818094"/>
            <a:ext cx="243840" cy="316992"/>
          </a:xfrm>
          <a:custGeom>
            <a:avLst/>
            <a:gdLst>
              <a:gd name="connsiteX0" fmla="*/ 243840 w 243840"/>
              <a:gd name="connsiteY0" fmla="*/ 316992 h 316992"/>
              <a:gd name="connsiteX1" fmla="*/ 207264 w 243840"/>
              <a:gd name="connsiteY1" fmla="*/ 304800 h 316992"/>
              <a:gd name="connsiteX2" fmla="*/ 170688 w 243840"/>
              <a:gd name="connsiteY2" fmla="*/ 268224 h 316992"/>
              <a:gd name="connsiteX3" fmla="*/ 134112 w 243840"/>
              <a:gd name="connsiteY3" fmla="*/ 243840 h 316992"/>
              <a:gd name="connsiteX4" fmla="*/ 109728 w 243840"/>
              <a:gd name="connsiteY4" fmla="*/ 207264 h 316992"/>
              <a:gd name="connsiteX5" fmla="*/ 73152 w 243840"/>
              <a:gd name="connsiteY5" fmla="*/ 170688 h 316992"/>
              <a:gd name="connsiteX6" fmla="*/ 60960 w 243840"/>
              <a:gd name="connsiteY6" fmla="*/ 134112 h 316992"/>
              <a:gd name="connsiteX7" fmla="*/ 36576 w 243840"/>
              <a:gd name="connsiteY7" fmla="*/ 97536 h 316992"/>
              <a:gd name="connsiteX8" fmla="*/ 12192 w 243840"/>
              <a:gd name="connsiteY8" fmla="*/ 24384 h 316992"/>
              <a:gd name="connsiteX9" fmla="*/ 0 w 243840"/>
              <a:gd name="connsiteY9" fmla="*/ 0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" h="316992">
                <a:moveTo>
                  <a:pt x="243840" y="316992"/>
                </a:moveTo>
                <a:cubicBezTo>
                  <a:pt x="231648" y="312928"/>
                  <a:pt x="217957" y="311929"/>
                  <a:pt x="207264" y="304800"/>
                </a:cubicBezTo>
                <a:cubicBezTo>
                  <a:pt x="192918" y="295236"/>
                  <a:pt x="183934" y="279262"/>
                  <a:pt x="170688" y="268224"/>
                </a:cubicBezTo>
                <a:cubicBezTo>
                  <a:pt x="159431" y="258843"/>
                  <a:pt x="146304" y="251968"/>
                  <a:pt x="134112" y="243840"/>
                </a:cubicBezTo>
                <a:cubicBezTo>
                  <a:pt x="125984" y="231648"/>
                  <a:pt x="119109" y="218521"/>
                  <a:pt x="109728" y="207264"/>
                </a:cubicBezTo>
                <a:cubicBezTo>
                  <a:pt x="98690" y="194018"/>
                  <a:pt x="82716" y="185034"/>
                  <a:pt x="73152" y="170688"/>
                </a:cubicBezTo>
                <a:cubicBezTo>
                  <a:pt x="66023" y="159995"/>
                  <a:pt x="66707" y="145607"/>
                  <a:pt x="60960" y="134112"/>
                </a:cubicBezTo>
                <a:cubicBezTo>
                  <a:pt x="54407" y="121006"/>
                  <a:pt x="42527" y="110926"/>
                  <a:pt x="36576" y="97536"/>
                </a:cubicBezTo>
                <a:cubicBezTo>
                  <a:pt x="26137" y="74048"/>
                  <a:pt x="23687" y="47373"/>
                  <a:pt x="12192" y="24384"/>
                </a:cubicBez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手繪多邊形 73"/>
          <p:cNvSpPr/>
          <p:nvPr/>
        </p:nvSpPr>
        <p:spPr>
          <a:xfrm>
            <a:off x="4322935" y="3098510"/>
            <a:ext cx="548640" cy="512064"/>
          </a:xfrm>
          <a:custGeom>
            <a:avLst/>
            <a:gdLst>
              <a:gd name="connsiteX0" fmla="*/ 548640 w 548640"/>
              <a:gd name="connsiteY0" fmla="*/ 0 h 512064"/>
              <a:gd name="connsiteX1" fmla="*/ 536448 w 548640"/>
              <a:gd name="connsiteY1" fmla="*/ 109728 h 512064"/>
              <a:gd name="connsiteX2" fmla="*/ 499872 w 548640"/>
              <a:gd name="connsiteY2" fmla="*/ 195072 h 512064"/>
              <a:gd name="connsiteX3" fmla="*/ 475488 w 548640"/>
              <a:gd name="connsiteY3" fmla="*/ 231648 h 512064"/>
              <a:gd name="connsiteX4" fmla="*/ 438912 w 548640"/>
              <a:gd name="connsiteY4" fmla="*/ 256032 h 512064"/>
              <a:gd name="connsiteX5" fmla="*/ 341376 w 548640"/>
              <a:gd name="connsiteY5" fmla="*/ 341376 h 512064"/>
              <a:gd name="connsiteX6" fmla="*/ 231648 w 548640"/>
              <a:gd name="connsiteY6" fmla="*/ 414528 h 512064"/>
              <a:gd name="connsiteX7" fmla="*/ 195072 w 548640"/>
              <a:gd name="connsiteY7" fmla="*/ 426720 h 512064"/>
              <a:gd name="connsiteX8" fmla="*/ 134112 w 548640"/>
              <a:gd name="connsiteY8" fmla="*/ 451104 h 512064"/>
              <a:gd name="connsiteX9" fmla="*/ 97536 w 548640"/>
              <a:gd name="connsiteY9" fmla="*/ 475488 h 512064"/>
              <a:gd name="connsiteX10" fmla="*/ 24384 w 548640"/>
              <a:gd name="connsiteY10" fmla="*/ 499872 h 512064"/>
              <a:gd name="connsiteX11" fmla="*/ 0 w 548640"/>
              <a:gd name="connsiteY11" fmla="*/ 512064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40" h="512064">
                <a:moveTo>
                  <a:pt x="548640" y="0"/>
                </a:moveTo>
                <a:cubicBezTo>
                  <a:pt x="544576" y="36576"/>
                  <a:pt x="542498" y="73428"/>
                  <a:pt x="536448" y="109728"/>
                </a:cubicBezTo>
                <a:cubicBezTo>
                  <a:pt x="532425" y="133866"/>
                  <a:pt x="510323" y="176783"/>
                  <a:pt x="499872" y="195072"/>
                </a:cubicBezTo>
                <a:cubicBezTo>
                  <a:pt x="492602" y="207794"/>
                  <a:pt x="485849" y="221287"/>
                  <a:pt x="475488" y="231648"/>
                </a:cubicBezTo>
                <a:cubicBezTo>
                  <a:pt x="465127" y="242009"/>
                  <a:pt x="451104" y="247904"/>
                  <a:pt x="438912" y="256032"/>
                </a:cubicBezTo>
                <a:cubicBezTo>
                  <a:pt x="398272" y="316992"/>
                  <a:pt x="426720" y="284480"/>
                  <a:pt x="341376" y="341376"/>
                </a:cubicBezTo>
                <a:lnTo>
                  <a:pt x="231648" y="414528"/>
                </a:lnTo>
                <a:cubicBezTo>
                  <a:pt x="220955" y="421657"/>
                  <a:pt x="207105" y="422208"/>
                  <a:pt x="195072" y="426720"/>
                </a:cubicBezTo>
                <a:cubicBezTo>
                  <a:pt x="174580" y="434404"/>
                  <a:pt x="153687" y="441317"/>
                  <a:pt x="134112" y="451104"/>
                </a:cubicBezTo>
                <a:cubicBezTo>
                  <a:pt x="121006" y="457657"/>
                  <a:pt x="110926" y="469537"/>
                  <a:pt x="97536" y="475488"/>
                </a:cubicBezTo>
                <a:cubicBezTo>
                  <a:pt x="74048" y="485927"/>
                  <a:pt x="47373" y="488377"/>
                  <a:pt x="24384" y="499872"/>
                </a:cubicBezTo>
                <a:lnTo>
                  <a:pt x="0" y="51206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手繪多邊形 74"/>
          <p:cNvSpPr/>
          <p:nvPr/>
        </p:nvSpPr>
        <p:spPr>
          <a:xfrm>
            <a:off x="2457559" y="3781262"/>
            <a:ext cx="914400" cy="231648"/>
          </a:xfrm>
          <a:custGeom>
            <a:avLst/>
            <a:gdLst>
              <a:gd name="connsiteX0" fmla="*/ 0 w 914400"/>
              <a:gd name="connsiteY0" fmla="*/ 182880 h 231648"/>
              <a:gd name="connsiteX1" fmla="*/ 36576 w 914400"/>
              <a:gd name="connsiteY1" fmla="*/ 207264 h 231648"/>
              <a:gd name="connsiteX2" fmla="*/ 97536 w 914400"/>
              <a:gd name="connsiteY2" fmla="*/ 219456 h 231648"/>
              <a:gd name="connsiteX3" fmla="*/ 134112 w 914400"/>
              <a:gd name="connsiteY3" fmla="*/ 231648 h 231648"/>
              <a:gd name="connsiteX4" fmla="*/ 499872 w 914400"/>
              <a:gd name="connsiteY4" fmla="*/ 219456 h 231648"/>
              <a:gd name="connsiteX5" fmla="*/ 585216 w 914400"/>
              <a:gd name="connsiteY5" fmla="*/ 195072 h 231648"/>
              <a:gd name="connsiteX6" fmla="*/ 658368 w 914400"/>
              <a:gd name="connsiteY6" fmla="*/ 170688 h 231648"/>
              <a:gd name="connsiteX7" fmla="*/ 694944 w 914400"/>
              <a:gd name="connsiteY7" fmla="*/ 146304 h 231648"/>
              <a:gd name="connsiteX8" fmla="*/ 768096 w 914400"/>
              <a:gd name="connsiteY8" fmla="*/ 109728 h 231648"/>
              <a:gd name="connsiteX9" fmla="*/ 804672 w 914400"/>
              <a:gd name="connsiteY9" fmla="*/ 73152 h 231648"/>
              <a:gd name="connsiteX10" fmla="*/ 841248 w 914400"/>
              <a:gd name="connsiteY10" fmla="*/ 48768 h 231648"/>
              <a:gd name="connsiteX11" fmla="*/ 914400 w 914400"/>
              <a:gd name="connsiteY11" fmla="*/ 0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231648">
                <a:moveTo>
                  <a:pt x="0" y="182880"/>
                </a:moveTo>
                <a:cubicBezTo>
                  <a:pt x="12192" y="191008"/>
                  <a:pt x="22856" y="202119"/>
                  <a:pt x="36576" y="207264"/>
                </a:cubicBezTo>
                <a:cubicBezTo>
                  <a:pt x="55979" y="214540"/>
                  <a:pt x="77432" y="214430"/>
                  <a:pt x="97536" y="219456"/>
                </a:cubicBezTo>
                <a:cubicBezTo>
                  <a:pt x="110004" y="222573"/>
                  <a:pt x="121920" y="227584"/>
                  <a:pt x="134112" y="231648"/>
                </a:cubicBezTo>
                <a:cubicBezTo>
                  <a:pt x="256032" y="227584"/>
                  <a:pt x="378283" y="229315"/>
                  <a:pt x="499872" y="219456"/>
                </a:cubicBezTo>
                <a:cubicBezTo>
                  <a:pt x="529362" y="217065"/>
                  <a:pt x="556938" y="203773"/>
                  <a:pt x="585216" y="195072"/>
                </a:cubicBezTo>
                <a:cubicBezTo>
                  <a:pt x="609782" y="187513"/>
                  <a:pt x="658368" y="170688"/>
                  <a:pt x="658368" y="170688"/>
                </a:cubicBezTo>
                <a:cubicBezTo>
                  <a:pt x="670560" y="162560"/>
                  <a:pt x="681838" y="152857"/>
                  <a:pt x="694944" y="146304"/>
                </a:cubicBezTo>
                <a:cubicBezTo>
                  <a:pt x="749931" y="118811"/>
                  <a:pt x="715685" y="153404"/>
                  <a:pt x="768096" y="109728"/>
                </a:cubicBezTo>
                <a:cubicBezTo>
                  <a:pt x="781342" y="98690"/>
                  <a:pt x="791426" y="84190"/>
                  <a:pt x="804672" y="73152"/>
                </a:cubicBezTo>
                <a:cubicBezTo>
                  <a:pt x="815929" y="63771"/>
                  <a:pt x="829324" y="57285"/>
                  <a:pt x="841248" y="48768"/>
                </a:cubicBezTo>
                <a:cubicBezTo>
                  <a:pt x="906626" y="2070"/>
                  <a:pt x="867664" y="23368"/>
                  <a:pt x="91440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文字方塊 75"/>
          <p:cNvSpPr txBox="1"/>
          <p:nvPr/>
        </p:nvSpPr>
        <p:spPr>
          <a:xfrm>
            <a:off x="3267738" y="3959146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心血管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系統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5125126" y="495278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器官調節失能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4871575" y="3220430"/>
            <a:ext cx="414528" cy="1780032"/>
          </a:xfrm>
          <a:custGeom>
            <a:avLst/>
            <a:gdLst>
              <a:gd name="connsiteX0" fmla="*/ 0 w 414528"/>
              <a:gd name="connsiteY0" fmla="*/ 0 h 1780032"/>
              <a:gd name="connsiteX1" fmla="*/ 12192 w 414528"/>
              <a:gd name="connsiteY1" fmla="*/ 609600 h 1780032"/>
              <a:gd name="connsiteX2" fmla="*/ 24384 w 414528"/>
              <a:gd name="connsiteY2" fmla="*/ 646176 h 1780032"/>
              <a:gd name="connsiteX3" fmla="*/ 36576 w 414528"/>
              <a:gd name="connsiteY3" fmla="*/ 719328 h 1780032"/>
              <a:gd name="connsiteX4" fmla="*/ 48768 w 414528"/>
              <a:gd name="connsiteY4" fmla="*/ 768096 h 1780032"/>
              <a:gd name="connsiteX5" fmla="*/ 60960 w 414528"/>
              <a:gd name="connsiteY5" fmla="*/ 829056 h 1780032"/>
              <a:gd name="connsiteX6" fmla="*/ 73152 w 414528"/>
              <a:gd name="connsiteY6" fmla="*/ 877824 h 1780032"/>
              <a:gd name="connsiteX7" fmla="*/ 109728 w 414528"/>
              <a:gd name="connsiteY7" fmla="*/ 1048512 h 1780032"/>
              <a:gd name="connsiteX8" fmla="*/ 146304 w 414528"/>
              <a:gd name="connsiteY8" fmla="*/ 1194816 h 1780032"/>
              <a:gd name="connsiteX9" fmla="*/ 182880 w 414528"/>
              <a:gd name="connsiteY9" fmla="*/ 1280160 h 1780032"/>
              <a:gd name="connsiteX10" fmla="*/ 207264 w 414528"/>
              <a:gd name="connsiteY10" fmla="*/ 1365504 h 1780032"/>
              <a:gd name="connsiteX11" fmla="*/ 231648 w 414528"/>
              <a:gd name="connsiteY11" fmla="*/ 1402080 h 1780032"/>
              <a:gd name="connsiteX12" fmla="*/ 243840 w 414528"/>
              <a:gd name="connsiteY12" fmla="*/ 1438656 h 1780032"/>
              <a:gd name="connsiteX13" fmla="*/ 268224 w 414528"/>
              <a:gd name="connsiteY13" fmla="*/ 1475232 h 1780032"/>
              <a:gd name="connsiteX14" fmla="*/ 292608 w 414528"/>
              <a:gd name="connsiteY14" fmla="*/ 1548384 h 1780032"/>
              <a:gd name="connsiteX15" fmla="*/ 316992 w 414528"/>
              <a:gd name="connsiteY15" fmla="*/ 1597152 h 1780032"/>
              <a:gd name="connsiteX16" fmla="*/ 329184 w 414528"/>
              <a:gd name="connsiteY16" fmla="*/ 1633728 h 1780032"/>
              <a:gd name="connsiteX17" fmla="*/ 377952 w 414528"/>
              <a:gd name="connsiteY17" fmla="*/ 1706880 h 1780032"/>
              <a:gd name="connsiteX18" fmla="*/ 390144 w 414528"/>
              <a:gd name="connsiteY18" fmla="*/ 1743456 h 1780032"/>
              <a:gd name="connsiteX19" fmla="*/ 414528 w 414528"/>
              <a:gd name="connsiteY19" fmla="*/ 1780032 h 1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4528" h="1780032">
                <a:moveTo>
                  <a:pt x="0" y="0"/>
                </a:moveTo>
                <a:cubicBezTo>
                  <a:pt x="4064" y="203200"/>
                  <a:pt x="4528" y="406504"/>
                  <a:pt x="12192" y="609600"/>
                </a:cubicBezTo>
                <a:cubicBezTo>
                  <a:pt x="12677" y="622442"/>
                  <a:pt x="21596" y="633631"/>
                  <a:pt x="24384" y="646176"/>
                </a:cubicBezTo>
                <a:cubicBezTo>
                  <a:pt x="29747" y="670308"/>
                  <a:pt x="31728" y="695088"/>
                  <a:pt x="36576" y="719328"/>
                </a:cubicBezTo>
                <a:cubicBezTo>
                  <a:pt x="39862" y="735759"/>
                  <a:pt x="45133" y="751739"/>
                  <a:pt x="48768" y="768096"/>
                </a:cubicBezTo>
                <a:cubicBezTo>
                  <a:pt x="53263" y="788325"/>
                  <a:pt x="56465" y="808827"/>
                  <a:pt x="60960" y="829056"/>
                </a:cubicBezTo>
                <a:cubicBezTo>
                  <a:pt x="64595" y="845413"/>
                  <a:pt x="70397" y="861296"/>
                  <a:pt x="73152" y="877824"/>
                </a:cubicBezTo>
                <a:cubicBezTo>
                  <a:pt x="98785" y="1031625"/>
                  <a:pt x="66939" y="920146"/>
                  <a:pt x="109728" y="1048512"/>
                </a:cubicBezTo>
                <a:cubicBezTo>
                  <a:pt x="144428" y="1152612"/>
                  <a:pt x="95094" y="1092395"/>
                  <a:pt x="146304" y="1194816"/>
                </a:cubicBezTo>
                <a:cubicBezTo>
                  <a:pt x="167979" y="1238165"/>
                  <a:pt x="170920" y="1238301"/>
                  <a:pt x="182880" y="1280160"/>
                </a:cubicBezTo>
                <a:cubicBezTo>
                  <a:pt x="188088" y="1298390"/>
                  <a:pt x="197520" y="1346016"/>
                  <a:pt x="207264" y="1365504"/>
                </a:cubicBezTo>
                <a:cubicBezTo>
                  <a:pt x="213817" y="1378610"/>
                  <a:pt x="225095" y="1388974"/>
                  <a:pt x="231648" y="1402080"/>
                </a:cubicBezTo>
                <a:cubicBezTo>
                  <a:pt x="237395" y="1413575"/>
                  <a:pt x="238093" y="1427161"/>
                  <a:pt x="243840" y="1438656"/>
                </a:cubicBezTo>
                <a:cubicBezTo>
                  <a:pt x="250393" y="1451762"/>
                  <a:pt x="262273" y="1461842"/>
                  <a:pt x="268224" y="1475232"/>
                </a:cubicBezTo>
                <a:cubicBezTo>
                  <a:pt x="278663" y="1498720"/>
                  <a:pt x="284480" y="1524000"/>
                  <a:pt x="292608" y="1548384"/>
                </a:cubicBezTo>
                <a:cubicBezTo>
                  <a:pt x="298355" y="1565626"/>
                  <a:pt x="309833" y="1580447"/>
                  <a:pt x="316992" y="1597152"/>
                </a:cubicBezTo>
                <a:cubicBezTo>
                  <a:pt x="322054" y="1608964"/>
                  <a:pt x="322943" y="1622494"/>
                  <a:pt x="329184" y="1633728"/>
                </a:cubicBezTo>
                <a:cubicBezTo>
                  <a:pt x="343416" y="1659346"/>
                  <a:pt x="368685" y="1679078"/>
                  <a:pt x="377952" y="1706880"/>
                </a:cubicBezTo>
                <a:cubicBezTo>
                  <a:pt x="382016" y="1719072"/>
                  <a:pt x="384397" y="1731961"/>
                  <a:pt x="390144" y="1743456"/>
                </a:cubicBezTo>
                <a:cubicBezTo>
                  <a:pt x="396697" y="1756562"/>
                  <a:pt x="414528" y="1780032"/>
                  <a:pt x="414528" y="178003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文字方塊 78"/>
          <p:cNvSpPr txBox="1"/>
          <p:nvPr/>
        </p:nvSpPr>
        <p:spPr>
          <a:xfrm>
            <a:off x="4767936" y="5309974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</a:t>
            </a:r>
          </a:p>
        </p:txBody>
      </p:sp>
      <p:sp>
        <p:nvSpPr>
          <p:cNvPr id="80" name="手繪多邊形 79"/>
          <p:cNvSpPr/>
          <p:nvPr/>
        </p:nvSpPr>
        <p:spPr>
          <a:xfrm>
            <a:off x="4902597" y="4244558"/>
            <a:ext cx="127474" cy="1146048"/>
          </a:xfrm>
          <a:custGeom>
            <a:avLst/>
            <a:gdLst>
              <a:gd name="connsiteX0" fmla="*/ 54322 w 127474"/>
              <a:gd name="connsiteY0" fmla="*/ 0 h 1146048"/>
              <a:gd name="connsiteX1" fmla="*/ 29938 w 127474"/>
              <a:gd name="connsiteY1" fmla="*/ 841248 h 1146048"/>
              <a:gd name="connsiteX2" fmla="*/ 78706 w 127474"/>
              <a:gd name="connsiteY2" fmla="*/ 950976 h 1146048"/>
              <a:gd name="connsiteX3" fmla="*/ 103090 w 127474"/>
              <a:gd name="connsiteY3" fmla="*/ 1048512 h 1146048"/>
              <a:gd name="connsiteX4" fmla="*/ 115282 w 127474"/>
              <a:gd name="connsiteY4" fmla="*/ 1085088 h 1146048"/>
              <a:gd name="connsiteX5" fmla="*/ 127474 w 127474"/>
              <a:gd name="connsiteY5" fmla="*/ 1146048 h 114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74" h="1146048">
                <a:moveTo>
                  <a:pt x="54322" y="0"/>
                </a:moveTo>
                <a:cubicBezTo>
                  <a:pt x="18676" y="403988"/>
                  <a:pt x="0" y="432095"/>
                  <a:pt x="29938" y="841248"/>
                </a:cubicBezTo>
                <a:cubicBezTo>
                  <a:pt x="33516" y="890141"/>
                  <a:pt x="54568" y="914768"/>
                  <a:pt x="78706" y="950976"/>
                </a:cubicBezTo>
                <a:cubicBezTo>
                  <a:pt x="86834" y="983488"/>
                  <a:pt x="92492" y="1016719"/>
                  <a:pt x="103090" y="1048512"/>
                </a:cubicBezTo>
                <a:cubicBezTo>
                  <a:pt x="107154" y="1060704"/>
                  <a:pt x="112165" y="1072620"/>
                  <a:pt x="115282" y="1085088"/>
                </a:cubicBezTo>
                <a:cubicBezTo>
                  <a:pt x="120308" y="1105192"/>
                  <a:pt x="127474" y="1146048"/>
                  <a:pt x="127474" y="114604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文字方塊 80"/>
          <p:cNvSpPr txBox="1"/>
          <p:nvPr/>
        </p:nvSpPr>
        <p:spPr>
          <a:xfrm>
            <a:off x="624530" y="4222875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心肌梗塞、心律不整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血管硬化、高血壓、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血栓</a:t>
            </a:r>
          </a:p>
        </p:txBody>
      </p:sp>
      <p:sp>
        <p:nvSpPr>
          <p:cNvPr id="82" name="手繪多邊形 81"/>
          <p:cNvSpPr/>
          <p:nvPr/>
        </p:nvSpPr>
        <p:spPr>
          <a:xfrm>
            <a:off x="4085628" y="3558427"/>
            <a:ext cx="785949" cy="710517"/>
          </a:xfrm>
          <a:custGeom>
            <a:avLst/>
            <a:gdLst>
              <a:gd name="connsiteX0" fmla="*/ 17853 w 785949"/>
              <a:gd name="connsiteY0" fmla="*/ 710517 h 710517"/>
              <a:gd name="connsiteX1" fmla="*/ 66621 w 785949"/>
              <a:gd name="connsiteY1" fmla="*/ 673941 h 710517"/>
              <a:gd name="connsiteX2" fmla="*/ 151965 w 785949"/>
              <a:gd name="connsiteY2" fmla="*/ 576405 h 710517"/>
              <a:gd name="connsiteX3" fmla="*/ 200733 w 785949"/>
              <a:gd name="connsiteY3" fmla="*/ 539829 h 710517"/>
              <a:gd name="connsiteX4" fmla="*/ 225117 w 785949"/>
              <a:gd name="connsiteY4" fmla="*/ 503253 h 710517"/>
              <a:gd name="connsiteX5" fmla="*/ 286077 w 785949"/>
              <a:gd name="connsiteY5" fmla="*/ 466677 h 710517"/>
              <a:gd name="connsiteX6" fmla="*/ 347037 w 785949"/>
              <a:gd name="connsiteY6" fmla="*/ 417909 h 710517"/>
              <a:gd name="connsiteX7" fmla="*/ 420189 w 785949"/>
              <a:gd name="connsiteY7" fmla="*/ 369141 h 710517"/>
              <a:gd name="connsiteX8" fmla="*/ 493341 w 785949"/>
              <a:gd name="connsiteY8" fmla="*/ 295989 h 710517"/>
              <a:gd name="connsiteX9" fmla="*/ 529917 w 785949"/>
              <a:gd name="connsiteY9" fmla="*/ 259413 h 710517"/>
              <a:gd name="connsiteX10" fmla="*/ 566493 w 785949"/>
              <a:gd name="connsiteY10" fmla="*/ 210645 h 710517"/>
              <a:gd name="connsiteX11" fmla="*/ 615261 w 785949"/>
              <a:gd name="connsiteY11" fmla="*/ 174069 h 710517"/>
              <a:gd name="connsiteX12" fmla="*/ 651837 w 785949"/>
              <a:gd name="connsiteY12" fmla="*/ 137493 h 710517"/>
              <a:gd name="connsiteX13" fmla="*/ 737181 w 785949"/>
              <a:gd name="connsiteY13" fmla="*/ 76533 h 710517"/>
              <a:gd name="connsiteX14" fmla="*/ 761565 w 785949"/>
              <a:gd name="connsiteY14" fmla="*/ 39957 h 710517"/>
              <a:gd name="connsiteX15" fmla="*/ 773757 w 785949"/>
              <a:gd name="connsiteY15" fmla="*/ 3381 h 710517"/>
              <a:gd name="connsiteX16" fmla="*/ 785949 w 785949"/>
              <a:gd name="connsiteY16" fmla="*/ 3381 h 7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5949" h="710517">
                <a:moveTo>
                  <a:pt x="17853" y="710517"/>
                </a:moveTo>
                <a:cubicBezTo>
                  <a:pt x="34109" y="698325"/>
                  <a:pt x="52253" y="688309"/>
                  <a:pt x="66621" y="673941"/>
                </a:cubicBezTo>
                <a:cubicBezTo>
                  <a:pt x="195505" y="545057"/>
                  <a:pt x="0" y="709374"/>
                  <a:pt x="151965" y="576405"/>
                </a:cubicBezTo>
                <a:cubicBezTo>
                  <a:pt x="167257" y="563024"/>
                  <a:pt x="186365" y="554197"/>
                  <a:pt x="200733" y="539829"/>
                </a:cubicBezTo>
                <a:cubicBezTo>
                  <a:pt x="211094" y="529468"/>
                  <a:pt x="213992" y="512789"/>
                  <a:pt x="225117" y="503253"/>
                </a:cubicBezTo>
                <a:cubicBezTo>
                  <a:pt x="243109" y="487831"/>
                  <a:pt x="266664" y="480266"/>
                  <a:pt x="286077" y="466677"/>
                </a:cubicBezTo>
                <a:cubicBezTo>
                  <a:pt x="307395" y="451754"/>
                  <a:pt x="325992" y="433215"/>
                  <a:pt x="347037" y="417909"/>
                </a:cubicBezTo>
                <a:cubicBezTo>
                  <a:pt x="370738" y="400672"/>
                  <a:pt x="399467" y="389863"/>
                  <a:pt x="420189" y="369141"/>
                </a:cubicBezTo>
                <a:lnTo>
                  <a:pt x="493341" y="295989"/>
                </a:lnTo>
                <a:cubicBezTo>
                  <a:pt x="505533" y="283797"/>
                  <a:pt x="519572" y="273207"/>
                  <a:pt x="529917" y="259413"/>
                </a:cubicBezTo>
                <a:cubicBezTo>
                  <a:pt x="542109" y="243157"/>
                  <a:pt x="552125" y="225013"/>
                  <a:pt x="566493" y="210645"/>
                </a:cubicBezTo>
                <a:cubicBezTo>
                  <a:pt x="580861" y="196277"/>
                  <a:pt x="599833" y="187293"/>
                  <a:pt x="615261" y="174069"/>
                </a:cubicBezTo>
                <a:cubicBezTo>
                  <a:pt x="628352" y="162848"/>
                  <a:pt x="638746" y="148714"/>
                  <a:pt x="651837" y="137493"/>
                </a:cubicBezTo>
                <a:cubicBezTo>
                  <a:pt x="678302" y="114809"/>
                  <a:pt x="708234" y="95831"/>
                  <a:pt x="737181" y="76533"/>
                </a:cubicBezTo>
                <a:cubicBezTo>
                  <a:pt x="745309" y="64341"/>
                  <a:pt x="755012" y="53063"/>
                  <a:pt x="761565" y="39957"/>
                </a:cubicBezTo>
                <a:cubicBezTo>
                  <a:pt x="767312" y="28462"/>
                  <a:pt x="766628" y="14074"/>
                  <a:pt x="773757" y="3381"/>
                </a:cubicBezTo>
                <a:cubicBezTo>
                  <a:pt x="776011" y="0"/>
                  <a:pt x="781885" y="3381"/>
                  <a:pt x="785949" y="338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手繪多邊形 82"/>
          <p:cNvSpPr/>
          <p:nvPr/>
        </p:nvSpPr>
        <p:spPr>
          <a:xfrm>
            <a:off x="3006201" y="4381280"/>
            <a:ext cx="475851" cy="204654"/>
          </a:xfrm>
          <a:custGeom>
            <a:avLst/>
            <a:gdLst>
              <a:gd name="connsiteX0" fmla="*/ 0 w 548640"/>
              <a:gd name="connsiteY0" fmla="*/ 280416 h 280416"/>
              <a:gd name="connsiteX1" fmla="*/ 73152 w 548640"/>
              <a:gd name="connsiteY1" fmla="*/ 256032 h 280416"/>
              <a:gd name="connsiteX2" fmla="*/ 170688 w 548640"/>
              <a:gd name="connsiteY2" fmla="*/ 231648 h 280416"/>
              <a:gd name="connsiteX3" fmla="*/ 268224 w 548640"/>
              <a:gd name="connsiteY3" fmla="*/ 182880 h 280416"/>
              <a:gd name="connsiteX4" fmla="*/ 316992 w 548640"/>
              <a:gd name="connsiteY4" fmla="*/ 146304 h 280416"/>
              <a:gd name="connsiteX5" fmla="*/ 365760 w 548640"/>
              <a:gd name="connsiteY5" fmla="*/ 121920 h 280416"/>
              <a:gd name="connsiteX6" fmla="*/ 451104 w 548640"/>
              <a:gd name="connsiteY6" fmla="*/ 73152 h 280416"/>
              <a:gd name="connsiteX7" fmla="*/ 548640 w 548640"/>
              <a:gd name="connsiteY7" fmla="*/ 0 h 28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" h="280416">
                <a:moveTo>
                  <a:pt x="0" y="280416"/>
                </a:moveTo>
                <a:cubicBezTo>
                  <a:pt x="24384" y="272288"/>
                  <a:pt x="48438" y="263093"/>
                  <a:pt x="73152" y="256032"/>
                </a:cubicBezTo>
                <a:cubicBezTo>
                  <a:pt x="105375" y="246825"/>
                  <a:pt x="140713" y="246635"/>
                  <a:pt x="170688" y="231648"/>
                </a:cubicBezTo>
                <a:lnTo>
                  <a:pt x="268224" y="182880"/>
                </a:lnTo>
                <a:cubicBezTo>
                  <a:pt x="286399" y="173793"/>
                  <a:pt x="299761" y="157074"/>
                  <a:pt x="316992" y="146304"/>
                </a:cubicBezTo>
                <a:cubicBezTo>
                  <a:pt x="332404" y="136671"/>
                  <a:pt x="350348" y="131553"/>
                  <a:pt x="365760" y="121920"/>
                </a:cubicBezTo>
                <a:cubicBezTo>
                  <a:pt x="450116" y="69198"/>
                  <a:pt x="379245" y="97105"/>
                  <a:pt x="451104" y="73152"/>
                </a:cubicBezTo>
                <a:cubicBezTo>
                  <a:pt x="533820" y="18008"/>
                  <a:pt x="503534" y="45106"/>
                  <a:pt x="54864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文字方塊 83"/>
          <p:cNvSpPr txBox="1"/>
          <p:nvPr/>
        </p:nvSpPr>
        <p:spPr>
          <a:xfrm>
            <a:off x="4267868" y="426692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3313763" y="4667032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破壞微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小血管</a:t>
            </a:r>
          </a:p>
        </p:txBody>
      </p:sp>
      <p:sp>
        <p:nvSpPr>
          <p:cNvPr id="86" name="手繪多邊形 85"/>
          <p:cNvSpPr/>
          <p:nvPr/>
        </p:nvSpPr>
        <p:spPr>
          <a:xfrm>
            <a:off x="4542391" y="3854622"/>
            <a:ext cx="421228" cy="487472"/>
          </a:xfrm>
          <a:custGeom>
            <a:avLst/>
            <a:gdLst>
              <a:gd name="connsiteX0" fmla="*/ 353568 w 421228"/>
              <a:gd name="connsiteY0" fmla="*/ 48560 h 487472"/>
              <a:gd name="connsiteX1" fmla="*/ 280416 w 421228"/>
              <a:gd name="connsiteY1" fmla="*/ 109520 h 487472"/>
              <a:gd name="connsiteX2" fmla="*/ 207264 w 421228"/>
              <a:gd name="connsiteY2" fmla="*/ 158288 h 487472"/>
              <a:gd name="connsiteX3" fmla="*/ 182880 w 421228"/>
              <a:gd name="connsiteY3" fmla="*/ 194864 h 487472"/>
              <a:gd name="connsiteX4" fmla="*/ 146304 w 421228"/>
              <a:gd name="connsiteY4" fmla="*/ 219248 h 487472"/>
              <a:gd name="connsiteX5" fmla="*/ 134112 w 421228"/>
              <a:gd name="connsiteY5" fmla="*/ 255824 h 487472"/>
              <a:gd name="connsiteX6" fmla="*/ 85344 w 421228"/>
              <a:gd name="connsiteY6" fmla="*/ 328976 h 487472"/>
              <a:gd name="connsiteX7" fmla="*/ 60960 w 421228"/>
              <a:gd name="connsiteY7" fmla="*/ 365552 h 487472"/>
              <a:gd name="connsiteX8" fmla="*/ 48768 w 421228"/>
              <a:gd name="connsiteY8" fmla="*/ 414320 h 487472"/>
              <a:gd name="connsiteX9" fmla="*/ 0 w 421228"/>
              <a:gd name="connsiteY9" fmla="*/ 487472 h 48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228" h="487472">
                <a:moveTo>
                  <a:pt x="353568" y="48560"/>
                </a:moveTo>
                <a:cubicBezTo>
                  <a:pt x="222868" y="135693"/>
                  <a:pt x="421228" y="0"/>
                  <a:pt x="280416" y="109520"/>
                </a:cubicBezTo>
                <a:cubicBezTo>
                  <a:pt x="257283" y="127512"/>
                  <a:pt x="207264" y="158288"/>
                  <a:pt x="207264" y="158288"/>
                </a:cubicBezTo>
                <a:cubicBezTo>
                  <a:pt x="199136" y="170480"/>
                  <a:pt x="193241" y="184503"/>
                  <a:pt x="182880" y="194864"/>
                </a:cubicBezTo>
                <a:cubicBezTo>
                  <a:pt x="172519" y="205225"/>
                  <a:pt x="155458" y="207806"/>
                  <a:pt x="146304" y="219248"/>
                </a:cubicBezTo>
                <a:cubicBezTo>
                  <a:pt x="138276" y="229283"/>
                  <a:pt x="140353" y="244590"/>
                  <a:pt x="134112" y="255824"/>
                </a:cubicBezTo>
                <a:cubicBezTo>
                  <a:pt x="119880" y="281442"/>
                  <a:pt x="101600" y="304592"/>
                  <a:pt x="85344" y="328976"/>
                </a:cubicBezTo>
                <a:lnTo>
                  <a:pt x="60960" y="365552"/>
                </a:lnTo>
                <a:cubicBezTo>
                  <a:pt x="56896" y="381808"/>
                  <a:pt x="56262" y="399333"/>
                  <a:pt x="48768" y="414320"/>
                </a:cubicBezTo>
                <a:cubicBezTo>
                  <a:pt x="35662" y="440532"/>
                  <a:pt x="0" y="487472"/>
                  <a:pt x="0" y="48747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手繪多邊形 86"/>
          <p:cNvSpPr/>
          <p:nvPr/>
        </p:nvSpPr>
        <p:spPr>
          <a:xfrm>
            <a:off x="4188825" y="4673487"/>
            <a:ext cx="273365" cy="400129"/>
          </a:xfrm>
          <a:custGeom>
            <a:avLst/>
            <a:gdLst>
              <a:gd name="connsiteX0" fmla="*/ 0 w 273365"/>
              <a:gd name="connsiteY0" fmla="*/ 400129 h 400129"/>
              <a:gd name="connsiteX1" fmla="*/ 36576 w 273365"/>
              <a:gd name="connsiteY1" fmla="*/ 387937 h 400129"/>
              <a:gd name="connsiteX2" fmla="*/ 109728 w 273365"/>
              <a:gd name="connsiteY2" fmla="*/ 314785 h 400129"/>
              <a:gd name="connsiteX3" fmla="*/ 146304 w 273365"/>
              <a:gd name="connsiteY3" fmla="*/ 290401 h 400129"/>
              <a:gd name="connsiteX4" fmla="*/ 182880 w 273365"/>
              <a:gd name="connsiteY4" fmla="*/ 241633 h 400129"/>
              <a:gd name="connsiteX5" fmla="*/ 243840 w 273365"/>
              <a:gd name="connsiteY5" fmla="*/ 192865 h 400129"/>
              <a:gd name="connsiteX6" fmla="*/ 256032 w 273365"/>
              <a:gd name="connsiteY6" fmla="*/ 95329 h 400129"/>
              <a:gd name="connsiteX7" fmla="*/ 268224 w 273365"/>
              <a:gd name="connsiteY7" fmla="*/ 9985 h 40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365" h="400129">
                <a:moveTo>
                  <a:pt x="0" y="400129"/>
                </a:moveTo>
                <a:cubicBezTo>
                  <a:pt x="12192" y="396065"/>
                  <a:pt x="26432" y="395827"/>
                  <a:pt x="36576" y="387937"/>
                </a:cubicBezTo>
                <a:cubicBezTo>
                  <a:pt x="63796" y="366766"/>
                  <a:pt x="81035" y="333913"/>
                  <a:pt x="109728" y="314785"/>
                </a:cubicBezTo>
                <a:lnTo>
                  <a:pt x="146304" y="290401"/>
                </a:lnTo>
                <a:cubicBezTo>
                  <a:pt x="158496" y="274145"/>
                  <a:pt x="167270" y="254642"/>
                  <a:pt x="182880" y="241633"/>
                </a:cubicBezTo>
                <a:cubicBezTo>
                  <a:pt x="271215" y="168021"/>
                  <a:pt x="169163" y="304881"/>
                  <a:pt x="243840" y="192865"/>
                </a:cubicBezTo>
                <a:cubicBezTo>
                  <a:pt x="247904" y="160353"/>
                  <a:pt x="250171" y="127566"/>
                  <a:pt x="256032" y="95329"/>
                </a:cubicBezTo>
                <a:cubicBezTo>
                  <a:pt x="273365" y="0"/>
                  <a:pt x="268224" y="126415"/>
                  <a:pt x="268224" y="99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3196298" y="5452850"/>
            <a:ext cx="85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中風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3053422" y="581004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腦溢血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2196166" y="5024222"/>
            <a:ext cx="85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失智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1124596" y="5552806"/>
            <a:ext cx="148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神經退化</a:t>
            </a:r>
          </a:p>
        </p:txBody>
      </p:sp>
      <p:sp>
        <p:nvSpPr>
          <p:cNvPr id="92" name="手繪多邊形 91"/>
          <p:cNvSpPr/>
          <p:nvPr/>
        </p:nvSpPr>
        <p:spPr>
          <a:xfrm>
            <a:off x="2213719" y="5110190"/>
            <a:ext cx="1133856" cy="292608"/>
          </a:xfrm>
          <a:custGeom>
            <a:avLst/>
            <a:gdLst>
              <a:gd name="connsiteX0" fmla="*/ 0 w 1133856"/>
              <a:gd name="connsiteY0" fmla="*/ 292608 h 292608"/>
              <a:gd name="connsiteX1" fmla="*/ 341376 w 1133856"/>
              <a:gd name="connsiteY1" fmla="*/ 280416 h 292608"/>
              <a:gd name="connsiteX2" fmla="*/ 536448 w 1133856"/>
              <a:gd name="connsiteY2" fmla="*/ 256032 h 292608"/>
              <a:gd name="connsiteX3" fmla="*/ 694944 w 1133856"/>
              <a:gd name="connsiteY3" fmla="*/ 207264 h 292608"/>
              <a:gd name="connsiteX4" fmla="*/ 768096 w 1133856"/>
              <a:gd name="connsiteY4" fmla="*/ 195072 h 292608"/>
              <a:gd name="connsiteX5" fmla="*/ 841248 w 1133856"/>
              <a:gd name="connsiteY5" fmla="*/ 170688 h 292608"/>
              <a:gd name="connsiteX6" fmla="*/ 914400 w 1133856"/>
              <a:gd name="connsiteY6" fmla="*/ 121920 h 292608"/>
              <a:gd name="connsiteX7" fmla="*/ 950976 w 1133856"/>
              <a:gd name="connsiteY7" fmla="*/ 109728 h 292608"/>
              <a:gd name="connsiteX8" fmla="*/ 987552 w 1133856"/>
              <a:gd name="connsiteY8" fmla="*/ 85344 h 292608"/>
              <a:gd name="connsiteX9" fmla="*/ 1036320 w 1133856"/>
              <a:gd name="connsiteY9" fmla="*/ 73152 h 292608"/>
              <a:gd name="connsiteX10" fmla="*/ 1072896 w 1133856"/>
              <a:gd name="connsiteY10" fmla="*/ 60960 h 292608"/>
              <a:gd name="connsiteX11" fmla="*/ 1133856 w 1133856"/>
              <a:gd name="connsiteY11" fmla="*/ 0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856" h="292608">
                <a:moveTo>
                  <a:pt x="0" y="292608"/>
                </a:moveTo>
                <a:cubicBezTo>
                  <a:pt x="113792" y="288544"/>
                  <a:pt x="227775" y="288162"/>
                  <a:pt x="341376" y="280416"/>
                </a:cubicBezTo>
                <a:cubicBezTo>
                  <a:pt x="406754" y="275958"/>
                  <a:pt x="536448" y="256032"/>
                  <a:pt x="536448" y="256032"/>
                </a:cubicBezTo>
                <a:cubicBezTo>
                  <a:pt x="586447" y="239366"/>
                  <a:pt x="643846" y="219056"/>
                  <a:pt x="694944" y="207264"/>
                </a:cubicBezTo>
                <a:cubicBezTo>
                  <a:pt x="719031" y="201705"/>
                  <a:pt x="743712" y="199136"/>
                  <a:pt x="768096" y="195072"/>
                </a:cubicBezTo>
                <a:lnTo>
                  <a:pt x="841248" y="170688"/>
                </a:lnTo>
                <a:cubicBezTo>
                  <a:pt x="869050" y="161421"/>
                  <a:pt x="890016" y="138176"/>
                  <a:pt x="914400" y="121920"/>
                </a:cubicBezTo>
                <a:cubicBezTo>
                  <a:pt x="925093" y="114791"/>
                  <a:pt x="938784" y="113792"/>
                  <a:pt x="950976" y="109728"/>
                </a:cubicBezTo>
                <a:cubicBezTo>
                  <a:pt x="963168" y="101600"/>
                  <a:pt x="974084" y="91116"/>
                  <a:pt x="987552" y="85344"/>
                </a:cubicBezTo>
                <a:cubicBezTo>
                  <a:pt x="1002953" y="78743"/>
                  <a:pt x="1020208" y="77755"/>
                  <a:pt x="1036320" y="73152"/>
                </a:cubicBezTo>
                <a:cubicBezTo>
                  <a:pt x="1048677" y="69621"/>
                  <a:pt x="1060704" y="65024"/>
                  <a:pt x="1072896" y="60960"/>
                </a:cubicBezTo>
                <a:cubicBezTo>
                  <a:pt x="1128934" y="18932"/>
                  <a:pt x="1112577" y="42559"/>
                  <a:pt x="1133856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手繪多邊形 92"/>
          <p:cNvSpPr/>
          <p:nvPr/>
        </p:nvSpPr>
        <p:spPr>
          <a:xfrm>
            <a:off x="1701656" y="5167099"/>
            <a:ext cx="1494643" cy="772148"/>
          </a:xfrm>
          <a:custGeom>
            <a:avLst/>
            <a:gdLst>
              <a:gd name="connsiteX0" fmla="*/ 0 w 1436546"/>
              <a:gd name="connsiteY0" fmla="*/ 712587 h 712587"/>
              <a:gd name="connsiteX1" fmla="*/ 451104 w 1436546"/>
              <a:gd name="connsiteY1" fmla="*/ 688203 h 712587"/>
              <a:gd name="connsiteX2" fmla="*/ 487680 w 1436546"/>
              <a:gd name="connsiteY2" fmla="*/ 676011 h 712587"/>
              <a:gd name="connsiteX3" fmla="*/ 573024 w 1436546"/>
              <a:gd name="connsiteY3" fmla="*/ 663819 h 712587"/>
              <a:gd name="connsiteX4" fmla="*/ 646176 w 1436546"/>
              <a:gd name="connsiteY4" fmla="*/ 651627 h 712587"/>
              <a:gd name="connsiteX5" fmla="*/ 780288 w 1436546"/>
              <a:gd name="connsiteY5" fmla="*/ 602859 h 712587"/>
              <a:gd name="connsiteX6" fmla="*/ 865632 w 1436546"/>
              <a:gd name="connsiteY6" fmla="*/ 578475 h 712587"/>
              <a:gd name="connsiteX7" fmla="*/ 938784 w 1436546"/>
              <a:gd name="connsiteY7" fmla="*/ 529707 h 712587"/>
              <a:gd name="connsiteX8" fmla="*/ 1072896 w 1436546"/>
              <a:gd name="connsiteY8" fmla="*/ 468747 h 712587"/>
              <a:gd name="connsiteX9" fmla="*/ 1146048 w 1436546"/>
              <a:gd name="connsiteY9" fmla="*/ 407787 h 712587"/>
              <a:gd name="connsiteX10" fmla="*/ 1219200 w 1436546"/>
              <a:gd name="connsiteY10" fmla="*/ 334635 h 712587"/>
              <a:gd name="connsiteX11" fmla="*/ 1292352 w 1436546"/>
              <a:gd name="connsiteY11" fmla="*/ 261483 h 712587"/>
              <a:gd name="connsiteX12" fmla="*/ 1328928 w 1436546"/>
              <a:gd name="connsiteY12" fmla="*/ 224907 h 712587"/>
              <a:gd name="connsiteX13" fmla="*/ 1353312 w 1436546"/>
              <a:gd name="connsiteY13" fmla="*/ 151755 h 712587"/>
              <a:gd name="connsiteX14" fmla="*/ 1377696 w 1436546"/>
              <a:gd name="connsiteY14" fmla="*/ 102987 h 712587"/>
              <a:gd name="connsiteX15" fmla="*/ 1414272 w 1436546"/>
              <a:gd name="connsiteY15" fmla="*/ 42027 h 71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6546" h="712587">
                <a:moveTo>
                  <a:pt x="0" y="712587"/>
                </a:moveTo>
                <a:cubicBezTo>
                  <a:pt x="59348" y="709889"/>
                  <a:pt x="363168" y="697974"/>
                  <a:pt x="451104" y="688203"/>
                </a:cubicBezTo>
                <a:cubicBezTo>
                  <a:pt x="463877" y="686784"/>
                  <a:pt x="475078" y="678531"/>
                  <a:pt x="487680" y="676011"/>
                </a:cubicBezTo>
                <a:cubicBezTo>
                  <a:pt x="515859" y="670375"/>
                  <a:pt x="544621" y="668189"/>
                  <a:pt x="573024" y="663819"/>
                </a:cubicBezTo>
                <a:cubicBezTo>
                  <a:pt x="597457" y="660060"/>
                  <a:pt x="621936" y="656475"/>
                  <a:pt x="646176" y="651627"/>
                </a:cubicBezTo>
                <a:cubicBezTo>
                  <a:pt x="713064" y="638249"/>
                  <a:pt x="701536" y="634360"/>
                  <a:pt x="780288" y="602859"/>
                </a:cubicBezTo>
                <a:cubicBezTo>
                  <a:pt x="809439" y="591198"/>
                  <a:pt x="834803" y="586182"/>
                  <a:pt x="865632" y="578475"/>
                </a:cubicBezTo>
                <a:cubicBezTo>
                  <a:pt x="890016" y="562219"/>
                  <a:pt x="910982" y="538974"/>
                  <a:pt x="938784" y="529707"/>
                </a:cubicBezTo>
                <a:cubicBezTo>
                  <a:pt x="980933" y="515657"/>
                  <a:pt x="1045638" y="496005"/>
                  <a:pt x="1072896" y="468747"/>
                </a:cubicBezTo>
                <a:cubicBezTo>
                  <a:pt x="1119833" y="421810"/>
                  <a:pt x="1095126" y="441735"/>
                  <a:pt x="1146048" y="407787"/>
                </a:cubicBezTo>
                <a:cubicBezTo>
                  <a:pt x="1192609" y="337946"/>
                  <a:pt x="1143587" y="402687"/>
                  <a:pt x="1219200" y="334635"/>
                </a:cubicBezTo>
                <a:cubicBezTo>
                  <a:pt x="1244832" y="311566"/>
                  <a:pt x="1267968" y="285867"/>
                  <a:pt x="1292352" y="261483"/>
                </a:cubicBezTo>
                <a:lnTo>
                  <a:pt x="1328928" y="224907"/>
                </a:lnTo>
                <a:cubicBezTo>
                  <a:pt x="1337056" y="200523"/>
                  <a:pt x="1341817" y="174744"/>
                  <a:pt x="1353312" y="151755"/>
                </a:cubicBezTo>
                <a:cubicBezTo>
                  <a:pt x="1361440" y="135499"/>
                  <a:pt x="1368679" y="118767"/>
                  <a:pt x="1377696" y="102987"/>
                </a:cubicBezTo>
                <a:cubicBezTo>
                  <a:pt x="1436546" y="0"/>
                  <a:pt x="1377279" y="116014"/>
                  <a:pt x="1414272" y="4202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手繪多邊形 93"/>
          <p:cNvSpPr/>
          <p:nvPr/>
        </p:nvSpPr>
        <p:spPr>
          <a:xfrm>
            <a:off x="2774551" y="5719790"/>
            <a:ext cx="1036320" cy="585998"/>
          </a:xfrm>
          <a:custGeom>
            <a:avLst/>
            <a:gdLst>
              <a:gd name="connsiteX0" fmla="*/ 0 w 1036320"/>
              <a:gd name="connsiteY0" fmla="*/ 0 h 585998"/>
              <a:gd name="connsiteX1" fmla="*/ 48768 w 1036320"/>
              <a:gd name="connsiteY1" fmla="*/ 24384 h 585998"/>
              <a:gd name="connsiteX2" fmla="*/ 60960 w 1036320"/>
              <a:gd name="connsiteY2" fmla="*/ 73152 h 585998"/>
              <a:gd name="connsiteX3" fmla="*/ 85344 w 1036320"/>
              <a:gd name="connsiteY3" fmla="*/ 109728 h 585998"/>
              <a:gd name="connsiteX4" fmla="*/ 97536 w 1036320"/>
              <a:gd name="connsiteY4" fmla="*/ 146304 h 585998"/>
              <a:gd name="connsiteX5" fmla="*/ 121920 w 1036320"/>
              <a:gd name="connsiteY5" fmla="*/ 182880 h 585998"/>
              <a:gd name="connsiteX6" fmla="*/ 158496 w 1036320"/>
              <a:gd name="connsiteY6" fmla="*/ 256032 h 585998"/>
              <a:gd name="connsiteX7" fmla="*/ 195072 w 1036320"/>
              <a:gd name="connsiteY7" fmla="*/ 280416 h 585998"/>
              <a:gd name="connsiteX8" fmla="*/ 256032 w 1036320"/>
              <a:gd name="connsiteY8" fmla="*/ 329184 h 585998"/>
              <a:gd name="connsiteX9" fmla="*/ 341376 w 1036320"/>
              <a:gd name="connsiteY9" fmla="*/ 377952 h 585998"/>
              <a:gd name="connsiteX10" fmla="*/ 451104 w 1036320"/>
              <a:gd name="connsiteY10" fmla="*/ 451104 h 585998"/>
              <a:gd name="connsiteX11" fmla="*/ 487680 w 1036320"/>
              <a:gd name="connsiteY11" fmla="*/ 475488 h 585998"/>
              <a:gd name="connsiteX12" fmla="*/ 524256 w 1036320"/>
              <a:gd name="connsiteY12" fmla="*/ 487680 h 585998"/>
              <a:gd name="connsiteX13" fmla="*/ 560832 w 1036320"/>
              <a:gd name="connsiteY13" fmla="*/ 512064 h 585998"/>
              <a:gd name="connsiteX14" fmla="*/ 609600 w 1036320"/>
              <a:gd name="connsiteY14" fmla="*/ 524256 h 585998"/>
              <a:gd name="connsiteX15" fmla="*/ 682752 w 1036320"/>
              <a:gd name="connsiteY15" fmla="*/ 548640 h 585998"/>
              <a:gd name="connsiteX16" fmla="*/ 1036320 w 1036320"/>
              <a:gd name="connsiteY16" fmla="*/ 573024 h 58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6320" h="585998">
                <a:moveTo>
                  <a:pt x="0" y="0"/>
                </a:moveTo>
                <a:cubicBezTo>
                  <a:pt x="16256" y="8128"/>
                  <a:pt x="37133" y="10422"/>
                  <a:pt x="48768" y="24384"/>
                </a:cubicBezTo>
                <a:cubicBezTo>
                  <a:pt x="59495" y="37257"/>
                  <a:pt x="54359" y="57751"/>
                  <a:pt x="60960" y="73152"/>
                </a:cubicBezTo>
                <a:cubicBezTo>
                  <a:pt x="66732" y="86620"/>
                  <a:pt x="78791" y="96622"/>
                  <a:pt x="85344" y="109728"/>
                </a:cubicBezTo>
                <a:cubicBezTo>
                  <a:pt x="91091" y="121223"/>
                  <a:pt x="91789" y="134809"/>
                  <a:pt x="97536" y="146304"/>
                </a:cubicBezTo>
                <a:cubicBezTo>
                  <a:pt x="104089" y="159410"/>
                  <a:pt x="115367" y="169774"/>
                  <a:pt x="121920" y="182880"/>
                </a:cubicBezTo>
                <a:cubicBezTo>
                  <a:pt x="141752" y="222544"/>
                  <a:pt x="123555" y="221091"/>
                  <a:pt x="158496" y="256032"/>
                </a:cubicBezTo>
                <a:cubicBezTo>
                  <a:pt x="168857" y="266393"/>
                  <a:pt x="182880" y="272288"/>
                  <a:pt x="195072" y="280416"/>
                </a:cubicBezTo>
                <a:cubicBezTo>
                  <a:pt x="249606" y="362217"/>
                  <a:pt x="185364" y="282072"/>
                  <a:pt x="256032" y="329184"/>
                </a:cubicBezTo>
                <a:cubicBezTo>
                  <a:pt x="343196" y="387293"/>
                  <a:pt x="238233" y="352166"/>
                  <a:pt x="341376" y="377952"/>
                </a:cubicBezTo>
                <a:lnTo>
                  <a:pt x="451104" y="451104"/>
                </a:lnTo>
                <a:cubicBezTo>
                  <a:pt x="463296" y="459232"/>
                  <a:pt x="473779" y="470854"/>
                  <a:pt x="487680" y="475488"/>
                </a:cubicBezTo>
                <a:lnTo>
                  <a:pt x="524256" y="487680"/>
                </a:lnTo>
                <a:cubicBezTo>
                  <a:pt x="536448" y="495808"/>
                  <a:pt x="547364" y="506292"/>
                  <a:pt x="560832" y="512064"/>
                </a:cubicBezTo>
                <a:cubicBezTo>
                  <a:pt x="576233" y="518665"/>
                  <a:pt x="593550" y="519441"/>
                  <a:pt x="609600" y="524256"/>
                </a:cubicBezTo>
                <a:cubicBezTo>
                  <a:pt x="634219" y="531642"/>
                  <a:pt x="658368" y="540512"/>
                  <a:pt x="682752" y="548640"/>
                </a:cubicBezTo>
                <a:cubicBezTo>
                  <a:pt x="794826" y="585998"/>
                  <a:pt x="1036320" y="573024"/>
                  <a:pt x="1036320" y="57302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手繪多邊形 94"/>
          <p:cNvSpPr/>
          <p:nvPr/>
        </p:nvSpPr>
        <p:spPr>
          <a:xfrm>
            <a:off x="3079351" y="5451568"/>
            <a:ext cx="694944" cy="447833"/>
          </a:xfrm>
          <a:custGeom>
            <a:avLst/>
            <a:gdLst>
              <a:gd name="connsiteX0" fmla="*/ 0 w 694944"/>
              <a:gd name="connsiteY0" fmla="*/ 0 h 447833"/>
              <a:gd name="connsiteX1" fmla="*/ 36576 w 694944"/>
              <a:gd name="connsiteY1" fmla="*/ 36576 h 447833"/>
              <a:gd name="connsiteX2" fmla="*/ 48768 w 694944"/>
              <a:gd name="connsiteY2" fmla="*/ 73152 h 447833"/>
              <a:gd name="connsiteX3" fmla="*/ 73152 w 694944"/>
              <a:gd name="connsiteY3" fmla="*/ 109728 h 447833"/>
              <a:gd name="connsiteX4" fmla="*/ 109728 w 694944"/>
              <a:gd name="connsiteY4" fmla="*/ 158496 h 447833"/>
              <a:gd name="connsiteX5" fmla="*/ 158496 w 694944"/>
              <a:gd name="connsiteY5" fmla="*/ 231648 h 447833"/>
              <a:gd name="connsiteX6" fmla="*/ 231648 w 694944"/>
              <a:gd name="connsiteY6" fmla="*/ 292608 h 447833"/>
              <a:gd name="connsiteX7" fmla="*/ 268224 w 694944"/>
              <a:gd name="connsiteY7" fmla="*/ 316992 h 447833"/>
              <a:gd name="connsiteX8" fmla="*/ 316992 w 694944"/>
              <a:gd name="connsiteY8" fmla="*/ 353568 h 447833"/>
              <a:gd name="connsiteX9" fmla="*/ 390144 w 694944"/>
              <a:gd name="connsiteY9" fmla="*/ 377952 h 447833"/>
              <a:gd name="connsiteX10" fmla="*/ 463296 w 694944"/>
              <a:gd name="connsiteY10" fmla="*/ 414528 h 447833"/>
              <a:gd name="connsiteX11" fmla="*/ 499872 w 694944"/>
              <a:gd name="connsiteY11" fmla="*/ 438912 h 447833"/>
              <a:gd name="connsiteX12" fmla="*/ 694944 w 694944"/>
              <a:gd name="connsiteY12" fmla="*/ 438912 h 44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4944" h="447833">
                <a:moveTo>
                  <a:pt x="0" y="0"/>
                </a:moveTo>
                <a:cubicBezTo>
                  <a:pt x="12192" y="12192"/>
                  <a:pt x="27012" y="22230"/>
                  <a:pt x="36576" y="36576"/>
                </a:cubicBezTo>
                <a:cubicBezTo>
                  <a:pt x="43705" y="47269"/>
                  <a:pt x="43021" y="61657"/>
                  <a:pt x="48768" y="73152"/>
                </a:cubicBezTo>
                <a:cubicBezTo>
                  <a:pt x="55321" y="86258"/>
                  <a:pt x="64635" y="97804"/>
                  <a:pt x="73152" y="109728"/>
                </a:cubicBezTo>
                <a:cubicBezTo>
                  <a:pt x="84963" y="126263"/>
                  <a:pt x="98075" y="141849"/>
                  <a:pt x="109728" y="158496"/>
                </a:cubicBezTo>
                <a:cubicBezTo>
                  <a:pt x="126534" y="182504"/>
                  <a:pt x="134112" y="215392"/>
                  <a:pt x="158496" y="231648"/>
                </a:cubicBezTo>
                <a:cubicBezTo>
                  <a:pt x="249307" y="292189"/>
                  <a:pt x="137774" y="214379"/>
                  <a:pt x="231648" y="292608"/>
                </a:cubicBezTo>
                <a:cubicBezTo>
                  <a:pt x="242905" y="301989"/>
                  <a:pt x="256300" y="308475"/>
                  <a:pt x="268224" y="316992"/>
                </a:cubicBezTo>
                <a:cubicBezTo>
                  <a:pt x="284759" y="328803"/>
                  <a:pt x="298817" y="344481"/>
                  <a:pt x="316992" y="353568"/>
                </a:cubicBezTo>
                <a:cubicBezTo>
                  <a:pt x="339981" y="365063"/>
                  <a:pt x="390144" y="377952"/>
                  <a:pt x="390144" y="377952"/>
                </a:cubicBezTo>
                <a:cubicBezTo>
                  <a:pt x="494966" y="447833"/>
                  <a:pt x="362342" y="364051"/>
                  <a:pt x="463296" y="414528"/>
                </a:cubicBezTo>
                <a:cubicBezTo>
                  <a:pt x="476402" y="421081"/>
                  <a:pt x="485300" y="437378"/>
                  <a:pt x="499872" y="438912"/>
                </a:cubicBezTo>
                <a:cubicBezTo>
                  <a:pt x="564539" y="445719"/>
                  <a:pt x="629920" y="438912"/>
                  <a:pt x="694944" y="43891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文字方塊 95"/>
          <p:cNvSpPr txBox="1"/>
          <p:nvPr/>
        </p:nvSpPr>
        <p:spPr>
          <a:xfrm>
            <a:off x="2449681" y="27552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經濟部能源</a:t>
            </a:r>
            <a:endParaRPr lang="en-US" altLang="zh-TW" sz="16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</a:p>
        </p:txBody>
      </p:sp>
    </p:spTree>
    <p:extLst>
      <p:ext uri="{BB962C8B-B14F-4D97-AF65-F5344CB8AC3E}">
        <p14:creationId xmlns:p14="http://schemas.microsoft.com/office/powerpoint/2010/main" val="26452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27" y="2941571"/>
            <a:ext cx="2819491" cy="14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97522" y="1954520"/>
            <a:ext cx="3148752" cy="2996305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+mn-ea"/>
              </a:rPr>
              <a:t>擅於提出問題</a:t>
            </a:r>
            <a:endParaRPr lang="en-US" altLang="zh-TW" sz="2400" b="1" dirty="0">
              <a:latin typeface="+mn-ea"/>
            </a:endParaRPr>
          </a:p>
          <a:p>
            <a:r>
              <a:rPr lang="zh-TW" altLang="en-US" sz="2400" b="1" dirty="0">
                <a:latin typeface="+mn-ea"/>
              </a:rPr>
              <a:t>解釋原因</a:t>
            </a:r>
            <a:endParaRPr lang="en-US" altLang="zh-TW" sz="2400" b="1" dirty="0">
              <a:latin typeface="+mn-ea"/>
            </a:endParaRPr>
          </a:p>
          <a:p>
            <a:r>
              <a:rPr lang="zh-TW" altLang="en-US" sz="2400" b="1" dirty="0">
                <a:latin typeface="+mn-ea"/>
              </a:rPr>
              <a:t>加入影片、訪談</a:t>
            </a:r>
            <a:endParaRPr lang="en-US" altLang="zh-TW" sz="2400" b="1" dirty="0">
              <a:latin typeface="+mn-ea"/>
            </a:endParaRPr>
          </a:p>
          <a:p>
            <a:r>
              <a:rPr lang="zh-TW" altLang="en-US" sz="2400" b="1" dirty="0">
                <a:latin typeface="+mn-ea"/>
              </a:rPr>
              <a:t>理性中帶點感性</a:t>
            </a:r>
            <a:endParaRPr lang="en-US" altLang="zh-TW" sz="2400" b="1" dirty="0">
              <a:latin typeface="+mn-ea"/>
            </a:endParaRPr>
          </a:p>
          <a:p>
            <a:r>
              <a:rPr lang="zh-TW" altLang="en-US" sz="3600" b="1" dirty="0">
                <a:latin typeface="+mn-ea"/>
              </a:rPr>
              <a:t>深 入 核 心</a:t>
            </a:r>
          </a:p>
        </p:txBody>
      </p:sp>
    </p:spTree>
    <p:extLst>
      <p:ext uri="{BB962C8B-B14F-4D97-AF65-F5344CB8AC3E}">
        <p14:creationId xmlns:p14="http://schemas.microsoft.com/office/powerpoint/2010/main" val="19217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6463" y="-966652"/>
            <a:ext cx="9831135" cy="894805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152607" y="2968769"/>
            <a:ext cx="6039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猶如生命的循環</a:t>
            </a:r>
            <a:endParaRPr lang="en-US" altLang="zh-TW" sz="2800" dirty="0"/>
          </a:p>
          <a:p>
            <a:r>
              <a:rPr lang="zh-TW" altLang="en-US" sz="2800" dirty="0"/>
              <a:t>生命的衰老也能促成生命的茁壯</a:t>
            </a:r>
          </a:p>
        </p:txBody>
      </p:sp>
    </p:spTree>
    <p:extLst>
      <p:ext uri="{BB962C8B-B14F-4D97-AF65-F5344CB8AC3E}">
        <p14:creationId xmlns:p14="http://schemas.microsoft.com/office/powerpoint/2010/main" val="3765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5977" y="-972674"/>
            <a:ext cx="9859633" cy="894101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85263" y="2713006"/>
            <a:ext cx="600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遏止這些汙染行為不只需要政策嚴厲的實行，更需要人們意識的抬頭</a:t>
            </a:r>
          </a:p>
        </p:txBody>
      </p:sp>
    </p:spTree>
    <p:extLst>
      <p:ext uri="{BB962C8B-B14F-4D97-AF65-F5344CB8AC3E}">
        <p14:creationId xmlns:p14="http://schemas.microsoft.com/office/powerpoint/2010/main" val="31004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716" y="3071945"/>
            <a:ext cx="1378015" cy="14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55369" y="1933302"/>
            <a:ext cx="796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「我不是多麼怕死，而是不想這麼活」</a:t>
            </a:r>
            <a:endParaRPr lang="en-US" altLang="zh-TW" sz="36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2377437" y="3017516"/>
            <a:ext cx="7471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這句話意義有多深，透露出的不僅僅是一種恐懼，更是一種擔憂，一年之中有一半的時間活在這麼個穹頂把所有的恐懼罩在同個空間，出不去的污染出不去的憂心。</a:t>
            </a:r>
            <a:endParaRPr lang="en-US" altLang="zh-TW" dirty="0"/>
          </a:p>
          <a:p>
            <a:r>
              <a:rPr lang="en-US" altLang="zh-TW" dirty="0"/>
              <a:t>PM2.5</a:t>
            </a:r>
            <a:r>
              <a:rPr lang="zh-TW" altLang="en-US" dirty="0"/>
              <a:t>，致癌空氣汙染物，伸出爪子抓住咽喉，抓住肺泡，我們哪都能去卻也哪都逃不了擺脫不了。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05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3"/>
          <p:cNvSpPr txBox="1">
            <a:spLocks/>
          </p:cNvSpPr>
          <p:nvPr/>
        </p:nvSpPr>
        <p:spPr>
          <a:xfrm>
            <a:off x="1558981" y="274320"/>
            <a:ext cx="9218317" cy="735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indent="-306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7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16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16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216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參考資料：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汽油車尾氣二次有機氣溶膠生成的煙霧箱模擬：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http://cdmd.cnki.com.cn/Article/CDMD-80165-1015361460.htm</a:t>
            </a: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維基百科：</a:t>
            </a:r>
          </a:p>
          <a:p>
            <a:pPr indent="0">
              <a:buNone/>
            </a:pP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https://zh.wikipedia.org/wiki/%E6%8C%A5%E5%8F%91%E6%80%A7%E6%9C%89%E6%9C%BA%E7%89%A9</a:t>
            </a: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石化能源之多少：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http://www.npf.org.tw/3/12415</a:t>
            </a: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東海環境教學資源中心：</a:t>
            </a:r>
          </a:p>
          <a:p>
            <a:pPr indent="0">
              <a:buNone/>
            </a:pP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http://thugo.thu.edu.tw/chinese/06_environment/06_2detail.php?eid=11</a:t>
            </a: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行政院環境保護署：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http://air.epa.gov.tw/Stationary/Harmful_main.aspx</a:t>
            </a: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各種發電方法的外部成本：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http://www.gauss.com.tw/dyu/method.htm</a:t>
            </a: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流言揭秘：關於霧霾的謠言，你中招了嗎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indent="0">
              <a:buNone/>
            </a:pP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http://ftp.cbcm.org/family-talk/health/%E6%B5%81%E8%A8%80%E6%8F%AD%E7%A7%98-%E9%97%9C%E6%96%BC%E9%9C%A7%E9%9C%BE%E7%9A%84%E8%AC%A0%E8%A8%80-%E4%BD%A0%E4%B8%AD%E6%8B%9B%E4%BA%86%E5%97%8E._gc119400.aspx</a:t>
            </a:r>
          </a:p>
          <a:p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19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TM10001115[[fn=包裹]]</Template>
  <TotalTime>1644</TotalTime>
  <Words>478</Words>
  <Application>Microsoft Office PowerPoint</Application>
  <PresentationFormat>寬螢幕</PresentationFormat>
  <Paragraphs>96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標楷體</vt:lpstr>
      <vt:lpstr>Arial</vt:lpstr>
      <vt:lpstr>Gill Sans MT</vt:lpstr>
      <vt:lpstr>Wingdings 2</vt:lpstr>
      <vt:lpstr>Parcel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講者簡介及紀錄片緣起</dc:title>
  <dc:creator>mshome</dc:creator>
  <cp:lastModifiedBy>吳靜瑜</cp:lastModifiedBy>
  <cp:revision>45</cp:revision>
  <dcterms:created xsi:type="dcterms:W3CDTF">2016-04-16T05:47:26Z</dcterms:created>
  <dcterms:modified xsi:type="dcterms:W3CDTF">2016-05-01T05:28:01Z</dcterms:modified>
</cp:coreProperties>
</file>