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74" r:id="rId8"/>
    <p:sldId id="268" r:id="rId9"/>
    <p:sldId id="269" r:id="rId10"/>
    <p:sldId id="275" r:id="rId11"/>
    <p:sldId id="280" r:id="rId12"/>
    <p:sldId id="272" r:id="rId13"/>
    <p:sldId id="263" r:id="rId14"/>
    <p:sldId id="271" r:id="rId15"/>
    <p:sldId id="264" r:id="rId16"/>
    <p:sldId id="26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00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tw/search?q=%E7%9B%B8%E8%99%95&amp;espv=2&amp;biw=1366&amp;bih=662&amp;source=lnms&amp;tbm=isch&amp;sa=X&amp;ved=0ahUKEwjd7qiv3tDQAhXFE5QKHf4oDrEQ_AUIBigB#imgrc=PXozGCpiexZeFM%3A" TargetMode="External"/><Relationship Id="rId3" Type="http://schemas.openxmlformats.org/officeDocument/2006/relationships/hyperlink" Target="http://fiona5277.pixnet.net/blog/post/36297575" TargetMode="External"/><Relationship Id="rId7" Type="http://schemas.openxmlformats.org/officeDocument/2006/relationships/hyperlink" Target="https://www.google.com.tw/search?q=%E7%9B%B8%E8%99%95&amp;espv=2&amp;biw=1366&amp;bih=662&amp;source=lnms&amp;tbm=isch&amp;sa=X&amp;ved=0ahUKEwjd7qiv3tDQAhXFE5QKHf4oDrEQ_AUIBigB#imgrc=iWwkTn_ac4-gdM%3A" TargetMode="External"/><Relationship Id="rId2" Type="http://schemas.openxmlformats.org/officeDocument/2006/relationships/hyperlink" Target="http://lailion.pixnet.net/blog/post/76195615-%E6%BA%9D%E9%80%9A%EF%BC%8C%E6%98%AF%E6%84%9B%E6%83%85%E5%94%AF%E4%B8%80%E7%9A%84%E6%98%A5%E8%97%A5%E3%80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leylily0407.pixnet.net/blog/post/280476575-%E7%94%9C%E8%9C%9C%E6%84%9B%E5%BF%83%E5%8B%95%E5%9C%96" TargetMode="External"/><Relationship Id="rId5" Type="http://schemas.openxmlformats.org/officeDocument/2006/relationships/hyperlink" Target="http://www.i-part.com.tw/diary/diary_viewpage.php?o=1827178&amp;d=570" TargetMode="External"/><Relationship Id="rId4" Type="http://schemas.openxmlformats.org/officeDocument/2006/relationships/hyperlink" Target="http://www.hk01.com/%E5%A5%B3%E7%94%9F/55029/IKEA%E8%B6%A3%E5%91%B3-%E6%84%9B%E6%83%85%E8%AA%AA%E6%98%8E%E6%9B%B8-%E8%BC%95%E9%AC%86%E6%A5%B5%E9%80%9F%E8%A7%A3%E6%B1%BA%E7%9B%B8%E8%99%95%E9%9B%A3%E9%A1%8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630194" y="518984"/>
            <a:ext cx="7061211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884296" y="3569932"/>
            <a:ext cx="4134835" cy="1875855"/>
          </a:xfrm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題目：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談，難題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組員：洪千雅、彭建凱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指導：彭易璟老師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課程：電影與兩性課題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84296" y="179447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好</a:t>
            </a:r>
            <a:r>
              <a:rPr lang="zh-TW" alt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愛企畫</a:t>
            </a:r>
            <a:endParaRPr lang="zh-TW" altLang="en-US" sz="5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47988" y="2130768"/>
            <a:ext cx="2833205" cy="567423"/>
          </a:xfrm>
        </p:spPr>
        <p:txBody>
          <a:bodyPr/>
          <a:lstStyle/>
          <a:p>
            <a:r>
              <a:rPr lang="en-US" altLang="zh-TW" b="1" dirty="0" smtClean="0"/>
              <a:t> </a:t>
            </a:r>
            <a:r>
              <a:rPr lang="zh-TW" altLang="en-US" b="1" dirty="0"/>
              <a:t>長短腳之</a:t>
            </a:r>
            <a:r>
              <a:rPr lang="zh-TW" altLang="en-US" b="1" dirty="0" smtClean="0"/>
              <a:t>戀</a:t>
            </a:r>
            <a:endParaRPr lang="en-US" altLang="zh-TW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趣味分享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60" y="2743200"/>
            <a:ext cx="4739862" cy="3243843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7118809" y="2145383"/>
            <a:ext cx="2731603" cy="56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分床輕鬆睡</a:t>
            </a:r>
            <a:endParaRPr lang="en-US" altLang="zh-TW" b="1" dirty="0"/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54" y="2743200"/>
            <a:ext cx="5573314" cy="32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1817" y="2186195"/>
            <a:ext cx="2833205" cy="567423"/>
          </a:xfrm>
        </p:spPr>
        <p:txBody>
          <a:bodyPr/>
          <a:lstStyle/>
          <a:p>
            <a:r>
              <a:rPr lang="zh-TW" altLang="en-US" b="1" dirty="0"/>
              <a:t>麻煩友再見</a:t>
            </a:r>
            <a:endParaRPr lang="en-US" altLang="zh-TW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趣味分享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118806" y="2145383"/>
            <a:ext cx="2731603" cy="56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總有禮物受歡迎</a:t>
            </a:r>
            <a:endParaRPr lang="en-US" altLang="zh-TW" b="1" dirty="0"/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3" y="2863849"/>
            <a:ext cx="5615431" cy="3000811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96" y="2863850"/>
            <a:ext cx="4476734" cy="30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11500" dirty="0" smtClean="0">
                <a:latin typeface="標楷體" pitchFamily="65" charset="-120"/>
                <a:ea typeface="標楷體" pitchFamily="65" charset="-120"/>
              </a:rPr>
              <a:t>溝 通</a:t>
            </a:r>
            <a:endParaRPr lang="zh-TW" altLang="en-US" sz="1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2800" b="1" dirty="0" smtClean="0"/>
          </a:p>
          <a:p>
            <a:r>
              <a:rPr lang="zh-TW" altLang="zh-TW" sz="2800" b="1" dirty="0" smtClean="0"/>
              <a:t>用</a:t>
            </a:r>
            <a:r>
              <a:rPr lang="zh-TW" altLang="zh-TW" sz="2800" b="1" dirty="0"/>
              <a:t>對的方式和對方溝通吧！從愛情中尋找適合自己的伴侶</a:t>
            </a:r>
            <a:r>
              <a:rPr lang="zh-TW" altLang="zh-TW" sz="2800" b="1" dirty="0" smtClean="0"/>
              <a:t>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976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330" y="1958062"/>
            <a:ext cx="10327340" cy="450079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一段關係裡頭可是很講究「互相」的，若長期都是一個人單方面的全攬、付出及忍耐，最後也會因為內心不平衡而導致關係漸漸惡化的！適時表達出自己的想法跟對感情的期望值，彼此去溝通去協調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才能創造出一個兩人都覺得舒服的相處模式，獨自個體擁有各自的空間，但在兩人彼此關心時，又能感到幸福感，不因兩人在一起，而要對方改變原先的生活，離開所習慣的舒適圈，彼此帶著對方進入各自的生活圈，更會是一個完美結果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洪千雅的心得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透過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這次的課程以及報告，讓我了解到，愛並不是無中生有的，愛是有科學根據的。在找資料的過程中，看了許多的文章，裡面提到的問題不外乎，就是在愛情裡，會面臨到最常見的問題，不論是選擇、相處、溝通，這些都是會發生的。我學習到的是，當我實際在愛情裡碰到這些問題時，我想我會好好的去思考，彼此間的問題是甚麼，會好好的去解決兩個人的問題點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彭建凱的心得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033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26943" y="1209514"/>
            <a:ext cx="10879810" cy="53654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hlinkClick r:id="rId2"/>
              </a:rPr>
              <a:t>http://lailion.pixnet.net/blog/post/76195615-%</a:t>
            </a:r>
            <a:r>
              <a:rPr lang="en-US" altLang="zh-TW" dirty="0" smtClean="0">
                <a:hlinkClick r:id="rId2"/>
              </a:rPr>
              <a:t>E6%BA%9D%E9%80%9A%EF%BC%8C%E6%98%AF%E6%84%9B%E6%83%85%E5%94%AF%E4%B8%80%E7%9A%84%E6%98%A5%E8%97%A5%E3%80%82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fiona5277.pixnet.net/blog/post/36297575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http://www.hk01.com/%E5%A5%B3%E7%94%9F/55029/IKEA%E8%B6%A3%E5%91%B3-%E6%84%9B%E6%83%85%E8%AA%AA%E6%98%8E%E6%9B%B8-%</a:t>
            </a:r>
            <a:r>
              <a:rPr lang="en-US" altLang="zh-TW" dirty="0" smtClean="0">
                <a:hlinkClick r:id="rId4"/>
              </a:rPr>
              <a:t>E8%BC%95%E9%AC%86%E6%A5%B5%E9%80%9F%E8%A7%A3%E6%B1%BA%E7%9B%B8%E8%99%95%E9%9B%A3%E9%A1%8C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www.i-part.com.tw/diary/diary_viewpage.php?o=1827178&amp;d=570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http://paleylily0407.pixnet.net/blog/post/280476575-%</a:t>
            </a:r>
            <a:r>
              <a:rPr lang="en-US" altLang="zh-TW" dirty="0" smtClean="0">
                <a:hlinkClick r:id="rId6"/>
              </a:rPr>
              <a:t>E7%94%9C%E8%9C%9C%E6%84%9B%E5%BF%83%E5%8B%95%E5%9C%96</a:t>
            </a:r>
            <a:endParaRPr lang="en-US" altLang="zh-TW" dirty="0" smtClean="0"/>
          </a:p>
          <a:p>
            <a:r>
              <a:rPr lang="en-US" altLang="zh-TW" dirty="0">
                <a:hlinkClick r:id="rId7"/>
              </a:rPr>
              <a:t>https://www.google.com.tw/search?q=%</a:t>
            </a:r>
            <a:r>
              <a:rPr lang="en-US" altLang="zh-TW" dirty="0" smtClean="0">
                <a:hlinkClick r:id="rId7"/>
              </a:rPr>
              <a:t>E7%9B%B8%E8%99%95&amp;espv=2&amp;biw=1366&amp;bih=662&amp;source=lnms&amp;tbm=isch&amp;sa=X&amp;ved=0ahUKEwjd7qiv3tDQAhXFE5QKHf4oDrEQ_AUIBigB#imgrc=iWwkTn_ac4-gdM%3A</a:t>
            </a:r>
            <a:endParaRPr lang="en-US" altLang="zh-TW" dirty="0" smtClean="0"/>
          </a:p>
          <a:p>
            <a:r>
              <a:rPr lang="en-US" altLang="zh-TW" dirty="0">
                <a:hlinkClick r:id="rId8"/>
              </a:rPr>
              <a:t>https://www.google.com.tw/search?q=%</a:t>
            </a:r>
            <a:r>
              <a:rPr lang="en-US" altLang="zh-TW" dirty="0" smtClean="0">
                <a:hlinkClick r:id="rId8"/>
              </a:rPr>
              <a:t>E7%9B%B8%E8%99%95&amp;espv=2&amp;biw=1366&amp;bih=662&amp;source=lnms&amp;tbm=isch&amp;sa=X&amp;ved=0ahUKEwjd7qiv3tDQAhXFE5QKHf4oDrEQ_AUIBigB#imgrc=PXozGCpiexZeFM%3A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38386" y="585411"/>
            <a:ext cx="10342563" cy="1054100"/>
          </a:xfrm>
        </p:spPr>
        <p:txBody>
          <a:bodyPr/>
          <a:lstStyle/>
          <a:p>
            <a:r>
              <a:rPr lang="zh-TW" altLang="en-US" dirty="0"/>
              <a:t>參考資料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1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0" y="4821987"/>
            <a:ext cx="5531876" cy="1325563"/>
          </a:xfrm>
        </p:spPr>
        <p:txBody>
          <a:bodyPr/>
          <a:lstStyle/>
          <a:p>
            <a:r>
              <a:rPr lang="zh-TW" altLang="en-US" sz="8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謝謝聆聽</a:t>
            </a:r>
            <a:endParaRPr lang="zh-TW" altLang="en-US" sz="8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98734"/>
              </p:ext>
            </p:extLst>
          </p:nvPr>
        </p:nvGraphicFramePr>
        <p:xfrm>
          <a:off x="255849" y="92075"/>
          <a:ext cx="11563112" cy="676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6552854" imgH="4629043" progId="AcroExch.Document.DC">
                  <p:embed/>
                </p:oleObj>
              </mc:Choice>
              <mc:Fallback>
                <p:oleObj name="Acrobat Document" r:id="rId3" imgW="6552854" imgH="46290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849" y="92075"/>
                        <a:ext cx="11563112" cy="676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7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76108"/>
              </p:ext>
            </p:extLst>
          </p:nvPr>
        </p:nvGraphicFramePr>
        <p:xfrm>
          <a:off x="356461" y="356460"/>
          <a:ext cx="11484243" cy="61993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89629"/>
                <a:gridCol w="3489629"/>
                <a:gridCol w="4504985"/>
              </a:tblGrid>
              <a:tr h="921677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洪千雅</a:t>
                      </a:r>
                      <a:endParaRPr lang="zh-TW" altLang="en-US" sz="32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彭建凱</a:t>
                      </a:r>
                      <a:endParaRPr lang="zh-TW" altLang="en-US" sz="32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29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海報構想</a:t>
                      </a:r>
                      <a:endParaRPr lang="en-US" altLang="zh-TW" sz="2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829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海報設計</a:t>
                      </a:r>
                      <a:endParaRPr lang="en-US" altLang="zh-TW" sz="2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829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架構安排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829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討論回應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829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PPT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製作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829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PPT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統整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TW" sz="3200" dirty="0" smtClean="0"/>
                        <a:t>Ѵ</a:t>
                      </a:r>
                      <a:endParaRPr lang="zh-TW" altLang="en-US" sz="3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1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-1" y="1"/>
            <a:ext cx="7099901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>
                <a:ln w="15875" cmpd="sng">
                  <a:noFill/>
                  <a:prstDash val="solid"/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en-US" sz="6000" dirty="0">
                <a:ln w="15875" cmpd="sng">
                  <a:noFill/>
                  <a:prstDash val="solid"/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是什麼？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73469" y="1009471"/>
            <a:ext cx="5873826" cy="4724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zh-TW" u="dbl" dirty="0" smtClean="0">
                <a:latin typeface="標楷體" pitchFamily="65" charset="-120"/>
                <a:ea typeface="標楷體" pitchFamily="65" charset="-120"/>
              </a:rPr>
              <a:t>真正</a:t>
            </a:r>
            <a:r>
              <a:rPr lang="zh-TW" altLang="zh-TW" u="dbl" dirty="0">
                <a:latin typeface="標楷體" pitchFamily="65" charset="-120"/>
                <a:ea typeface="標楷體" pitchFamily="65" charset="-120"/>
              </a:rPr>
              <a:t>的愛，是要愛對方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。一份真正的愛，所渴望的是要怎樣才能讓對方幸福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。在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這種關係中，兩個人一定都會對對方有特別的感覺，都會喜歡和對方在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一起。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真正的愛是指我能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自由的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愛一個人，我願意為他改變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自己。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如果我們不能為了對方犧牲自己部份的自由，我們就不能真正愛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對方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同時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必須是男女雙方都有同樣的想法，這是很基本的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ja-JP" altLang="en-US" dirty="0" smtClean="0">
                <a:latin typeface="標楷體" pitchFamily="65" charset="-120"/>
                <a:ea typeface="標楷體" pitchFamily="65" charset="-120"/>
              </a:rPr>
              <a:t>「愛」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雙方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都自願為對方犧牲和付出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162">
            <a:off x="7245276" y="509223"/>
            <a:ext cx="4644778" cy="30941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798">
            <a:off x="7288492" y="3452700"/>
            <a:ext cx="3946845" cy="26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896" y="2035344"/>
            <a:ext cx="9219060" cy="46096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愛一個人簡單嗎</a:t>
            </a:r>
            <a:r>
              <a:rPr lang="en-US" altLang="zh-TW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一個人不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簡單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的心情起伏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不定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個人都會有自私的一面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35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二十年</a:t>
            </a:r>
            <a:r>
              <a:rPr lang="zh-TW" altLang="zh-TW" sz="35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以後還會</a:t>
            </a:r>
            <a:r>
              <a:rPr lang="zh-TW" altLang="zh-TW" sz="35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zh-TW" sz="35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他</a:t>
            </a:r>
            <a:r>
              <a:rPr lang="en-US" altLang="zh-TW" sz="35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5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她</a:t>
            </a:r>
            <a:r>
              <a:rPr lang="zh-TW" altLang="zh-TW" sz="35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嗎？</a:t>
            </a:r>
            <a:r>
              <a:rPr lang="zh-TW" altLang="en-US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還</a:t>
            </a:r>
            <a:r>
              <a:rPr lang="zh-TW" altLang="zh-TW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zh-TW" sz="35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包容</a:t>
            </a:r>
            <a:r>
              <a:rPr lang="zh-TW" altLang="zh-TW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他</a:t>
            </a:r>
            <a:r>
              <a:rPr lang="en-US" altLang="zh-TW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她</a:t>
            </a:r>
            <a:r>
              <a:rPr lang="zh-TW" altLang="zh-TW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5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缺點嗎</a:t>
            </a:r>
            <a:r>
              <a:rPr lang="zh-TW" altLang="zh-TW" sz="35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共同</a:t>
            </a:r>
            <a:r>
              <a:rPr lang="zh-TW" altLang="zh-TW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生兒育女嗎？</a:t>
            </a:r>
            <a:r>
              <a:rPr lang="zh-TW" altLang="zh-TW" sz="3500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遭受到考驗和病苦時，愛還在嗎</a:t>
            </a:r>
            <a:r>
              <a:rPr lang="zh-TW" altLang="zh-TW" sz="35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愛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的建立是需要時間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日益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俱增的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信賴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以行動和態度，讓對方清楚知道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她在生命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中的特殊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地位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各種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事情、各種考驗，一起共同渡過，有喜有樂，一起分享，彼此間的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關係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即會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越來越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緊密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，在困苦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更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會為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對方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著想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真正</a:t>
            </a:r>
            <a:r>
              <a:rPr lang="zh-TW" altLang="zh-TW" sz="3500" dirty="0">
                <a:latin typeface="標楷體" pitchFamily="65" charset="-120"/>
                <a:ea typeface="標楷體" pitchFamily="65" charset="-120"/>
              </a:rPr>
              <a:t>的愛，是兩個自由之身，彼此將自己交托給對方</a:t>
            </a: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n w="15875" cmpd="sng">
                  <a:noFill/>
                  <a:prstDash val="solid"/>
                </a:ln>
                <a:solidFill>
                  <a:srgbClr val="7030A0"/>
                </a:solidFill>
              </a:rPr>
              <a:t>愛的難題？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9" y="1916832"/>
            <a:ext cx="266054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11500" dirty="0" smtClean="0">
                <a:latin typeface="標楷體" pitchFamily="65" charset="-120"/>
                <a:ea typeface="標楷體" pitchFamily="65" charset="-120"/>
              </a:rPr>
              <a:t>選 擇</a:t>
            </a:r>
            <a:endParaRPr lang="zh-TW" altLang="en-US" sz="1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947829" y="3860306"/>
            <a:ext cx="10312996" cy="1858568"/>
          </a:xfrm>
        </p:spPr>
        <p:txBody>
          <a:bodyPr>
            <a:normAutofit/>
          </a:bodyPr>
          <a:lstStyle/>
          <a:p>
            <a:r>
              <a:rPr lang="zh-TW" altLang="zh-TW" sz="2800" b="1" dirty="0" smtClean="0"/>
              <a:t>選擇</a:t>
            </a:r>
            <a:r>
              <a:rPr lang="zh-TW" altLang="zh-TW" sz="2800" b="1" dirty="0"/>
              <a:t>，需要勇氣，放下也需要</a:t>
            </a:r>
            <a:r>
              <a:rPr lang="zh-TW" altLang="zh-TW" sz="2800" b="1" dirty="0" smtClean="0"/>
              <a:t>勇氣</a:t>
            </a:r>
            <a:r>
              <a:rPr lang="zh-TW" altLang="en-US" sz="2800" b="1" dirty="0" smtClean="0"/>
              <a:t>，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zh-TW" sz="2800" b="1" dirty="0" smtClean="0"/>
              <a:t>有勇氣</a:t>
            </a:r>
            <a:r>
              <a:rPr lang="zh-TW" altLang="zh-TW" sz="2800" b="1" dirty="0"/>
              <a:t>的人，才能讓自己變的更好、值得更好的人生。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79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038212" y="1469571"/>
            <a:ext cx="10328275" cy="5951019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你會選擇你所愛的人，還是愛你的人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endParaRPr lang="en-US" altLang="zh-TW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 smtClean="0"/>
              <a:t>	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愛情就是「</a:t>
            </a:r>
            <a:r>
              <a:rPr lang="zh-TW" altLang="zh-TW" sz="32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選擇題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不能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單選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複選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？有些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愛情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不選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以為自己的人生和幸福，就只有這兩個選項呢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7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11500" dirty="0" smtClean="0">
                <a:latin typeface="標楷體" pitchFamily="65" charset="-120"/>
                <a:ea typeface="標楷體" pitchFamily="65" charset="-120"/>
              </a:rPr>
              <a:t>相 處</a:t>
            </a:r>
            <a:endParaRPr lang="zh-TW" altLang="en-US" sz="1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2800" b="1" dirty="0" smtClean="0"/>
          </a:p>
          <a:p>
            <a:r>
              <a:rPr lang="zh-TW" altLang="en-US" sz="2800" b="1" dirty="0" smtClean="0"/>
              <a:t>相愛</a:t>
            </a:r>
            <a:r>
              <a:rPr lang="zh-TW" altLang="en-US" sz="2800" b="1" dirty="0"/>
              <a:t>容易相處難</a:t>
            </a:r>
            <a:r>
              <a:rPr lang="zh-TW" altLang="en-US" sz="2800" b="1" dirty="0" smtClean="0"/>
              <a:t>，用</a:t>
            </a:r>
            <a:r>
              <a:rPr lang="en-US" altLang="zh-TW" sz="2800" b="1" dirty="0" smtClean="0"/>
              <a:t>”</a:t>
            </a:r>
            <a:r>
              <a:rPr lang="zh-TW" altLang="en-US" sz="2800" b="1" dirty="0" smtClean="0"/>
              <a:t>最初的愛信念</a:t>
            </a:r>
            <a:r>
              <a:rPr lang="en-US" altLang="zh-TW" sz="2800" b="1" dirty="0"/>
              <a:t>”</a:t>
            </a:r>
            <a:r>
              <a:rPr lang="zh-TW" altLang="en-US" sz="2800" b="1" dirty="0" smtClean="0"/>
              <a:t>支持，一起生活下去吧</a:t>
            </a:r>
            <a:r>
              <a:rPr lang="en-US" altLang="zh-TW" sz="28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75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4294967295"/>
          </p:nvPr>
        </p:nvSpPr>
        <p:spPr>
          <a:xfrm>
            <a:off x="679938" y="477157"/>
            <a:ext cx="10359537" cy="435275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愛的相處？</a:t>
            </a:r>
            <a:endParaRPr lang="en-US" altLang="zh-TW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熱戀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期，什麼缺點都是完美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相處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時間久了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，開始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發現對方的不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完美，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希望對方將不好的習慣慢慢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改變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勉強</a:t>
            </a:r>
            <a:r>
              <a:rPr lang="zh-TW" altLang="zh-TW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別人接受是不公平</a:t>
            </a:r>
            <a:r>
              <a:rPr lang="zh-TW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勉強</a:t>
            </a:r>
            <a:r>
              <a:rPr lang="zh-TW" altLang="zh-TW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自己調適或釋懷是辛苦的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，如果整天只是不斷地溝通與說服、吵架與哭鬧，那幹嘛要談戀愛呢？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861048"/>
            <a:ext cx="4847957" cy="32403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8" b="943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20" y="4252211"/>
            <a:ext cx="4017789" cy="284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精裝版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精裝版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338</Words>
  <Application>Microsoft Office PowerPoint</Application>
  <PresentationFormat>寬螢幕</PresentationFormat>
  <Paragraphs>65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新細明體</vt:lpstr>
      <vt:lpstr>標楷體</vt:lpstr>
      <vt:lpstr>Book Antiqua</vt:lpstr>
      <vt:lpstr>Times New Roman</vt:lpstr>
      <vt:lpstr>Wide Latin</vt:lpstr>
      <vt:lpstr>Wingdings</vt:lpstr>
      <vt:lpstr>精裝版</vt:lpstr>
      <vt:lpstr>Acrobat Document</vt:lpstr>
      <vt:lpstr>PowerPoint 簡報</vt:lpstr>
      <vt:lpstr>PowerPoint 簡報</vt:lpstr>
      <vt:lpstr>PowerPoint 簡報</vt:lpstr>
      <vt:lpstr> 愛是什麼？  </vt:lpstr>
      <vt:lpstr>愛的難題？</vt:lpstr>
      <vt:lpstr>選 擇</vt:lpstr>
      <vt:lpstr>PowerPoint 簡報</vt:lpstr>
      <vt:lpstr>相 處</vt:lpstr>
      <vt:lpstr>PowerPoint 簡報</vt:lpstr>
      <vt:lpstr>趣味分享</vt:lpstr>
      <vt:lpstr>趣味分享</vt:lpstr>
      <vt:lpstr>溝 通</vt:lpstr>
      <vt:lpstr>洪千雅的心得</vt:lpstr>
      <vt:lpstr>彭建凱的心得</vt:lpstr>
      <vt:lpstr>參考資料 </vt:lpstr>
      <vt:lpstr>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amin</cp:lastModifiedBy>
  <cp:revision>62</cp:revision>
  <dcterms:created xsi:type="dcterms:W3CDTF">2016-10-29T16:48:35Z</dcterms:created>
  <dcterms:modified xsi:type="dcterms:W3CDTF">2016-12-05T14:32:23Z</dcterms:modified>
</cp:coreProperties>
</file>