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E685F07-872E-4E6C-B915-06F928F3E001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108AB5-F2E2-487B-A444-301F53AB7F9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6600" b="1" dirty="0" smtClean="0"/>
              <a:t>核能發電</a:t>
            </a:r>
            <a:endParaRPr lang="zh-TW" altLang="en-US" sz="66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>
                <a:solidFill>
                  <a:schemeClr val="tx1"/>
                </a:solidFill>
              </a:rPr>
              <a:t>班級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車輛三甲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學</a:t>
            </a:r>
            <a:r>
              <a:rPr lang="zh-TW" altLang="en-US" dirty="0" smtClean="0">
                <a:solidFill>
                  <a:schemeClr val="tx1"/>
                </a:solidFill>
              </a:rPr>
              <a:t>號</a:t>
            </a:r>
            <a:r>
              <a:rPr lang="en-US" altLang="zh-TW" dirty="0" smtClean="0">
                <a:solidFill>
                  <a:schemeClr val="tx1"/>
                </a:solidFill>
              </a:rPr>
              <a:t>:49915022</a:t>
            </a:r>
          </a:p>
          <a:p>
            <a:r>
              <a:rPr lang="zh-TW" altLang="en-US" dirty="0" smtClean="0">
                <a:solidFill>
                  <a:schemeClr val="tx1"/>
                </a:solidFill>
              </a:rPr>
              <a:t>姓名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何景義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指導</a:t>
            </a:r>
            <a:r>
              <a:rPr lang="zh-TW" altLang="en-US" dirty="0" smtClean="0">
                <a:solidFill>
                  <a:schemeClr val="tx1"/>
                </a:solidFill>
              </a:rPr>
              <a:t>老師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林聰益老師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微量放射性物質排放所造成的健康效應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核電廠發生嚴重事故的影響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核電廠興建所帶來的社會對立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核廢料處理所帶來的社會對立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5.</a:t>
            </a:r>
            <a:r>
              <a:rPr lang="zh-TW" altLang="en-US" dirty="0" smtClean="0"/>
              <a:t>核能電廠會成為戰爭攻擊目標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使用核能的風險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能源危機再度發生時</a:t>
            </a:r>
            <a:r>
              <a:rPr lang="en-US" altLang="zh-TW" dirty="0" smtClean="0"/>
              <a:t>,</a:t>
            </a:r>
            <a:r>
              <a:rPr lang="zh-TW" altLang="en-US" dirty="0" smtClean="0"/>
              <a:t>對經濟發展 所帶來的衝擊 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國際上決定管制二氧化碳時</a:t>
            </a:r>
            <a:r>
              <a:rPr lang="en-US" altLang="zh-TW" dirty="0" smtClean="0"/>
              <a:t>, </a:t>
            </a:r>
            <a:r>
              <a:rPr lang="zh-TW" altLang="en-US" dirty="0" smtClean="0"/>
              <a:t>對經濟發展所帶來的衝擊。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國際能源供需失衡時</a:t>
            </a:r>
            <a:r>
              <a:rPr lang="en-US" altLang="zh-TW" dirty="0" smtClean="0"/>
              <a:t>,</a:t>
            </a:r>
            <a:r>
              <a:rPr lang="zh-TW" altLang="en-US" dirty="0" smtClean="0"/>
              <a:t>國內能源 供應的穩定性 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能源輸送入境遭封鎖時</a:t>
            </a:r>
            <a:r>
              <a:rPr lang="en-US" altLang="zh-TW" dirty="0" smtClean="0"/>
              <a:t>,</a:t>
            </a:r>
            <a:r>
              <a:rPr lang="zh-TW" altLang="en-US" dirty="0" smtClean="0"/>
              <a:t>國內能源 的持續供應。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不使用核能的風險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400" dirty="0" smtClean="0"/>
              <a:t>     台灣使用核能發電已有超過</a:t>
            </a:r>
            <a:r>
              <a:rPr lang="en-US" altLang="zh-TW" sz="2400" dirty="0" smtClean="0"/>
              <a:t>30</a:t>
            </a:r>
            <a:r>
              <a:rPr lang="zh-TW" altLang="en-US" sz="2400" dirty="0" smtClean="0"/>
              <a:t>年的經驗。</a:t>
            </a:r>
            <a:r>
              <a:rPr lang="en-US" altLang="zh-TW" sz="2400" dirty="0" smtClean="0"/>
              <a:t>2009 NEI(Nuclear Engineering International)</a:t>
            </a:r>
            <a:r>
              <a:rPr lang="zh-TW" altLang="en-US" sz="2400" dirty="0" smtClean="0"/>
              <a:t>評比，台電公司核能電廠的運轉績效，全球排名第四，僅次於芬蘭、荷蘭、與羅馬尼亞。前三名的國家，其核電機組的數目與規模均低於台灣，所以我覺得台灣有能力使用核能發電，作為地球村的一員，我們有義務與責任為減少碳排放盡一份心力，雖然核能發電的使用頗具爭議性，反核人士對於輻射的恐懼、核電廠發生事故的可能等等，但是如果將來的科技更發達，技術更純熟，我相信很多問題都會被解決，而核能發電也將會是不可或缺的重要能源之一。</a:t>
            </a:r>
            <a:endParaRPr lang="zh-TW" altLang="en-US" sz="24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400" dirty="0" smtClean="0"/>
              <a:t> </a:t>
            </a:r>
            <a:r>
              <a:rPr lang="zh-TW" altLang="en-US" sz="2400" dirty="0" smtClean="0"/>
              <a:t>    </a:t>
            </a:r>
            <a:r>
              <a:rPr lang="en-US" altLang="zh-TW" sz="2800" dirty="0" smtClean="0"/>
              <a:t>1939</a:t>
            </a:r>
            <a:r>
              <a:rPr lang="zh-TW" altLang="en-US" sz="2800" dirty="0" smtClean="0"/>
              <a:t>年德國人哈恩以慢中子撞擊鈾原子核，使之產生分裂，此核分裂後產生三個快速中子，此快速中子又會撞擊到附近的鈾原子核，再產生反應，又產生新的中子，如此分裂不斷的發生，且迅速擴大，稱</a:t>
            </a:r>
            <a:r>
              <a:rPr lang="zh-TW" altLang="en-US" sz="2800" b="1" dirty="0" smtClean="0">
                <a:solidFill>
                  <a:schemeClr val="accent2"/>
                </a:solidFill>
              </a:rPr>
              <a:t>鏈鎖反應</a:t>
            </a:r>
            <a:r>
              <a:rPr lang="en-US" altLang="zh-TW" sz="2800" dirty="0" smtClean="0"/>
              <a:t>(chain-reaction)</a:t>
            </a:r>
            <a:r>
              <a:rPr lang="zh-TW" altLang="en-US" sz="2800" dirty="0" smtClean="0"/>
              <a:t>，在此</a:t>
            </a:r>
            <a:r>
              <a:rPr lang="zh-TW" altLang="en-US" sz="2800" dirty="0" smtClean="0">
                <a:solidFill>
                  <a:srgbClr val="CC0000"/>
                </a:solidFill>
              </a:rPr>
              <a:t>核分裂</a:t>
            </a:r>
            <a:r>
              <a:rPr lang="zh-TW" altLang="en-US" sz="2800" dirty="0" smtClean="0"/>
              <a:t>中會放出大量能量及放射線。</a:t>
            </a: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而核能發電的原理與火力發電相似，將水加熱成高溫高壓的蒸汽，用以推動汽輪機，再帶動發電機發電。</a:t>
            </a:r>
          </a:p>
          <a:p>
            <a:pPr>
              <a:buNone/>
            </a:pPr>
            <a:endParaRPr lang="zh-TW" altLang="en-US" sz="2400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 smtClean="0"/>
          </a:p>
          <a:p>
            <a:pPr>
              <a:buNone/>
            </a:pP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核能發電原理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sz="2800" dirty="0" smtClean="0"/>
              <a:t>當今世界大部分的能源來自石油（</a:t>
            </a:r>
            <a:r>
              <a:rPr lang="en-US" altLang="zh-TW" sz="2800" dirty="0" smtClean="0"/>
              <a:t>39.5%</a:t>
            </a:r>
            <a:r>
              <a:rPr lang="zh-TW" altLang="en-US" sz="2800" dirty="0" smtClean="0"/>
              <a:t>）、煤炭（</a:t>
            </a:r>
            <a:r>
              <a:rPr lang="en-US" altLang="zh-TW" sz="2800" dirty="0" smtClean="0"/>
              <a:t>24.2%</a:t>
            </a:r>
            <a:r>
              <a:rPr lang="zh-TW" altLang="en-US" sz="2800" dirty="0" smtClean="0"/>
              <a:t>）、天然氣（</a:t>
            </a:r>
            <a:r>
              <a:rPr lang="en-US" altLang="zh-TW" sz="2800" dirty="0" smtClean="0"/>
              <a:t>22.1%</a:t>
            </a:r>
            <a:r>
              <a:rPr lang="zh-TW" altLang="en-US" sz="2800" dirty="0" smtClean="0"/>
              <a:t>）、水力發電（</a:t>
            </a:r>
            <a:r>
              <a:rPr lang="en-US" altLang="zh-TW" sz="2800" dirty="0" smtClean="0"/>
              <a:t>6.9%</a:t>
            </a:r>
            <a:r>
              <a:rPr lang="zh-TW" altLang="en-US" sz="2800" dirty="0" smtClean="0"/>
              <a:t>）和核能發電（</a:t>
            </a:r>
            <a:r>
              <a:rPr lang="en-US" altLang="zh-TW" sz="2800" dirty="0" smtClean="0"/>
              <a:t>6.3%</a:t>
            </a:r>
            <a:r>
              <a:rPr lang="zh-TW" altLang="en-US" sz="2800" dirty="0" smtClean="0"/>
              <a:t>）。雖然石油和煤炭仍是主要的能源來源，但其市場佔有率從十年前就已經開始減少，在此同時，天然氣和核能的佔有率則穩定成長，這樣的趨勢應會繼續維持下去。相對於反核團體的主張，核能發電既非滅絕亦非正臨停止使用的狀態。世界上有</a:t>
            </a:r>
            <a:r>
              <a:rPr lang="en-US" altLang="zh-TW" sz="2800" dirty="0" smtClean="0"/>
              <a:t>434</a:t>
            </a:r>
            <a:r>
              <a:rPr lang="zh-TW" altLang="en-US" sz="2800" dirty="0" smtClean="0"/>
              <a:t>座核子反應器，核能提供了超過一億人口每年對電力的需求。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核能發電的必要性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sz="3100" dirty="0" smtClean="0"/>
              <a:t>1.</a:t>
            </a:r>
            <a:r>
              <a:rPr lang="zh-TW" altLang="en-US" sz="3100" dirty="0" smtClean="0"/>
              <a:t>核能發電燃料體積小、重量輕，運輸貯存方便。</a:t>
            </a:r>
          </a:p>
          <a:p>
            <a:pPr>
              <a:buNone/>
            </a:pPr>
            <a:r>
              <a:rPr lang="zh-TW" altLang="en-US" sz="3100" dirty="0" smtClean="0"/>
              <a:t></a:t>
            </a:r>
            <a:r>
              <a:rPr lang="en-US" altLang="zh-TW" sz="3100" dirty="0" smtClean="0"/>
              <a:t>2.</a:t>
            </a:r>
            <a:r>
              <a:rPr lang="zh-TW" altLang="en-US" sz="3100" dirty="0" smtClean="0"/>
              <a:t>核電廠的高建廠成本，使得核能發電燃料鈾的採購成本占總發電成本比例低（約</a:t>
            </a:r>
            <a:r>
              <a:rPr lang="en-US" altLang="zh-TW" sz="3100" dirty="0" smtClean="0"/>
              <a:t>4</a:t>
            </a:r>
            <a:r>
              <a:rPr lang="zh-TW" altLang="en-US" sz="3100" dirty="0" smtClean="0"/>
              <a:t>％），故其發電成本穩定，較不易受到國際能源價格波動的影響。</a:t>
            </a:r>
          </a:p>
          <a:p>
            <a:pPr>
              <a:buNone/>
            </a:pPr>
            <a:r>
              <a:rPr lang="zh-TW" altLang="en-US" sz="3100" dirty="0" smtClean="0"/>
              <a:t></a:t>
            </a:r>
            <a:r>
              <a:rPr lang="en-US" altLang="zh-TW" sz="3100" dirty="0" smtClean="0"/>
              <a:t>3.</a:t>
            </a:r>
            <a:r>
              <a:rPr lang="zh-TW" altLang="en-US" sz="3100" dirty="0" smtClean="0"/>
              <a:t>核能發電與再生能源均不靠燃燒發電，故發電時都不會排放二氧化碳，可因應國際對二氧化碳排放管制，及產品會依</a:t>
            </a:r>
            <a:r>
              <a:rPr lang="en-US" altLang="zh-TW" sz="3100" dirty="0" smtClean="0"/>
              <a:t>『</a:t>
            </a:r>
            <a:r>
              <a:rPr lang="zh-TW" altLang="en-US" sz="3100" dirty="0" smtClean="0"/>
              <a:t>碳足跡</a:t>
            </a:r>
            <a:r>
              <a:rPr lang="en-US" altLang="zh-TW" sz="3100" dirty="0" smtClean="0"/>
              <a:t>』</a:t>
            </a:r>
            <a:r>
              <a:rPr lang="zh-TW" altLang="en-US" sz="3100" dirty="0" smtClean="0"/>
              <a:t>課進口稅的可能。</a:t>
            </a:r>
          </a:p>
          <a:p>
            <a:pPr>
              <a:buNone/>
            </a:pPr>
            <a:r>
              <a:rPr lang="zh-TW" altLang="en-US" sz="3100" dirty="0" smtClean="0"/>
              <a:t></a:t>
            </a:r>
            <a:r>
              <a:rPr lang="en-US" altLang="zh-TW" sz="3100" dirty="0" smtClean="0"/>
              <a:t>4.</a:t>
            </a:r>
            <a:r>
              <a:rPr lang="zh-TW" altLang="en-US" sz="3100" dirty="0" smtClean="0"/>
              <a:t>氣候變遷已成為全球最迫切的議題，作為地球村的一員，我們有義務與責任為減少碳排放盡一份心力。</a:t>
            </a:r>
            <a:endParaRPr lang="zh-TW" altLang="en-US" sz="31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使用核能的理由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NZ\桌面\常用的能源\壓水式核能發電流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59632" y="1484784"/>
            <a:ext cx="6118327" cy="4680520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核能發電廠的發電模式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NZ\桌面\常用的能源\沸水式核能發電流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6774713" cy="5544616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核能發電廠的發電模式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413" indent="-633413">
              <a:lnSpc>
                <a:spcPct val="90000"/>
              </a:lnSpc>
              <a:buSzPct val="150000"/>
              <a:buNone/>
            </a:pPr>
            <a:r>
              <a:rPr lang="zh-TW" altLang="en-US" dirty="0" smtClean="0">
                <a:ea typeface="標楷體" pitchFamily="65" charset="-120"/>
              </a:rPr>
              <a:t>       核能發電成本穩定，沒有石化能源發電所產生的二氧化碳、酸雨等環保問題。</a:t>
            </a:r>
          </a:p>
          <a:p>
            <a:pPr marL="633413" indent="-633413">
              <a:lnSpc>
                <a:spcPct val="90000"/>
              </a:lnSpc>
              <a:buSzPct val="150000"/>
              <a:buNone/>
            </a:pPr>
            <a:r>
              <a:rPr lang="zh-TW" altLang="en-US" dirty="0" smtClean="0">
                <a:ea typeface="標楷體" pitchFamily="65" charset="-120"/>
              </a:rPr>
              <a:t>       面對京都會議二氧化碳減量及化石能源即將用盡，使世界上先進國家選擇核能為其發電能源之一。</a:t>
            </a:r>
          </a:p>
          <a:p>
            <a:pPr marL="633413" indent="-633413">
              <a:lnSpc>
                <a:spcPct val="90000"/>
              </a:lnSpc>
              <a:buSzPct val="150000"/>
              <a:buNone/>
            </a:pPr>
            <a:r>
              <a:rPr lang="zh-TW" altLang="en-US" dirty="0" smtClean="0">
                <a:ea typeface="標楷體" pitchFamily="65" charset="-120"/>
              </a:rPr>
              <a:t>       台灣為能源高度倚賴進口國家，為分散能源使用及考慮成本、環保等因素，政府亦選擇核能為目前的發電能源之一。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核能能作為的替代性能源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再生能源發電之裝置容量不等於發電量。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再生能源發電的發電量無法預測，幾乎無法調度。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再生能源無法持續穩定的發電，比例過高時，會衝擊電網的穩定性。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再生能源發電可能無法與負載同步；</a:t>
            </a:r>
          </a:p>
          <a:p>
            <a:pPr>
              <a:buNone/>
            </a:pPr>
            <a:r>
              <a:rPr lang="zh-TW" altLang="en-US" dirty="0" smtClean="0"/>
              <a:t>   白天 </a:t>
            </a:r>
            <a:r>
              <a:rPr lang="en-US" altLang="zh-TW" dirty="0" smtClean="0"/>
              <a:t>~ </a:t>
            </a:r>
            <a:r>
              <a:rPr lang="zh-TW" altLang="en-US" dirty="0" smtClean="0"/>
              <a:t>夜晚，夏季</a:t>
            </a:r>
            <a:r>
              <a:rPr lang="en-US" altLang="zh-TW" dirty="0" smtClean="0"/>
              <a:t>~</a:t>
            </a:r>
            <a:r>
              <a:rPr lang="zh-TW" altLang="en-US" dirty="0" smtClean="0"/>
              <a:t>冬季。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核能與再生能源得比較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5.</a:t>
            </a:r>
            <a:r>
              <a:rPr lang="zh-TW" altLang="en-US" dirty="0" smtClean="0"/>
              <a:t>再生能源發電需要搭配其他發電方式，維持穩定的供電丹麥的風力發電依靠挪威、瑞典、與德國的水力與核電來平衡。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6.</a:t>
            </a:r>
            <a:r>
              <a:rPr lang="zh-TW" altLang="en-US" dirty="0" smtClean="0"/>
              <a:t>獨立電網能夠承受再生能源的比例更低。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7.</a:t>
            </a:r>
            <a:r>
              <a:rPr lang="zh-TW" altLang="en-US" dirty="0" smtClean="0"/>
              <a:t>再生能源需要較廣大的土地。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核能與再生能源得比較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903</Words>
  <Application>Microsoft Office PowerPoint</Application>
  <PresentationFormat>如螢幕大小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匯合</vt:lpstr>
      <vt:lpstr>核能發電</vt:lpstr>
      <vt:lpstr>核能發電原理</vt:lpstr>
      <vt:lpstr>核能發電的必要性</vt:lpstr>
      <vt:lpstr>使用核能的理由</vt:lpstr>
      <vt:lpstr>核能發電廠的發電模式(一)</vt:lpstr>
      <vt:lpstr>核能發電廠的發電模式(二)</vt:lpstr>
      <vt:lpstr>核能能作為的替代性能源</vt:lpstr>
      <vt:lpstr>核能與再生能源得比較(一)</vt:lpstr>
      <vt:lpstr>核能與再生能源得比較(二)</vt:lpstr>
      <vt:lpstr>使用核能的風險</vt:lpstr>
      <vt:lpstr>不使用核能的風險</vt:lpstr>
      <vt:lpstr>結語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13</cp:revision>
  <dcterms:created xsi:type="dcterms:W3CDTF">2012-11-30T12:07:33Z</dcterms:created>
  <dcterms:modified xsi:type="dcterms:W3CDTF">2012-12-18T15:31:23Z</dcterms:modified>
</cp:coreProperties>
</file>