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83" r:id="rId5"/>
    <p:sldId id="284" r:id="rId6"/>
    <p:sldId id="280" r:id="rId7"/>
    <p:sldId id="285" r:id="rId8"/>
    <p:sldId id="290" r:id="rId9"/>
    <p:sldId id="265" r:id="rId10"/>
    <p:sldId id="264" r:id="rId11"/>
    <p:sldId id="260" r:id="rId12"/>
    <p:sldId id="286" r:id="rId13"/>
    <p:sldId id="289" r:id="rId14"/>
    <p:sldId id="288" r:id="rId15"/>
    <p:sldId id="287" r:id="rId16"/>
    <p:sldId id="272" r:id="rId17"/>
    <p:sldId id="281" r:id="rId18"/>
    <p:sldId id="279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82" r:id="rId30"/>
    <p:sldId id="277" r:id="rId31"/>
    <p:sldId id="291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64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80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0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6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5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6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3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1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1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25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093-3D89-4917-BC21-3A4609C29417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47EF-E6CF-4F0F-AB63-4135E64E4F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6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pic.pimg.tw/career92/1197970214.jpg" TargetMode="External"/><Relationship Id="rId13" Type="http://schemas.openxmlformats.org/officeDocument/2006/relationships/hyperlink" Target="https://media.licdn.com/mpr/mpr/p/6/005/061/0b3/11a1c96.jpg" TargetMode="External"/><Relationship Id="rId3" Type="http://schemas.microsoft.com/office/2007/relationships/hdphoto" Target="../media/hdphoto2.wdp"/><Relationship Id="rId7" Type="http://schemas.openxmlformats.org/officeDocument/2006/relationships/hyperlink" Target="http://pic.pimg.tw/rossignol/1322156099-4123095502.jpg" TargetMode="External"/><Relationship Id="rId12" Type="http://schemas.openxmlformats.org/officeDocument/2006/relationships/hyperlink" Target="http://vignette4.wikia.nocookie.net/disney/images/8/82/SADNESS_Fullbody_Render.png/revision/latest?cb=2015061509123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-mate.net/uploads/artmate/201206/20120619_172858_x4YOkFEI3D_p.jpg" TargetMode="External"/><Relationship Id="rId11" Type="http://schemas.openxmlformats.org/officeDocument/2006/relationships/hyperlink" Target="http://s1.picofile.com/file/7461504080/72_Sadness_Scarabuss.jpg" TargetMode="External"/><Relationship Id="rId5" Type="http://schemas.openxmlformats.org/officeDocument/2006/relationships/hyperlink" Target="http://cw1.tw/CW/images/article/C1442224179962.jpg" TargetMode="External"/><Relationship Id="rId10" Type="http://schemas.openxmlformats.org/officeDocument/2006/relationships/hyperlink" Target="http://www.websbook.com/sc/sc_img/14587.html" TargetMode="External"/><Relationship Id="rId4" Type="http://schemas.openxmlformats.org/officeDocument/2006/relationships/hyperlink" Target="http://pic.qiantucdn.com/58pic/16/83/68/32H58PICeVW_1024.jpg" TargetMode="External"/><Relationship Id="rId9" Type="http://schemas.openxmlformats.org/officeDocument/2006/relationships/hyperlink" Target="http://res.culture.ifeng.com/29cc6dd085348577/2011/1010/rdn_4e925f63a2e36.jpg" TargetMode="External"/><Relationship Id="rId14" Type="http://schemas.openxmlformats.org/officeDocument/2006/relationships/hyperlink" Target="http://www.newhdwallpaper.in/wp-content/uploads/2014/09/Sweet-love-and-miss-you-wallpaper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10166"/>
          <a:stretch/>
        </p:blipFill>
        <p:spPr>
          <a:xfrm>
            <a:off x="-7898" y="-157708"/>
            <a:ext cx="9151898" cy="71734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lang="en-US" altLang="zh-TW" sz="2800" b="1" spc="300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lang="en-US" altLang="zh-TW" sz="2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  <a:endParaRPr lang="zh-TW" altLang="en-US" sz="2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5400" b="1" spc="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</a:t>
            </a:r>
            <a:r>
              <a:rPr lang="zh-TW" altLang="en-US" sz="5400" b="1" spc="3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  <a:r>
              <a:rPr lang="en-US" altLang="zh-TW" sz="5400" b="1" spc="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b="1" spc="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  <a:endParaRPr lang="zh-TW" altLang="en-US" sz="5400" b="1" spc="3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8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中篇小說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412776"/>
            <a:ext cx="554461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/>
                <a:ea typeface="標楷體"/>
              </a:rPr>
              <a:t>《</a:t>
            </a:r>
            <a:r>
              <a:rPr lang="zh-TW" altLang="en-US" dirty="0">
                <a:latin typeface="標楷體"/>
                <a:ea typeface="標楷體"/>
              </a:rPr>
              <a:t>金鎖記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>
                <a:latin typeface="標楷體"/>
                <a:ea typeface="標楷體"/>
              </a:rPr>
              <a:t>傾城之戀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>
                <a:latin typeface="標楷體"/>
                <a:ea typeface="標楷體"/>
              </a:rPr>
              <a:t>紅玫瑰與白玫瑰</a:t>
            </a:r>
            <a:r>
              <a:rPr lang="en-US" altLang="zh-TW" dirty="0">
                <a:latin typeface="標楷體"/>
                <a:ea typeface="標楷體"/>
              </a:rPr>
              <a:t>》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7768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短篇小說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3200" dirty="0" smtClean="0">
                <a:latin typeface="標楷體"/>
                <a:ea typeface="標楷體"/>
              </a:rPr>
              <a:t>《</a:t>
            </a:r>
            <a:r>
              <a:rPr lang="zh-TW" altLang="en-US" sz="3200" dirty="0" smtClean="0">
                <a:latin typeface="標楷體"/>
                <a:ea typeface="標楷體"/>
              </a:rPr>
              <a:t>封鎖</a:t>
            </a:r>
            <a:r>
              <a:rPr lang="en-US" altLang="zh-TW" sz="3200" dirty="0" smtClean="0">
                <a:latin typeface="標楷體"/>
                <a:ea typeface="標楷體"/>
              </a:rPr>
              <a:t>》</a:t>
            </a:r>
            <a:r>
              <a:rPr lang="zh-TW" altLang="en-US" sz="3200" dirty="0" smtClean="0">
                <a:latin typeface="標楷體"/>
                <a:ea typeface="標楷體"/>
              </a:rPr>
              <a:t>、</a:t>
            </a:r>
            <a:r>
              <a:rPr lang="en-US" altLang="zh-TW" sz="3200" dirty="0" smtClean="0">
                <a:latin typeface="標楷體"/>
                <a:ea typeface="標楷體"/>
              </a:rPr>
              <a:t>《</a:t>
            </a:r>
            <a:r>
              <a:rPr lang="zh-TW" altLang="en-US" sz="3200" dirty="0" smtClean="0">
                <a:latin typeface="標楷體"/>
                <a:ea typeface="標楷體"/>
              </a:rPr>
              <a:t>心經</a:t>
            </a:r>
            <a:r>
              <a:rPr lang="en-US" altLang="zh-TW" sz="3200" dirty="0" smtClean="0">
                <a:latin typeface="標楷體"/>
                <a:ea typeface="標楷體"/>
              </a:rPr>
              <a:t>》</a:t>
            </a:r>
            <a:r>
              <a:rPr lang="zh-TW" altLang="en-US" sz="3200" dirty="0" smtClean="0">
                <a:latin typeface="標楷體"/>
                <a:ea typeface="標楷體"/>
              </a:rPr>
              <a:t>、</a:t>
            </a:r>
            <a:r>
              <a:rPr lang="en-US" altLang="zh-TW" sz="3200" dirty="0" smtClean="0">
                <a:latin typeface="標楷體"/>
                <a:ea typeface="標楷體"/>
              </a:rPr>
              <a:t>《</a:t>
            </a:r>
            <a:r>
              <a:rPr lang="zh-TW" altLang="en-US" sz="3200" dirty="0" smtClean="0">
                <a:latin typeface="標楷體"/>
                <a:ea typeface="標楷體"/>
              </a:rPr>
              <a:t>色，戒</a:t>
            </a:r>
            <a:r>
              <a:rPr lang="en-US" altLang="zh-TW" sz="3200" dirty="0" smtClean="0">
                <a:latin typeface="標楷體"/>
                <a:ea typeface="標楷體"/>
              </a:rPr>
              <a:t>》</a:t>
            </a:r>
            <a:endParaRPr lang="zh-TW" altLang="en-US" sz="32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2200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散文集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6621" r="20502" b="13206"/>
          <a:stretch/>
        </p:blipFill>
        <p:spPr>
          <a:xfrm>
            <a:off x="179512" y="2241408"/>
            <a:ext cx="3218060" cy="4401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6620" r="20759" b="13207"/>
          <a:stretch/>
        </p:blipFill>
        <p:spPr>
          <a:xfrm>
            <a:off x="2915816" y="2241408"/>
            <a:ext cx="3199830" cy="44086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t="6620" r="20981" b="13207"/>
          <a:stretch/>
        </p:blipFill>
        <p:spPr>
          <a:xfrm>
            <a:off x="5798262" y="2241408"/>
            <a:ext cx="3166226" cy="4427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6263120" y="1271662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對照記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年代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59248" y="1268760"/>
            <a:ext cx="28520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惘然記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1950~1980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年代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539552" y="1268760"/>
            <a:ext cx="2141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華麗緣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1940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年代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文學論著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紅樓夢魘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，張愛玲形容自己：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標楷體"/>
                <a:ea typeface="標楷體"/>
              </a:rPr>
              <a:t>「十年一覺迷考據，贏得紅樓夢魘名」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 algn="ctr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8379" r="20673" b="13172"/>
          <a:stretch/>
        </p:blipFill>
        <p:spPr>
          <a:xfrm>
            <a:off x="2987824" y="2780928"/>
            <a:ext cx="3024336" cy="40772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32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翻譯作品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/>
                <a:ea typeface="標楷體"/>
              </a:rPr>
              <a:t>原著為韓邦慶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海上花列傳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，張愛玲譯本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/>
                <a:ea typeface="標楷體"/>
              </a:rPr>
              <a:t>以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海上花開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及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海上花落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由皇冠出版。</a:t>
            </a:r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6457" r="21597" b="12760"/>
          <a:stretch/>
        </p:blipFill>
        <p:spPr>
          <a:xfrm>
            <a:off x="5072063" y="2898942"/>
            <a:ext cx="2800350" cy="39590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8633" r="21978" b="13241"/>
          <a:stretch/>
        </p:blipFill>
        <p:spPr>
          <a:xfrm>
            <a:off x="1314450" y="2898942"/>
            <a:ext cx="2871788" cy="39590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23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電影編劇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1947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不了情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情場如戰場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六月新娘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1962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南北一家親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小兒女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endParaRPr lang="en-US" altLang="zh-TW" dirty="0">
              <a:latin typeface="標楷體"/>
              <a:ea typeface="標楷體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939">
            <a:off x="4707994" y="432797"/>
            <a:ext cx="4219600" cy="61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6600" kern="100" dirty="0">
                <a:ea typeface="標楷體"/>
                <a:cs typeface="Times New Roman"/>
              </a:rPr>
              <a:t>我的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天才夢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9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從小被目</a:t>
            </a:r>
            <a:r>
              <a:rPr lang="zh-TW" altLang="en-US" sz="3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為天才，</a:t>
            </a:r>
            <a:endParaRPr lang="en-US" altLang="zh-TW" sz="3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3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除了發展我的天才外別無生存的目標。</a:t>
            </a:r>
            <a:endParaRPr lang="zh-TW" altLang="en-US" sz="3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9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4" y="0"/>
            <a:ext cx="9169723" cy="703952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我發現我除了天才的夢</a:t>
            </a:r>
            <a:r>
              <a:rPr lang="zh-TW" altLang="en-US" sz="3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之外，</a:t>
            </a:r>
            <a:endParaRPr lang="en-US" altLang="zh-TW" sz="34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一無所有，所有的只是天才的乖僻缺點。</a:t>
            </a:r>
            <a:endParaRPr lang="zh-TW" altLang="en-US" sz="3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張愛玲的天才事蹟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5556" y="2060848"/>
            <a:ext cx="7992888" cy="864096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175" y="285293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39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285293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8264" y="2852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755576" y="3616657"/>
            <a:ext cx="401713" cy="60443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92175" y="4437112"/>
            <a:ext cx="822829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背誦唐詩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吟唱「商女不知亡國恨，隔江猶唱後庭花」。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1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10166"/>
          <a:stretch/>
        </p:blipFill>
        <p:spPr>
          <a:xfrm>
            <a:off x="-7898" y="-157708"/>
            <a:ext cx="9151898" cy="71734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1851" y="1124744"/>
            <a:ext cx="7772400" cy="1470025"/>
          </a:xfrm>
        </p:spPr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zh-TW" altLang="en-US" sz="88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我的</a:t>
            </a:r>
            <a:r>
              <a:rPr lang="zh-TW" altLang="en-US" sz="8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天才夢</a:t>
            </a:r>
            <a:endParaRPr lang="zh-TW" altLang="en-US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041" y="5373216"/>
            <a:ext cx="4320479" cy="1752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簡報製作：陳金英 老師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陳思穎 助理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52000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2016/09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872" y="3291085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張愛玲</a:t>
            </a:r>
            <a:endParaRPr lang="zh-TW" altLang="en-US" sz="54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4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張愛玲的天才事蹟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5556" y="2060848"/>
            <a:ext cx="7992888" cy="864096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175" y="285293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39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285293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8264" y="2852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2267744" y="3616657"/>
            <a:ext cx="401713" cy="60443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92175" y="4437112"/>
            <a:ext cx="779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寫了第一部小說，關於一個家庭悲劇；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而第二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小說，關於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失戀自殺的女郎。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張愛玲的天才事蹟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5556" y="2060848"/>
            <a:ext cx="7992888" cy="864096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175" y="285293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39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285293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8264" y="2852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3851920" y="3616657"/>
            <a:ext cx="401713" cy="60443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07704" y="4440014"/>
            <a:ext cx="5708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嘗試一篇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類似烏托邦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的小說，題名</a:t>
            </a:r>
            <a:r>
              <a:rPr lang="en-US" altLang="zh-TW" sz="3200" dirty="0" smtClean="0">
                <a:latin typeface="標楷體"/>
                <a:ea typeface="標楷體"/>
              </a:rPr>
              <a:t>《</a:t>
            </a:r>
            <a:r>
              <a:rPr lang="zh-TW" altLang="en-US" sz="3200" dirty="0" smtClean="0">
                <a:latin typeface="標楷體"/>
                <a:ea typeface="標楷體"/>
              </a:rPr>
              <a:t>快樂村</a:t>
            </a:r>
            <a:r>
              <a:rPr lang="en-US" altLang="zh-TW" sz="3200" dirty="0" smtClean="0">
                <a:latin typeface="標楷體"/>
                <a:ea typeface="標楷體"/>
              </a:rPr>
              <a:t>》</a:t>
            </a:r>
            <a:r>
              <a:rPr lang="zh-TW" altLang="en-US" sz="3200" dirty="0" smtClean="0">
                <a:latin typeface="標楷體"/>
                <a:ea typeface="標楷體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4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張愛玲的天才事蹟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5556" y="2060848"/>
            <a:ext cx="7992888" cy="864096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175" y="285293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39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285293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8264" y="2852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5466431" y="3616657"/>
            <a:ext cx="401713" cy="60443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55576" y="4391233"/>
            <a:ext cx="7574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決定做一個鋼琴家。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對於色彩、音符、字眼，極為敏感。彈奏鋼琴時，想像八個音符有不同個性，穿衣戴帽、攜手跳舞。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7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張愛玲的天才事蹟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5556" y="2060848"/>
            <a:ext cx="7992888" cy="864096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175" y="285293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3928" y="285293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285293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8264" y="28529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7122615" y="3616657"/>
            <a:ext cx="401713" cy="60443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753996" y="4365104"/>
            <a:ext cx="7066476" cy="156966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轉捩點。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母親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從法國回來，</a:t>
            </a:r>
            <a:r>
              <a:rPr lang="zh-TW" altLang="en-US" sz="3200" dirty="0" smtClean="0">
                <a:latin typeface="標楷體"/>
                <a:ea typeface="標楷體"/>
              </a:rPr>
              <a:t>「我寧願看你死，不願看你活著使你自己處處受痛苦。」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7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廢物？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不會削蘋果、不會織絨線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理髮店、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怕見客、怕試衣裳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一間住了兩年的房，電鈴在哪兒還茫然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4"/>
              </a:buBlip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一條走了三個月的路，仍然不認識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4499992" y="4221088"/>
            <a:ext cx="792088" cy="864096"/>
          </a:xfrm>
          <a:prstGeom prst="down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846012" y="5272941"/>
            <a:ext cx="7118476" cy="710667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在現實社會裡，我等於一個廢物。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21088"/>
            <a:ext cx="217399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能領略部分生活藝術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900808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懂得看七月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雲、聽蘇格蘭兵吹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bagpipe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享受微風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中藤椅、吃鹽水花生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欣賞雨夜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霓虹燈、伸手摘樹巔的綠葉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3508147" y="3645024"/>
            <a:ext cx="792088" cy="864096"/>
          </a:xfrm>
          <a:prstGeom prst="down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4797152"/>
            <a:ext cx="572464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在沒有人與人交接的場合，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充滿了生命的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歡悅。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" b="96884" l="2564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325">
            <a:off x="7137153" y="3521343"/>
            <a:ext cx="1857634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2348880"/>
            <a:ext cx="712879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生命是一襲華美的袍，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爬滿了蚤子。 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延伸思考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2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 1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天才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一種祝福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？還是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詛咒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天才大提琴家 賈桂琳</a:t>
            </a:r>
            <a:r>
              <a:rPr lang="en-US" altLang="zh-TW" dirty="0" smtClean="0">
                <a:latin typeface="標楷體"/>
                <a:ea typeface="標楷體"/>
              </a:rPr>
              <a:t>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</a:t>
            </a:r>
            <a:r>
              <a:rPr lang="en-US" altLang="zh-TW" dirty="0">
                <a:latin typeface="標楷體"/>
                <a:ea typeface="標楷體"/>
              </a:rPr>
              <a:t>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6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 2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文中，張愛玲不能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克服生活中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一些「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咬嚙性的小煩惱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她的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煩惱指的是什麼？在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你的生活中，是否也有些如小蟲叮咬般的煩惱日日困擾著你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06"/>
          <a:stretch/>
        </p:blipFill>
        <p:spPr>
          <a:xfrm>
            <a:off x="-34115" y="0"/>
            <a:ext cx="395128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93207" y="327392"/>
                <a:ext cx="5688632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5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cs typeface="+mj-cs"/>
                  </a:rPr>
                  <a:t>中國傳奇才女</a:t>
                </a:r>
                <a:endParaRPr lang="en-US" altLang="zh-TW" sz="5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+mj-cs"/>
                </a:endParaRPr>
              </a:p>
              <a:p>
                <a:pPr algn="ctr"/>
                <a:r>
                  <a:rPr lang="zh-TW" altLang="en-US" sz="5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絢爛</a:t>
                </a:r>
                <a14:m>
                  <m:oMath xmlns:m="http://schemas.openxmlformats.org/officeDocument/2006/math">
                    <m:r>
                      <a:rPr lang="zh-TW" altLang="en-US" sz="5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、</m:t>
                    </m:r>
                  </m:oMath>
                </a14:m>
                <a:r>
                  <a:rPr lang="zh-TW" altLang="en-US" sz="5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孤寂的交</a:t>
                </a:r>
                <a:r>
                  <a:rPr lang="zh-TW" altLang="en-US" sz="53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響</a:t>
                </a:r>
                <a:endParaRPr lang="zh-TW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07" y="327392"/>
                <a:ext cx="5688632" cy="1723549"/>
              </a:xfrm>
              <a:prstGeom prst="rect">
                <a:avLst/>
              </a:prstGeom>
              <a:blipFill rotWithShape="1">
                <a:blip r:embed="rId3"/>
                <a:stretch>
                  <a:fillRect l="-4609" t="-9929" r="-5359" b="-230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62" y="2420888"/>
            <a:ext cx="2266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 </a:t>
            </a:r>
            <a:r>
              <a:rPr lang="en-US" altLang="zh-TW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談談自己的天才夢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0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80526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博客來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網路書店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週刊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底圖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://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pic.qiantucdn.com/58pic/16/83/68/32H58PICeVW_1024.jpg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底圖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http://pic.qiantucdn.com/58pic/14/06/48/30P58PIC9zI_1024.jpg</a:t>
            </a: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張愛玲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http://cw1.tw/CW/images/article/C1442224179962.jpg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半生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緣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http://www.art-mate.net/uploads/artmate/201206/20120619_172858_x4YOkFEI3D_p.jpg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紅玫瑰與白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玫瑰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http://pic.pimg.tw/rossignol/1322156099-4123095502.jpg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，戒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http://pic.pimg.tw/career92/1197970214.jpg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電影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組圖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http://res.culture.ifeng.com/29cc6dd085348577/2011/1010/rdn_4e925f63a2e36.jpg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底圖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http://img.taopic.com/uploads/allimg/110113/341-11011305542315.jpg</a:t>
            </a: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聚光燈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http://www.websbook.com/sc/sc_img/14587.html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Alone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http://s1.picofile.com/file/7461504080/72_Sadness_Scarabuss.jpg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Sadness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2"/>
              </a:rPr>
              <a:t>http://vignette4.wikia.nocookie.net/disney/images/8/82/SADNESS_Fullbody_Render.png/revision/latest?cb=20150615091236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開心小黃人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3"/>
              </a:rPr>
              <a:t>https://media.licdn.com/mpr/mpr/p/6/005/061/0b3/11a1c96.jpg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紅禮服女孩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14"/>
              </a:rPr>
              <a:t>http://www.newhdwallpaper.in/wp-content/uploads/2014/09/Sweet-love-and-miss-you-wallpaper.jpg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073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06"/>
          <a:stretch/>
        </p:blipFill>
        <p:spPr>
          <a:xfrm>
            <a:off x="-36512" y="0"/>
            <a:ext cx="395128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5896" y="620688"/>
            <a:ext cx="5256584" cy="5505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本名：張瑛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月，出生於上海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女作家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月逝世於美國，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享年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6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06"/>
          <a:stretch/>
        </p:blipFill>
        <p:spPr>
          <a:xfrm>
            <a:off x="-36512" y="0"/>
            <a:ext cx="395128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5896" y="620688"/>
            <a:ext cx="5256584" cy="5505475"/>
          </a:xfrm>
        </p:spPr>
        <p:txBody>
          <a:bodyPr/>
          <a:lstStyle/>
          <a:p>
            <a:pPr marL="360000" indent="0" algn="ctr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她的一生見證了中國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近現代史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，輾轉漂泊在上海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、香港、天津、美國各地，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最後定居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6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06"/>
          <a:stretch/>
        </p:blipFill>
        <p:spPr>
          <a:xfrm>
            <a:off x="-36512" y="0"/>
            <a:ext cx="395128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5896" y="620689"/>
            <a:ext cx="5256584" cy="72007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400"/>
              </a:lnSpc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了大量的文學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8288" y="1371540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小說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散文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論著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翻譯作品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電影編劇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05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406"/>
          <a:stretch/>
        </p:blipFill>
        <p:spPr>
          <a:xfrm>
            <a:off x="-36512" y="0"/>
            <a:ext cx="3951287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0112" y="1124744"/>
            <a:ext cx="936104" cy="4929411"/>
          </a:xfrm>
        </p:spPr>
        <p:txBody>
          <a:bodyPr>
            <a:norm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介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紹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自傳小說三部曲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小團園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雷峯塔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>
                <a:latin typeface="標楷體"/>
                <a:ea typeface="標楷體"/>
              </a:rPr>
              <a:t>易經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61315"/>
            <a:ext cx="3101710" cy="42200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7759" r="20689" b="13981"/>
          <a:stretch/>
        </p:blipFill>
        <p:spPr>
          <a:xfrm>
            <a:off x="2777587" y="2584780"/>
            <a:ext cx="3090557" cy="4200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9483" r="22348" b="13024"/>
          <a:stretch/>
        </p:blipFill>
        <p:spPr>
          <a:xfrm>
            <a:off x="6012597" y="2564904"/>
            <a:ext cx="3023899" cy="42200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54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長篇小說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391703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半生緣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>
                <a:latin typeface="標楷體"/>
                <a:ea typeface="標楷體"/>
              </a:rPr>
              <a:t>赤地之戀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《</a:t>
            </a:r>
            <a:r>
              <a:rPr lang="zh-TW" altLang="en-US" dirty="0" smtClean="0">
                <a:latin typeface="標楷體"/>
                <a:ea typeface="標楷體"/>
              </a:rPr>
              <a:t>怨女</a:t>
            </a:r>
            <a:r>
              <a:rPr lang="en-US" altLang="zh-TW" dirty="0" smtClean="0">
                <a:latin typeface="標楷體"/>
                <a:ea typeface="標楷體"/>
              </a:rPr>
              <a:t>》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2" name="標題 8"/>
          <p:cNvSpPr txBox="1">
            <a:spLocks/>
          </p:cNvSpPr>
          <p:nvPr/>
        </p:nvSpPr>
        <p:spPr>
          <a:xfrm>
            <a:off x="4572000" y="260648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4647059" y="260648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77">
            <a:off x="3176434" y="851323"/>
            <a:ext cx="5784057" cy="57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809</Words>
  <Application>Microsoft Office PowerPoint</Application>
  <PresentationFormat>如螢幕大小 (4:3)</PresentationFormat>
  <Paragraphs>145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教育部 全校型中文閱讀書寫課程革新推動計畫</vt:lpstr>
      <vt:lpstr>我的天才夢</vt:lpstr>
      <vt:lpstr>PowerPoint 簡報</vt:lpstr>
      <vt:lpstr>PowerPoint 簡報</vt:lpstr>
      <vt:lpstr>PowerPoint 簡報</vt:lpstr>
      <vt:lpstr>PowerPoint 簡報</vt:lpstr>
      <vt:lpstr>PowerPoint 簡報</vt:lpstr>
      <vt:lpstr>自傳小說三部曲</vt:lpstr>
      <vt:lpstr>長篇小說</vt:lpstr>
      <vt:lpstr>中篇小說</vt:lpstr>
      <vt:lpstr>短篇小說</vt:lpstr>
      <vt:lpstr>散文集</vt:lpstr>
      <vt:lpstr>文學論著</vt:lpstr>
      <vt:lpstr>翻譯作品</vt:lpstr>
      <vt:lpstr>電影編劇</vt:lpstr>
      <vt:lpstr>我的天才夢</vt:lpstr>
      <vt:lpstr>PowerPoint 簡報</vt:lpstr>
      <vt:lpstr>PowerPoint 簡報</vt:lpstr>
      <vt:lpstr>張愛玲的天才事蹟</vt:lpstr>
      <vt:lpstr>張愛玲的天才事蹟</vt:lpstr>
      <vt:lpstr>張愛玲的天才事蹟</vt:lpstr>
      <vt:lpstr>張愛玲的天才事蹟</vt:lpstr>
      <vt:lpstr>張愛玲的天才事蹟</vt:lpstr>
      <vt:lpstr>天才=廢物？</vt:lpstr>
      <vt:lpstr>能領略部分生活藝術</vt:lpstr>
      <vt:lpstr>PowerPoint 簡報</vt:lpstr>
      <vt:lpstr>延伸思考</vt:lpstr>
      <vt:lpstr>Question 1</vt:lpstr>
      <vt:lpstr>Question 2</vt:lpstr>
      <vt:lpstr>Question 3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全校型中文閱讀書寫課程革新推動計畫</dc:title>
  <dc:creator>user1</dc:creator>
  <cp:lastModifiedBy>user1</cp:lastModifiedBy>
  <cp:revision>59</cp:revision>
  <dcterms:created xsi:type="dcterms:W3CDTF">2016-09-23T05:37:31Z</dcterms:created>
  <dcterms:modified xsi:type="dcterms:W3CDTF">2016-11-02T15:02:47Z</dcterms:modified>
</cp:coreProperties>
</file>