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72" r:id="rId4"/>
    <p:sldId id="273" r:id="rId5"/>
    <p:sldId id="260" r:id="rId6"/>
    <p:sldId id="269" r:id="rId7"/>
    <p:sldId id="270" r:id="rId8"/>
    <p:sldId id="271" r:id="rId9"/>
    <p:sldId id="268" r:id="rId10"/>
    <p:sldId id="261" r:id="rId11"/>
    <p:sldId id="262" r:id="rId12"/>
    <p:sldId id="263" r:id="rId13"/>
    <p:sldId id="264" r:id="rId14"/>
    <p:sldId id="265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標題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5" name="副標題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1" name="日期版面配置區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BEAD13-0566-4C6C-97E7-55F17F24B09F}" type="datetimeFigureOut">
              <a:rPr lang="zh-TW" altLang="en-US" smtClean="0"/>
              <a:pPr/>
              <a:t>2015/10/8</a:t>
            </a:fld>
            <a:endParaRPr lang="zh-TW" altLang="en-US"/>
          </a:p>
        </p:txBody>
      </p:sp>
      <p:sp>
        <p:nvSpPr>
          <p:cNvPr id="18" name="頁尾版面配置區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2015/10/8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2015/10/8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2015/10/8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BEAD13-0566-4C6C-97E7-55F17F24B09F}" type="datetimeFigureOut">
              <a:rPr lang="zh-TW" altLang="en-US" smtClean="0"/>
              <a:pPr/>
              <a:t>2015/10/8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2015/10/8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2015/10/8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2015/10/8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BEAD13-0566-4C6C-97E7-55F17F24B09F}" type="datetimeFigureOut">
              <a:rPr lang="zh-TW" altLang="en-US" smtClean="0"/>
              <a:pPr/>
              <a:t>2015/10/8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2015/10/8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2015/10/8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圖片版面配置區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標題版面配置區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1" name="文字版面配置區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7" name="日期版面配置區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BEAD13-0566-4C6C-97E7-55F17F24B09F}" type="datetimeFigureOut">
              <a:rPr lang="zh-TW" altLang="en-US" smtClean="0"/>
              <a:pPr/>
              <a:t>2015/10/8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5600" dirty="0"/>
              <a:t>電影與兩性</a:t>
            </a:r>
            <a:r>
              <a:rPr lang="zh-TW" altLang="en-US" sz="5600" dirty="0" smtClean="0"/>
              <a:t>課題</a:t>
            </a:r>
            <a:r>
              <a:rPr lang="en-US" altLang="zh-TW" sz="5600" dirty="0" smtClean="0"/>
              <a:t/>
            </a:r>
            <a:br>
              <a:rPr lang="en-US" altLang="zh-TW" sz="5600" dirty="0" smtClean="0"/>
            </a:br>
            <a:r>
              <a:rPr lang="zh-TW" altLang="en-US" sz="5200" dirty="0" smtClean="0"/>
              <a:t>第三組</a:t>
            </a:r>
            <a:r>
              <a:rPr lang="en-US" altLang="zh-TW" sz="5200" dirty="0" smtClean="0"/>
              <a:t>-</a:t>
            </a:r>
            <a:r>
              <a:rPr lang="zh-TW" altLang="en-US" sz="5200" dirty="0" smtClean="0"/>
              <a:t>期中報告</a:t>
            </a:r>
            <a:endParaRPr lang="zh-TW" altLang="en-US" sz="52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580112" y="4149080"/>
            <a:ext cx="3024336" cy="2304256"/>
          </a:xfrm>
        </p:spPr>
        <p:txBody>
          <a:bodyPr>
            <a:normAutofit/>
          </a:bodyPr>
          <a:lstStyle/>
          <a:p>
            <a:r>
              <a:rPr lang="en-US" altLang="zh-TW" sz="2500" dirty="0"/>
              <a:t>4A190089 </a:t>
            </a:r>
            <a:r>
              <a:rPr lang="zh-TW" altLang="en-US" sz="2500" dirty="0" smtClean="0"/>
              <a:t>黃宇承</a:t>
            </a:r>
            <a:endParaRPr lang="en-US" altLang="zh-TW" sz="2500" dirty="0" smtClean="0"/>
          </a:p>
          <a:p>
            <a:r>
              <a:rPr lang="en-US" altLang="zh-TW" sz="2500" dirty="0" smtClean="0"/>
              <a:t>4A1M0024 </a:t>
            </a:r>
            <a:r>
              <a:rPr lang="zh-TW" altLang="en-US" sz="2500" dirty="0" smtClean="0"/>
              <a:t>何玉婷 </a:t>
            </a:r>
            <a:endParaRPr lang="en-US" altLang="zh-TW" sz="2500" dirty="0" smtClean="0"/>
          </a:p>
          <a:p>
            <a:r>
              <a:rPr lang="en-US" altLang="zh-TW" sz="2500" dirty="0" smtClean="0"/>
              <a:t>4A180121 </a:t>
            </a:r>
            <a:r>
              <a:rPr lang="zh-TW" altLang="en-US" sz="2500" dirty="0"/>
              <a:t>林佾慧 </a:t>
            </a:r>
            <a:endParaRPr lang="en-US" altLang="zh-TW" sz="2500" dirty="0" smtClean="0"/>
          </a:p>
          <a:p>
            <a:r>
              <a:rPr lang="en-US" altLang="zh-TW" sz="2500" dirty="0" smtClean="0"/>
              <a:t>9A3F0027 </a:t>
            </a:r>
            <a:r>
              <a:rPr lang="zh-TW" altLang="en-US" sz="2500" dirty="0"/>
              <a:t>邱君晏</a:t>
            </a:r>
          </a:p>
        </p:txBody>
      </p:sp>
    </p:spTree>
    <p:extLst>
      <p:ext uri="{BB962C8B-B14F-4D97-AF65-F5344CB8AC3E}">
        <p14:creationId xmlns:p14="http://schemas.microsoft.com/office/powerpoint/2010/main" val="57164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zh-TW" altLang="en-US" sz="5200" dirty="0" smtClean="0"/>
              <a:t>經典片段</a:t>
            </a:r>
            <a:endParaRPr lang="zh-TW" altLang="en-US" sz="5200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圖片版面配置區 4"/>
          <p:cNvSpPr>
            <a:spLocks noGrp="1"/>
          </p:cNvSpPr>
          <p:nvPr>
            <p:ph type="pic" idx="1"/>
          </p:nvPr>
        </p:nvSpPr>
        <p:spPr/>
      </p:sp>
      <p:pic>
        <p:nvPicPr>
          <p:cNvPr id="5122" name="Picture 2" descr="C:\Users\user\Downloads\16208785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88839"/>
            <a:ext cx="4620048" cy="3072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61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zh-TW" altLang="en-US" sz="5200" dirty="0" smtClean="0"/>
              <a:t>經典片段</a:t>
            </a:r>
            <a:endParaRPr lang="zh-TW" altLang="en-US" sz="5200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圖片版面配置區 4"/>
          <p:cNvSpPr>
            <a:spLocks noGrp="1"/>
          </p:cNvSpPr>
          <p:nvPr>
            <p:ph type="pic" idx="1"/>
          </p:nvPr>
        </p:nvSpPr>
        <p:spPr/>
      </p:sp>
      <p:pic>
        <p:nvPicPr>
          <p:cNvPr id="1026" name="Picture 2" descr="C:\Users\user\Downloads\16208784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55" y="1756817"/>
            <a:ext cx="4925058" cy="3283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122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zh-TW" altLang="en-US" sz="5200" dirty="0" smtClean="0"/>
              <a:t>經典片段</a:t>
            </a:r>
            <a:endParaRPr lang="zh-TW" altLang="en-US" sz="5200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圖片版面配置區 4"/>
          <p:cNvSpPr>
            <a:spLocks noGrp="1"/>
          </p:cNvSpPr>
          <p:nvPr>
            <p:ph type="pic" idx="1"/>
          </p:nvPr>
        </p:nvSpPr>
        <p:spPr/>
      </p:sp>
      <p:pic>
        <p:nvPicPr>
          <p:cNvPr id="3074" name="Picture 2" descr="C:\Users\user\Downloads\ZZZ\_1_image_300_400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00" t="-3000" r="-5500" b="28795"/>
          <a:stretch/>
        </p:blipFill>
        <p:spPr bwMode="auto">
          <a:xfrm>
            <a:off x="899591" y="1124744"/>
            <a:ext cx="3960441" cy="3918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291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200" dirty="0" smtClean="0"/>
              <a:t>經典語錄</a:t>
            </a:r>
            <a:endParaRPr lang="zh-TW" altLang="en-US" sz="5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你遇過千上萬的人，但沒有一個真正讓你感動，直到你遇見一個人，你的</a:t>
            </a:r>
            <a:r>
              <a:rPr lang="zh-TW" altLang="en-US" dirty="0" smtClean="0"/>
              <a:t>人生，從此</a:t>
            </a:r>
            <a:r>
              <a:rPr lang="zh-TW" altLang="en-US" dirty="0"/>
              <a:t>改變，永遠改變。</a:t>
            </a:r>
          </a:p>
        </p:txBody>
      </p:sp>
    </p:spTree>
    <p:extLst>
      <p:ext uri="{BB962C8B-B14F-4D97-AF65-F5344CB8AC3E}">
        <p14:creationId xmlns:p14="http://schemas.microsoft.com/office/powerpoint/2010/main" val="22792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title"/>
          </p:nvPr>
        </p:nvSpPr>
        <p:spPr>
          <a:xfrm>
            <a:off x="539552" y="2708920"/>
            <a:ext cx="7242048" cy="1143000"/>
          </a:xfrm>
        </p:spPr>
        <p:txBody>
          <a:bodyPr>
            <a:normAutofit/>
          </a:bodyPr>
          <a:lstStyle/>
          <a:p>
            <a:pPr algn="ctr"/>
            <a:endParaRPr lang="zh-TW" altLang="en-US" sz="6200" dirty="0"/>
          </a:p>
        </p:txBody>
      </p:sp>
      <p:sp>
        <p:nvSpPr>
          <p:cNvPr id="10" name="綵帶 (弧形向上) 9"/>
          <p:cNvSpPr/>
          <p:nvPr/>
        </p:nvSpPr>
        <p:spPr>
          <a:xfrm>
            <a:off x="539552" y="1988840"/>
            <a:ext cx="7272808" cy="2736304"/>
          </a:xfrm>
          <a:prstGeom prst="ellipseRibbon2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7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END</a:t>
            </a:r>
            <a:endParaRPr lang="zh-TW" altLang="en-US" sz="7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4717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/>
              <a:t>電影介紹一</a:t>
            </a:r>
            <a:r>
              <a:rPr lang="en-US" altLang="zh-TW" sz="4800" dirty="0" smtClean="0"/>
              <a:t>  </a:t>
            </a:r>
            <a:r>
              <a:rPr lang="zh-TW" altLang="en-US" sz="4800" dirty="0" smtClean="0"/>
              <a:t>初戀那件小事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026" name="Picture 2" descr="C:\Users\user\Downloads\劇照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949" y="2132856"/>
            <a:ext cx="7741443" cy="3000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478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經典</a:t>
            </a:r>
            <a:r>
              <a:rPr lang="zh-TW" altLang="en-US" sz="5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片段</a:t>
            </a:r>
            <a:endParaRPr lang="zh-TW" altLang="en-US" sz="5200" dirty="0"/>
          </a:p>
        </p:txBody>
      </p:sp>
      <p:sp>
        <p:nvSpPr>
          <p:cNvPr id="10" name="文字版面配置區 9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圖片版面配置區 11"/>
          <p:cNvSpPr>
            <a:spLocks noGrp="1"/>
          </p:cNvSpPr>
          <p:nvPr>
            <p:ph type="pic" idx="1"/>
          </p:nvPr>
        </p:nvSpPr>
        <p:spPr/>
      </p:sp>
      <p:pic>
        <p:nvPicPr>
          <p:cNvPr id="4098" name="Picture 2" descr="C:\Users\user\Downloads\20120728025332_Ywz84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10274"/>
            <a:ext cx="4457700" cy="3015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43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經典</a:t>
            </a:r>
            <a:r>
              <a:rPr lang="zh-TW" altLang="en-US" sz="5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片段</a:t>
            </a:r>
            <a:endParaRPr lang="zh-TW" altLang="en-US" sz="5200" dirty="0"/>
          </a:p>
        </p:txBody>
      </p:sp>
      <p:sp>
        <p:nvSpPr>
          <p:cNvPr id="10" name="文字版面配置區 9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2" name="圖片版面配置區 11"/>
          <p:cNvSpPr>
            <a:spLocks noGrp="1"/>
          </p:cNvSpPr>
          <p:nvPr>
            <p:ph type="pic" idx="1"/>
          </p:nvPr>
        </p:nvSpPr>
        <p:spPr/>
      </p:sp>
      <p:pic>
        <p:nvPicPr>
          <p:cNvPr id="5122" name="Picture 2" descr="C:\Users\user\Downloads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779" y="2348881"/>
            <a:ext cx="4376759" cy="2473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961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標題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200" dirty="0" smtClean="0"/>
              <a:t>愛情帶來的改變</a:t>
            </a:r>
            <a:endParaRPr lang="zh-TW" altLang="en-US" sz="5200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過去</a:t>
            </a:r>
            <a:endParaRPr lang="zh-TW" altLang="en-US" dirty="0"/>
          </a:p>
        </p:txBody>
      </p:sp>
      <p:sp>
        <p:nvSpPr>
          <p:cNvPr id="15" name="文字版面配置區 1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zh-TW" altLang="en-US" dirty="0" smtClean="0"/>
              <a:t>如今</a:t>
            </a:r>
            <a:endParaRPr lang="zh-TW" altLang="en-US" dirty="0"/>
          </a:p>
        </p:txBody>
      </p:sp>
      <p:sp>
        <p:nvSpPr>
          <p:cNvPr id="14" name="內容版面配置區 1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內容版面配置區 1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098" name="Picture 2" descr="C:\Users\user\Downloads\desk18204628095741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721597"/>
            <a:ext cx="2520280" cy="4200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user\Downloads\203314191_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571630"/>
            <a:ext cx="3769643" cy="250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16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200" dirty="0" smtClean="0"/>
              <a:t>經典語錄</a:t>
            </a:r>
            <a:endParaRPr lang="zh-TW" altLang="en-US" sz="5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  <a:p>
            <a:endParaRPr lang="zh-TW" altLang="en-US" dirty="0"/>
          </a:p>
          <a:p>
            <a:r>
              <a:rPr lang="zh-TW" altLang="en-US" dirty="0"/>
              <a:t>在我們每個人的內心深處，都</a:t>
            </a:r>
            <a:r>
              <a:rPr lang="zh-TW" altLang="en-US" dirty="0" smtClean="0"/>
              <a:t>藏一</a:t>
            </a:r>
            <a:r>
              <a:rPr lang="zh-TW" altLang="en-US" dirty="0"/>
              <a:t>個人，每次想起他的時候，會</a:t>
            </a:r>
            <a:r>
              <a:rPr lang="zh-TW" altLang="en-US" dirty="0" smtClean="0"/>
              <a:t>覺得</a:t>
            </a:r>
            <a:r>
              <a:rPr lang="en-US" altLang="zh-TW" dirty="0" smtClean="0"/>
              <a:t>…</a:t>
            </a:r>
            <a:r>
              <a:rPr lang="zh-TW" altLang="en-US" dirty="0" smtClean="0"/>
              <a:t>有一點</a:t>
            </a:r>
            <a:r>
              <a:rPr lang="zh-TW" altLang="en-US" dirty="0"/>
              <a:t>點心痛。 </a:t>
            </a:r>
            <a:r>
              <a:rPr lang="zh-TW" altLang="en-US" dirty="0" smtClean="0"/>
              <a:t>但</a:t>
            </a:r>
            <a:r>
              <a:rPr lang="zh-TW" altLang="en-US" dirty="0"/>
              <a:t>我們依然願意把他放在心底。就算今天，我不知道他在哪裏，他在做些什麼。 但至少知道，是他讓我了解什麼是</a:t>
            </a:r>
            <a:r>
              <a:rPr lang="en-US" altLang="zh-TW" dirty="0"/>
              <a:t>…</a:t>
            </a:r>
            <a:r>
              <a:rPr lang="zh-TW" altLang="en-US" dirty="0"/>
              <a:t>初戀這件小事。</a:t>
            </a:r>
          </a:p>
        </p:txBody>
      </p:sp>
    </p:spTree>
    <p:extLst>
      <p:ext uri="{BB962C8B-B14F-4D97-AF65-F5344CB8AC3E}">
        <p14:creationId xmlns:p14="http://schemas.microsoft.com/office/powerpoint/2010/main" val="177719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200" dirty="0"/>
              <a:t>經典語錄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  <a:p>
            <a:r>
              <a:rPr lang="zh-TW" altLang="en-US" dirty="0" smtClean="0"/>
              <a:t>要</a:t>
            </a:r>
            <a:r>
              <a:rPr lang="zh-TW" altLang="en-US" dirty="0"/>
              <a:t>讓愛情成為動力，讓自己變得更厲害，更漂亮，每個</a:t>
            </a:r>
            <a:r>
              <a:rPr lang="zh-TW" altLang="en-US" dirty="0" smtClean="0"/>
              <a:t>方面都</a:t>
            </a:r>
            <a:r>
              <a:rPr lang="zh-TW" altLang="en-US" dirty="0"/>
              <a:t>變得更好，那個人就會自己回頭看你</a:t>
            </a:r>
            <a:r>
              <a:rPr lang="zh-TW" altLang="en-US" dirty="0" smtClean="0"/>
              <a:t>。 </a:t>
            </a:r>
            <a:endParaRPr lang="zh-TW" altLang="en-US" dirty="0"/>
          </a:p>
          <a:p>
            <a:r>
              <a:rPr lang="zh-TW" altLang="en-US" dirty="0" smtClean="0"/>
              <a:t>我們</a:t>
            </a:r>
            <a:r>
              <a:rPr lang="zh-TW" altLang="en-US" dirty="0"/>
              <a:t>或許不白也不媚，但是可以美得很有性格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0408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200" dirty="0" smtClean="0"/>
              <a:t>經典語錄</a:t>
            </a:r>
            <a:endParaRPr lang="zh-TW" altLang="en-US" sz="5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  <a:p>
            <a:r>
              <a:rPr lang="zh-TW" altLang="en-US" dirty="0"/>
              <a:t>如果你喜歡的人能帶給你前進的動力，即便不能在一起也是值得的！或許那才是真正的喜歡，什麼是喜歡好像不容易說清楚。</a:t>
            </a:r>
          </a:p>
        </p:txBody>
      </p:sp>
    </p:spTree>
    <p:extLst>
      <p:ext uri="{BB962C8B-B14F-4D97-AF65-F5344CB8AC3E}">
        <p14:creationId xmlns:p14="http://schemas.microsoft.com/office/powerpoint/2010/main" val="149645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5200" dirty="0" smtClean="0"/>
              <a:t>電影賞析二</a:t>
            </a:r>
            <a:r>
              <a:rPr lang="en-US" altLang="zh-TW" sz="5200" dirty="0" smtClean="0"/>
              <a:t/>
            </a:r>
            <a:br>
              <a:rPr lang="en-US" altLang="zh-TW" sz="5200" dirty="0" smtClean="0"/>
            </a:br>
            <a:r>
              <a:rPr lang="zh-TW" altLang="en-US" sz="5200" dirty="0"/>
              <a:t>愛情藥不</a:t>
            </a:r>
            <a:r>
              <a:rPr lang="zh-TW" altLang="en-US" sz="5200" dirty="0" smtClean="0"/>
              <a:t>藥</a:t>
            </a:r>
            <a:endParaRPr lang="zh-TW" altLang="en-US" sz="5200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2050" name="Picture 2" descr="C:\Users\user\Downloads\ZZZ\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8680"/>
            <a:ext cx="4215638" cy="6021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553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華麗">
  <a:themeElements>
    <a:clrScheme name="華麗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華麗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華麗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100</TotalTime>
  <Words>239</Words>
  <Application>Microsoft Office PowerPoint</Application>
  <PresentationFormat>如螢幕大小 (4:3)</PresentationFormat>
  <Paragraphs>29</Paragraphs>
  <Slides>14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華麗</vt:lpstr>
      <vt:lpstr>電影與兩性課題 第三組-期中報告</vt:lpstr>
      <vt:lpstr>電影介紹一  初戀那件小事</vt:lpstr>
      <vt:lpstr>經典片段</vt:lpstr>
      <vt:lpstr>經典片段</vt:lpstr>
      <vt:lpstr>愛情帶來的改變</vt:lpstr>
      <vt:lpstr>經典語錄</vt:lpstr>
      <vt:lpstr>經典語錄</vt:lpstr>
      <vt:lpstr>經典語錄</vt:lpstr>
      <vt:lpstr>電影賞析二 愛情藥不藥</vt:lpstr>
      <vt:lpstr>經典片段</vt:lpstr>
      <vt:lpstr>經典片段</vt:lpstr>
      <vt:lpstr>經典片段</vt:lpstr>
      <vt:lpstr>經典語錄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電影與兩性課題 期中報告</dc:title>
  <dc:creator>風</dc:creator>
  <cp:lastModifiedBy>user</cp:lastModifiedBy>
  <cp:revision>6</cp:revision>
  <dcterms:created xsi:type="dcterms:W3CDTF">2015-10-08T10:29:58Z</dcterms:created>
  <dcterms:modified xsi:type="dcterms:W3CDTF">2015-10-08T14:58:45Z</dcterms:modified>
</cp:coreProperties>
</file>